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13BB49D-F96B-416F-AEB1-71A0CAD102BC}"/>
              </a:ext>
            </a:extLst>
          </p:cNvPr>
          <p:cNvGrpSpPr/>
          <p:nvPr/>
        </p:nvGrpSpPr>
        <p:grpSpPr>
          <a:xfrm>
            <a:off x="588974" y="2606819"/>
            <a:ext cx="1285615" cy="1770476"/>
            <a:chOff x="-371029" y="950005"/>
            <a:chExt cx="3653582" cy="5031507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4391BFEE-7675-477B-8602-70BF86857FC5}"/>
                </a:ext>
              </a:extLst>
            </p:cNvPr>
            <p:cNvGrpSpPr/>
            <p:nvPr/>
          </p:nvGrpSpPr>
          <p:grpSpPr>
            <a:xfrm rot="18000000">
              <a:off x="51265" y="3324132"/>
              <a:ext cx="470697" cy="1315285"/>
              <a:chOff x="6099522" y="2495912"/>
              <a:chExt cx="596331" cy="1666350"/>
            </a:xfrm>
          </p:grpSpPr>
          <p:sp>
            <p:nvSpPr>
              <p:cNvPr id="43" name="四角形: 角を丸くする 42">
                <a:extLst>
                  <a:ext uri="{FF2B5EF4-FFF2-40B4-BE49-F238E27FC236}">
                    <a16:creationId xmlns:a16="http://schemas.microsoft.com/office/drawing/2014/main" id="{04B9C1B0-9A90-41F4-8A89-AB189D270819}"/>
                  </a:ext>
                </a:extLst>
              </p:cNvPr>
              <p:cNvSpPr/>
              <p:nvPr/>
            </p:nvSpPr>
            <p:spPr bwMode="auto">
              <a:xfrm flipH="1">
                <a:off x="6442358" y="2495912"/>
                <a:ext cx="144959" cy="1336154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0378F772-38C4-421C-A7CA-6E3A7A81E189}"/>
                  </a:ext>
                </a:extLst>
              </p:cNvPr>
              <p:cNvSpPr/>
              <p:nvPr/>
            </p:nvSpPr>
            <p:spPr bwMode="auto">
              <a:xfrm flipH="1">
                <a:off x="6099522" y="2829622"/>
                <a:ext cx="596331" cy="1332640"/>
              </a:xfrm>
              <a:custGeom>
                <a:avLst/>
                <a:gdLst>
                  <a:gd name="connsiteX0" fmla="*/ 324584 w 596331"/>
                  <a:gd name="connsiteY0" fmla="*/ 0 h 1332640"/>
                  <a:gd name="connsiteX1" fmla="*/ 98282 w 596331"/>
                  <a:gd name="connsiteY1" fmla="*/ 60637 h 1332640"/>
                  <a:gd name="connsiteX2" fmla="*/ 47630 w 596331"/>
                  <a:gd name="connsiteY2" fmla="*/ 148369 h 1332640"/>
                  <a:gd name="connsiteX3" fmla="*/ 135362 w 596331"/>
                  <a:gd name="connsiteY3" fmla="*/ 199021 h 1332640"/>
                  <a:gd name="connsiteX4" fmla="*/ 298656 w 596331"/>
                  <a:gd name="connsiteY4" fmla="*/ 155267 h 1332640"/>
                  <a:gd name="connsiteX5" fmla="*/ 287145 w 596331"/>
                  <a:gd name="connsiteY5" fmla="*/ 179962 h 1332640"/>
                  <a:gd name="connsiteX6" fmla="*/ 50004 w 596331"/>
                  <a:gd name="connsiteY6" fmla="*/ 243503 h 1332640"/>
                  <a:gd name="connsiteX7" fmla="*/ 2314 w 596331"/>
                  <a:gd name="connsiteY7" fmla="*/ 326105 h 1332640"/>
                  <a:gd name="connsiteX8" fmla="*/ 84915 w 596331"/>
                  <a:gd name="connsiteY8" fmla="*/ 373795 h 1332640"/>
                  <a:gd name="connsiteX9" fmla="*/ 272741 w 596331"/>
                  <a:gd name="connsiteY9" fmla="*/ 323467 h 1332640"/>
                  <a:gd name="connsiteX10" fmla="*/ 272684 w 596331"/>
                  <a:gd name="connsiteY10" fmla="*/ 325311 h 1332640"/>
                  <a:gd name="connsiteX11" fmla="*/ 273169 w 596331"/>
                  <a:gd name="connsiteY11" fmla="*/ 355159 h 1332640"/>
                  <a:gd name="connsiteX12" fmla="*/ 88846 w 596331"/>
                  <a:gd name="connsiteY12" fmla="*/ 404548 h 1332640"/>
                  <a:gd name="connsiteX13" fmla="*/ 38194 w 596331"/>
                  <a:gd name="connsiteY13" fmla="*/ 492280 h 1332640"/>
                  <a:gd name="connsiteX14" fmla="*/ 125926 w 596331"/>
                  <a:gd name="connsiteY14" fmla="*/ 542932 h 1332640"/>
                  <a:gd name="connsiteX15" fmla="*/ 275569 w 596331"/>
                  <a:gd name="connsiteY15" fmla="*/ 502836 h 1332640"/>
                  <a:gd name="connsiteX16" fmla="*/ 275814 w 596331"/>
                  <a:gd name="connsiteY16" fmla="*/ 517960 h 1332640"/>
                  <a:gd name="connsiteX17" fmla="*/ 275750 w 596331"/>
                  <a:gd name="connsiteY17" fmla="*/ 521931 h 1332640"/>
                  <a:gd name="connsiteX18" fmla="*/ 140308 w 596331"/>
                  <a:gd name="connsiteY18" fmla="*/ 558221 h 1332640"/>
                  <a:gd name="connsiteX19" fmla="*/ 95254 w 596331"/>
                  <a:gd name="connsiteY19" fmla="*/ 636258 h 1332640"/>
                  <a:gd name="connsiteX20" fmla="*/ 173291 w 596331"/>
                  <a:gd name="connsiteY20" fmla="*/ 681313 h 1332640"/>
                  <a:gd name="connsiteX21" fmla="*/ 273597 w 596331"/>
                  <a:gd name="connsiteY21" fmla="*/ 654436 h 1332640"/>
                  <a:gd name="connsiteX22" fmla="*/ 272684 w 596331"/>
                  <a:gd name="connsiteY22" fmla="*/ 710609 h 1332640"/>
                  <a:gd name="connsiteX23" fmla="*/ 285813 w 596331"/>
                  <a:gd name="connsiteY23" fmla="*/ 853100 h 1332640"/>
                  <a:gd name="connsiteX24" fmla="*/ 286152 w 596331"/>
                  <a:gd name="connsiteY24" fmla="*/ 853829 h 1332640"/>
                  <a:gd name="connsiteX25" fmla="*/ 285118 w 596331"/>
                  <a:gd name="connsiteY25" fmla="*/ 856325 h 1332640"/>
                  <a:gd name="connsiteX26" fmla="*/ 285118 w 596331"/>
                  <a:gd name="connsiteY26" fmla="*/ 1304150 h 1332640"/>
                  <a:gd name="connsiteX27" fmla="*/ 313608 w 596331"/>
                  <a:gd name="connsiteY27" fmla="*/ 1332640 h 1332640"/>
                  <a:gd name="connsiteX28" fmla="*/ 427567 w 596331"/>
                  <a:gd name="connsiteY28" fmla="*/ 1332640 h 1332640"/>
                  <a:gd name="connsiteX29" fmla="*/ 456057 w 596331"/>
                  <a:gd name="connsiteY29" fmla="*/ 1304150 h 1332640"/>
                  <a:gd name="connsiteX30" fmla="*/ 456057 w 596331"/>
                  <a:gd name="connsiteY30" fmla="*/ 891231 h 1332640"/>
                  <a:gd name="connsiteX31" fmla="*/ 458457 w 596331"/>
                  <a:gd name="connsiteY31" fmla="*/ 890364 h 1332640"/>
                  <a:gd name="connsiteX32" fmla="*/ 596331 w 596331"/>
                  <a:gd name="connsiteY32" fmla="*/ 517960 h 1332640"/>
                  <a:gd name="connsiteX33" fmla="*/ 458457 w 596331"/>
                  <a:gd name="connsiteY33" fmla="*/ 145556 h 1332640"/>
                  <a:gd name="connsiteX34" fmla="*/ 449842 w 596331"/>
                  <a:gd name="connsiteY34" fmla="*/ 142442 h 1332640"/>
                  <a:gd name="connsiteX35" fmla="*/ 413823 w 596331"/>
                  <a:gd name="connsiteY35" fmla="*/ 45230 h 1332640"/>
                  <a:gd name="connsiteX36" fmla="*/ 376551 w 596331"/>
                  <a:gd name="connsiteY36" fmla="*/ 5022 h 1332640"/>
                  <a:gd name="connsiteX37" fmla="*/ 357157 w 596331"/>
                  <a:gd name="connsiteY37" fmla="*/ 4288 h 1332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96331" h="1332640">
                    <a:moveTo>
                      <a:pt x="324584" y="0"/>
                    </a:moveTo>
                    <a:lnTo>
                      <a:pt x="98282" y="60637"/>
                    </a:lnTo>
                    <a:cubicBezTo>
                      <a:pt x="60068" y="70876"/>
                      <a:pt x="37390" y="110155"/>
                      <a:pt x="47630" y="148369"/>
                    </a:cubicBezTo>
                    <a:cubicBezTo>
                      <a:pt x="57869" y="186583"/>
                      <a:pt x="97148" y="209261"/>
                      <a:pt x="135362" y="199021"/>
                    </a:cubicBezTo>
                    <a:lnTo>
                      <a:pt x="298656" y="155267"/>
                    </a:lnTo>
                    <a:lnTo>
                      <a:pt x="287145" y="179962"/>
                    </a:lnTo>
                    <a:lnTo>
                      <a:pt x="50004" y="243503"/>
                    </a:lnTo>
                    <a:cubicBezTo>
                      <a:pt x="14025" y="253143"/>
                      <a:pt x="-7327" y="290126"/>
                      <a:pt x="2314" y="326105"/>
                    </a:cubicBezTo>
                    <a:cubicBezTo>
                      <a:pt x="11954" y="362083"/>
                      <a:pt x="48937" y="383435"/>
                      <a:pt x="84915" y="373795"/>
                    </a:cubicBezTo>
                    <a:lnTo>
                      <a:pt x="272741" y="323467"/>
                    </a:lnTo>
                    <a:lnTo>
                      <a:pt x="272684" y="325311"/>
                    </a:lnTo>
                    <a:lnTo>
                      <a:pt x="273169" y="355159"/>
                    </a:lnTo>
                    <a:lnTo>
                      <a:pt x="88846" y="404548"/>
                    </a:lnTo>
                    <a:cubicBezTo>
                      <a:pt x="50632" y="414788"/>
                      <a:pt x="27954" y="454066"/>
                      <a:pt x="38194" y="492280"/>
                    </a:cubicBezTo>
                    <a:cubicBezTo>
                      <a:pt x="48433" y="530494"/>
                      <a:pt x="87712" y="553172"/>
                      <a:pt x="125926" y="542932"/>
                    </a:cubicBezTo>
                    <a:lnTo>
                      <a:pt x="275569" y="502836"/>
                    </a:lnTo>
                    <a:lnTo>
                      <a:pt x="275814" y="517960"/>
                    </a:lnTo>
                    <a:lnTo>
                      <a:pt x="275750" y="521931"/>
                    </a:lnTo>
                    <a:lnTo>
                      <a:pt x="140308" y="558221"/>
                    </a:lnTo>
                    <a:cubicBezTo>
                      <a:pt x="106318" y="567329"/>
                      <a:pt x="86146" y="602268"/>
                      <a:pt x="95254" y="636258"/>
                    </a:cubicBezTo>
                    <a:cubicBezTo>
                      <a:pt x="104362" y="670249"/>
                      <a:pt x="139300" y="690421"/>
                      <a:pt x="173291" y="681313"/>
                    </a:cubicBezTo>
                    <a:lnTo>
                      <a:pt x="273597" y="654436"/>
                    </a:lnTo>
                    <a:lnTo>
                      <a:pt x="272684" y="710609"/>
                    </a:lnTo>
                    <a:cubicBezTo>
                      <a:pt x="272474" y="767877"/>
                      <a:pt x="274974" y="816784"/>
                      <a:pt x="285813" y="853100"/>
                    </a:cubicBezTo>
                    <a:lnTo>
                      <a:pt x="286152" y="853829"/>
                    </a:lnTo>
                    <a:lnTo>
                      <a:pt x="285118" y="856325"/>
                    </a:lnTo>
                    <a:lnTo>
                      <a:pt x="285118" y="1304150"/>
                    </a:lnTo>
                    <a:cubicBezTo>
                      <a:pt x="285118" y="1319885"/>
                      <a:pt x="297873" y="1332640"/>
                      <a:pt x="313608" y="1332640"/>
                    </a:cubicBezTo>
                    <a:lnTo>
                      <a:pt x="427567" y="1332640"/>
                    </a:lnTo>
                    <a:cubicBezTo>
                      <a:pt x="443302" y="1332640"/>
                      <a:pt x="456057" y="1319885"/>
                      <a:pt x="456057" y="1304150"/>
                    </a:cubicBezTo>
                    <a:lnTo>
                      <a:pt x="456057" y="891231"/>
                    </a:lnTo>
                    <a:lnTo>
                      <a:pt x="458457" y="890364"/>
                    </a:lnTo>
                    <a:cubicBezTo>
                      <a:pt x="539480" y="829008"/>
                      <a:pt x="596331" y="685371"/>
                      <a:pt x="596331" y="517960"/>
                    </a:cubicBezTo>
                    <a:cubicBezTo>
                      <a:pt x="596331" y="350550"/>
                      <a:pt x="539480" y="206912"/>
                      <a:pt x="458457" y="145556"/>
                    </a:cubicBezTo>
                    <a:lnTo>
                      <a:pt x="449842" y="142442"/>
                    </a:lnTo>
                    <a:lnTo>
                      <a:pt x="413823" y="45230"/>
                    </a:lnTo>
                    <a:cubicBezTo>
                      <a:pt x="406951" y="26681"/>
                      <a:pt x="393211" y="12674"/>
                      <a:pt x="376551" y="5022"/>
                    </a:cubicBezTo>
                    <a:lnTo>
                      <a:pt x="357157" y="4288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E8B8BCCF-BD9C-4036-A479-EBA17D749EA1}"/>
                </a:ext>
              </a:extLst>
            </p:cNvPr>
            <p:cNvGrpSpPr/>
            <p:nvPr/>
          </p:nvGrpSpPr>
          <p:grpSpPr>
            <a:xfrm rot="8100000">
              <a:off x="698043" y="4113813"/>
              <a:ext cx="475469" cy="562774"/>
              <a:chOff x="4473785" y="4386015"/>
              <a:chExt cx="475469" cy="562774"/>
            </a:xfrm>
          </p:grpSpPr>
          <p:sp>
            <p:nvSpPr>
              <p:cNvPr id="41" name="台形 229">
                <a:extLst>
                  <a:ext uri="{FF2B5EF4-FFF2-40B4-BE49-F238E27FC236}">
                    <a16:creationId xmlns:a16="http://schemas.microsoft.com/office/drawing/2014/main" id="{4F0BF548-E002-4DD5-8C10-4615B0CDFA7C}"/>
                  </a:ext>
                </a:extLst>
              </p:cNvPr>
              <p:cNvSpPr/>
              <p:nvPr/>
            </p:nvSpPr>
            <p:spPr bwMode="auto">
              <a:xfrm rot="20478966" flipH="1">
                <a:off x="4473785" y="4386015"/>
                <a:ext cx="370433" cy="518035"/>
              </a:xfrm>
              <a:custGeom>
                <a:avLst/>
                <a:gdLst>
                  <a:gd name="connsiteX0" fmla="*/ 0 w 370433"/>
                  <a:gd name="connsiteY0" fmla="*/ 788797 h 788797"/>
                  <a:gd name="connsiteX1" fmla="*/ 140842 w 370433"/>
                  <a:gd name="connsiteY1" fmla="*/ 0 h 788797"/>
                  <a:gd name="connsiteX2" fmla="*/ 229591 w 370433"/>
                  <a:gd name="connsiteY2" fmla="*/ 0 h 788797"/>
                  <a:gd name="connsiteX3" fmla="*/ 370433 w 370433"/>
                  <a:gd name="connsiteY3" fmla="*/ 788797 h 788797"/>
                  <a:gd name="connsiteX4" fmla="*/ 0 w 370433"/>
                  <a:gd name="connsiteY4" fmla="*/ 788797 h 788797"/>
                  <a:gd name="connsiteX0" fmla="*/ 0 w 370433"/>
                  <a:gd name="connsiteY0" fmla="*/ 791696 h 791696"/>
                  <a:gd name="connsiteX1" fmla="*/ 140842 w 370433"/>
                  <a:gd name="connsiteY1" fmla="*/ 2899 h 791696"/>
                  <a:gd name="connsiteX2" fmla="*/ 174602 w 370433"/>
                  <a:gd name="connsiteY2" fmla="*/ 0 h 791696"/>
                  <a:gd name="connsiteX3" fmla="*/ 229591 w 370433"/>
                  <a:gd name="connsiteY3" fmla="*/ 2899 h 791696"/>
                  <a:gd name="connsiteX4" fmla="*/ 370433 w 370433"/>
                  <a:gd name="connsiteY4" fmla="*/ 791696 h 791696"/>
                  <a:gd name="connsiteX5" fmla="*/ 0 w 370433"/>
                  <a:gd name="connsiteY5" fmla="*/ 791696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5" fmla="*/ 266042 w 370433"/>
                  <a:gd name="connsiteY5" fmla="*/ 91440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0" fmla="*/ 229591 w 370433"/>
                  <a:gd name="connsiteY0" fmla="*/ 0 h 788797"/>
                  <a:gd name="connsiteX1" fmla="*/ 370433 w 370433"/>
                  <a:gd name="connsiteY1" fmla="*/ 788797 h 788797"/>
                  <a:gd name="connsiteX2" fmla="*/ 0 w 370433"/>
                  <a:gd name="connsiteY2" fmla="*/ 788797 h 788797"/>
                  <a:gd name="connsiteX3" fmla="*/ 140842 w 370433"/>
                  <a:gd name="connsiteY3" fmla="*/ 0 h 78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433" h="788797">
                    <a:moveTo>
                      <a:pt x="229591" y="0"/>
                    </a:moveTo>
                    <a:lnTo>
                      <a:pt x="370433" y="788797"/>
                    </a:lnTo>
                    <a:lnTo>
                      <a:pt x="0" y="788797"/>
                    </a:lnTo>
                    <a:lnTo>
                      <a:pt x="140842" y="0"/>
                    </a:lnTo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2" name="台形 41">
                <a:extLst>
                  <a:ext uri="{FF2B5EF4-FFF2-40B4-BE49-F238E27FC236}">
                    <a16:creationId xmlns:a16="http://schemas.microsoft.com/office/drawing/2014/main" id="{9A2EC7B5-354B-4CA0-92D3-14A4798CEB1A}"/>
                  </a:ext>
                </a:extLst>
              </p:cNvPr>
              <p:cNvSpPr/>
              <p:nvPr/>
            </p:nvSpPr>
            <p:spPr bwMode="auto">
              <a:xfrm rot="20478966" flipH="1">
                <a:off x="4513932" y="4754431"/>
                <a:ext cx="435322" cy="194358"/>
              </a:xfrm>
              <a:prstGeom prst="trapezoid">
                <a:avLst>
                  <a:gd name="adj" fmla="val 20612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1F02B209-FB2C-454B-9D16-B410DC6AE872}"/>
                </a:ext>
              </a:extLst>
            </p:cNvPr>
            <p:cNvSpPr/>
            <p:nvPr/>
          </p:nvSpPr>
          <p:spPr bwMode="auto">
            <a:xfrm rot="10800000">
              <a:off x="1025306" y="3953662"/>
              <a:ext cx="262637" cy="274233"/>
            </a:xfrm>
            <a:custGeom>
              <a:avLst/>
              <a:gdLst>
                <a:gd name="connsiteX0" fmla="*/ 171002 w 262637"/>
                <a:gd name="connsiteY0" fmla="*/ 356389 h 356389"/>
                <a:gd name="connsiteX1" fmla="*/ 0 w 262637"/>
                <a:gd name="connsiteY1" fmla="*/ 356389 h 356389"/>
                <a:gd name="connsiteX2" fmla="*/ 262637 w 262637"/>
                <a:gd name="connsiteY2" fmla="*/ 0 h 356389"/>
                <a:gd name="connsiteX0" fmla="*/ 230533 w 262637"/>
                <a:gd name="connsiteY0" fmla="*/ 362578 h 362578"/>
                <a:gd name="connsiteX1" fmla="*/ 0 w 262637"/>
                <a:gd name="connsiteY1" fmla="*/ 356389 h 362578"/>
                <a:gd name="connsiteX2" fmla="*/ 262637 w 262637"/>
                <a:gd name="connsiteY2" fmla="*/ 0 h 362578"/>
                <a:gd name="connsiteX3" fmla="*/ 230533 w 262637"/>
                <a:gd name="connsiteY3" fmla="*/ 362578 h 362578"/>
                <a:gd name="connsiteX0" fmla="*/ 230533 w 262637"/>
                <a:gd name="connsiteY0" fmla="*/ 362578 h 362578"/>
                <a:gd name="connsiteX1" fmla="*/ 0 w 262637"/>
                <a:gd name="connsiteY1" fmla="*/ 356389 h 362578"/>
                <a:gd name="connsiteX2" fmla="*/ 262637 w 262637"/>
                <a:gd name="connsiteY2" fmla="*/ 0 h 362578"/>
                <a:gd name="connsiteX3" fmla="*/ 230533 w 262637"/>
                <a:gd name="connsiteY3" fmla="*/ 362578 h 362578"/>
                <a:gd name="connsiteX0" fmla="*/ 232914 w 262637"/>
                <a:gd name="connsiteY0" fmla="*/ 353294 h 356389"/>
                <a:gd name="connsiteX1" fmla="*/ 0 w 262637"/>
                <a:gd name="connsiteY1" fmla="*/ 356389 h 356389"/>
                <a:gd name="connsiteX2" fmla="*/ 262637 w 262637"/>
                <a:gd name="connsiteY2" fmla="*/ 0 h 356389"/>
                <a:gd name="connsiteX3" fmla="*/ 232914 w 262637"/>
                <a:gd name="connsiteY3" fmla="*/ 353294 h 356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2637" h="356389">
                  <a:moveTo>
                    <a:pt x="232914" y="353294"/>
                  </a:moveTo>
                  <a:lnTo>
                    <a:pt x="0" y="356389"/>
                  </a:lnTo>
                  <a:lnTo>
                    <a:pt x="262637" y="0"/>
                  </a:lnTo>
                  <a:lnTo>
                    <a:pt x="232914" y="353294"/>
                  </a:ln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38C657D2-E6F8-440B-AF7F-A5D0ADE9B8FD}"/>
                </a:ext>
              </a:extLst>
            </p:cNvPr>
            <p:cNvSpPr/>
            <p:nvPr/>
          </p:nvSpPr>
          <p:spPr bwMode="auto">
            <a:xfrm>
              <a:off x="1266080" y="3484103"/>
              <a:ext cx="248520" cy="346708"/>
            </a:xfrm>
            <a:custGeom>
              <a:avLst/>
              <a:gdLst>
                <a:gd name="connsiteX0" fmla="*/ 54072 w 248520"/>
                <a:gd name="connsiteY0" fmla="*/ 0 h 346708"/>
                <a:gd name="connsiteX1" fmla="*/ 194449 w 248520"/>
                <a:gd name="connsiteY1" fmla="*/ 0 h 346708"/>
                <a:gd name="connsiteX2" fmla="*/ 248520 w 248520"/>
                <a:gd name="connsiteY2" fmla="*/ 346708 h 346708"/>
                <a:gd name="connsiteX3" fmla="*/ 0 w 248520"/>
                <a:gd name="connsiteY3" fmla="*/ 346708 h 34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520" h="346708">
                  <a:moveTo>
                    <a:pt x="54072" y="0"/>
                  </a:moveTo>
                  <a:lnTo>
                    <a:pt x="194449" y="0"/>
                  </a:lnTo>
                  <a:lnTo>
                    <a:pt x="248520" y="346708"/>
                  </a:lnTo>
                  <a:lnTo>
                    <a:pt x="0" y="346708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B8A8C97D-6B7A-46A4-8CB4-BA309F912CE0}"/>
                </a:ext>
              </a:extLst>
            </p:cNvPr>
            <p:cNvGrpSpPr/>
            <p:nvPr/>
          </p:nvGrpSpPr>
          <p:grpSpPr>
            <a:xfrm rot="2700000">
              <a:off x="689746" y="4999435"/>
              <a:ext cx="493256" cy="798462"/>
              <a:chOff x="1033815" y="5210654"/>
              <a:chExt cx="493256" cy="798462"/>
            </a:xfrm>
          </p:grpSpPr>
          <p:sp>
            <p:nvSpPr>
              <p:cNvPr id="38" name="四角形: 角を丸くする 37">
                <a:extLst>
                  <a:ext uri="{FF2B5EF4-FFF2-40B4-BE49-F238E27FC236}">
                    <a16:creationId xmlns:a16="http://schemas.microsoft.com/office/drawing/2014/main" id="{E533A9D3-2FA3-4FD9-93DE-9A1704D96B8F}"/>
                  </a:ext>
                </a:extLst>
              </p:cNvPr>
              <p:cNvSpPr/>
              <p:nvPr/>
            </p:nvSpPr>
            <p:spPr bwMode="auto">
              <a:xfrm>
                <a:off x="1337557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9040E8E4-53FE-4E96-97CB-01D12976D01F}"/>
                  </a:ext>
                </a:extLst>
              </p:cNvPr>
              <p:cNvSpPr/>
              <p:nvPr/>
            </p:nvSpPr>
            <p:spPr bwMode="auto">
              <a:xfrm>
                <a:off x="1033815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0" name="四角形: 角を丸くする 39">
                <a:extLst>
                  <a:ext uri="{FF2B5EF4-FFF2-40B4-BE49-F238E27FC236}">
                    <a16:creationId xmlns:a16="http://schemas.microsoft.com/office/drawing/2014/main" id="{09D00538-80C3-47C7-9E98-63DCC2D17BAA}"/>
                  </a:ext>
                </a:extLst>
              </p:cNvPr>
              <p:cNvSpPr/>
              <p:nvPr/>
            </p:nvSpPr>
            <p:spPr bwMode="auto">
              <a:xfrm>
                <a:off x="1337557" y="5518006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D8CDA9FC-3E63-425E-992F-54AD3E69AF75}"/>
                </a:ext>
              </a:extLst>
            </p:cNvPr>
            <p:cNvGrpSpPr/>
            <p:nvPr/>
          </p:nvGrpSpPr>
          <p:grpSpPr>
            <a:xfrm rot="19800000">
              <a:off x="1441521" y="5183050"/>
              <a:ext cx="493256" cy="798462"/>
              <a:chOff x="1033815" y="5210654"/>
              <a:chExt cx="493256" cy="798462"/>
            </a:xfrm>
          </p:grpSpPr>
          <p:sp>
            <p:nvSpPr>
              <p:cNvPr id="35" name="四角形: 角を丸くする 34">
                <a:extLst>
                  <a:ext uri="{FF2B5EF4-FFF2-40B4-BE49-F238E27FC236}">
                    <a16:creationId xmlns:a16="http://schemas.microsoft.com/office/drawing/2014/main" id="{4B7E53F7-2987-42B6-A429-1E02FBB5D772}"/>
                  </a:ext>
                </a:extLst>
              </p:cNvPr>
              <p:cNvSpPr/>
              <p:nvPr/>
            </p:nvSpPr>
            <p:spPr bwMode="auto">
              <a:xfrm>
                <a:off x="1337557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4F63BB83-4684-426D-8A04-D94822DA128A}"/>
                  </a:ext>
                </a:extLst>
              </p:cNvPr>
              <p:cNvSpPr/>
              <p:nvPr/>
            </p:nvSpPr>
            <p:spPr bwMode="auto">
              <a:xfrm>
                <a:off x="1033815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7" name="四角形: 角を丸くする 36">
                <a:extLst>
                  <a:ext uri="{FF2B5EF4-FFF2-40B4-BE49-F238E27FC236}">
                    <a16:creationId xmlns:a16="http://schemas.microsoft.com/office/drawing/2014/main" id="{BAEF912F-7B4B-495F-B0BD-6F19D116558B}"/>
                  </a:ext>
                </a:extLst>
              </p:cNvPr>
              <p:cNvSpPr/>
              <p:nvPr/>
            </p:nvSpPr>
            <p:spPr bwMode="auto">
              <a:xfrm>
                <a:off x="1337557" y="5518006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sp>
          <p:nvSpPr>
            <p:cNvPr id="9" name="台形 8">
              <a:extLst>
                <a:ext uri="{FF2B5EF4-FFF2-40B4-BE49-F238E27FC236}">
                  <a16:creationId xmlns:a16="http://schemas.microsoft.com/office/drawing/2014/main" id="{85A79301-25B5-48E0-8F43-422F20002D9E}"/>
                </a:ext>
              </a:extLst>
            </p:cNvPr>
            <p:cNvSpPr/>
            <p:nvPr/>
          </p:nvSpPr>
          <p:spPr bwMode="auto">
            <a:xfrm rot="10800000" flipV="1">
              <a:off x="994598" y="4681817"/>
              <a:ext cx="811629" cy="632159"/>
            </a:xfrm>
            <a:prstGeom prst="trapezoid">
              <a:avLst>
                <a:gd name="adj" fmla="val 12183"/>
              </a:avLst>
            </a:prstGeom>
            <a:pattFill prst="dkVert">
              <a:fgClr>
                <a:schemeClr val="accent6">
                  <a:lumMod val="50000"/>
                </a:schemeClr>
              </a:fgClr>
              <a:bgClr>
                <a:schemeClr val="accent2">
                  <a:lumMod val="75000"/>
                </a:schemeClr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0" name="楕円 50">
              <a:extLst>
                <a:ext uri="{FF2B5EF4-FFF2-40B4-BE49-F238E27FC236}">
                  <a16:creationId xmlns:a16="http://schemas.microsoft.com/office/drawing/2014/main" id="{FDFF7DC4-402F-43CE-BF0C-F3D2037BB593}"/>
                </a:ext>
              </a:extLst>
            </p:cNvPr>
            <p:cNvSpPr/>
            <p:nvPr/>
          </p:nvSpPr>
          <p:spPr bwMode="auto">
            <a:xfrm rot="17100000">
              <a:off x="716939" y="4400525"/>
              <a:ext cx="504580" cy="159760"/>
            </a:xfrm>
            <a:custGeom>
              <a:avLst/>
              <a:gdLst>
                <a:gd name="connsiteX0" fmla="*/ 0 w 408583"/>
                <a:gd name="connsiteY0" fmla="*/ 116358 h 232716"/>
                <a:gd name="connsiteX1" fmla="*/ 204292 w 408583"/>
                <a:gd name="connsiteY1" fmla="*/ 0 h 232716"/>
                <a:gd name="connsiteX2" fmla="*/ 408584 w 408583"/>
                <a:gd name="connsiteY2" fmla="*/ 116358 h 232716"/>
                <a:gd name="connsiteX3" fmla="*/ 204292 w 408583"/>
                <a:gd name="connsiteY3" fmla="*/ 232716 h 232716"/>
                <a:gd name="connsiteX4" fmla="*/ 0 w 408583"/>
                <a:gd name="connsiteY4" fmla="*/ 116358 h 232716"/>
                <a:gd name="connsiteX0" fmla="*/ 0 w 408584"/>
                <a:gd name="connsiteY0" fmla="*/ 116358 h 232716"/>
                <a:gd name="connsiteX1" fmla="*/ 204292 w 408584"/>
                <a:gd name="connsiteY1" fmla="*/ 0 h 232716"/>
                <a:gd name="connsiteX2" fmla="*/ 408584 w 408584"/>
                <a:gd name="connsiteY2" fmla="*/ 116358 h 232716"/>
                <a:gd name="connsiteX3" fmla="*/ 204292 w 408584"/>
                <a:gd name="connsiteY3" fmla="*/ 232716 h 232716"/>
                <a:gd name="connsiteX4" fmla="*/ 0 w 408584"/>
                <a:gd name="connsiteY4" fmla="*/ 116358 h 232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8584" h="232716">
                  <a:moveTo>
                    <a:pt x="0" y="116358"/>
                  </a:moveTo>
                  <a:cubicBezTo>
                    <a:pt x="0" y="94958"/>
                    <a:pt x="91465" y="0"/>
                    <a:pt x="204292" y="0"/>
                  </a:cubicBezTo>
                  <a:cubicBezTo>
                    <a:pt x="317119" y="0"/>
                    <a:pt x="408584" y="52095"/>
                    <a:pt x="408584" y="116358"/>
                  </a:cubicBezTo>
                  <a:cubicBezTo>
                    <a:pt x="408584" y="180621"/>
                    <a:pt x="317119" y="232716"/>
                    <a:pt x="204292" y="232716"/>
                  </a:cubicBezTo>
                  <a:cubicBezTo>
                    <a:pt x="91465" y="232716"/>
                    <a:pt x="0" y="137758"/>
                    <a:pt x="0" y="116358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5EFC7977-7738-4300-A8EB-69DBC2F46A8A}"/>
                </a:ext>
              </a:extLst>
            </p:cNvPr>
            <p:cNvSpPr/>
            <p:nvPr/>
          </p:nvSpPr>
          <p:spPr bwMode="auto">
            <a:xfrm>
              <a:off x="930556" y="4191914"/>
              <a:ext cx="192712" cy="135015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F1BDB3F0-2D58-4058-965B-B0951534E386}"/>
                </a:ext>
              </a:extLst>
            </p:cNvPr>
            <p:cNvSpPr/>
            <p:nvPr/>
          </p:nvSpPr>
          <p:spPr bwMode="auto">
            <a:xfrm>
              <a:off x="1017084" y="3808586"/>
              <a:ext cx="773899" cy="981625"/>
            </a:xfrm>
            <a:custGeom>
              <a:avLst/>
              <a:gdLst>
                <a:gd name="connsiteX0" fmla="*/ 245566 w 773899"/>
                <a:gd name="connsiteY0" fmla="*/ 0 h 981625"/>
                <a:gd name="connsiteX1" fmla="*/ 528333 w 773899"/>
                <a:gd name="connsiteY1" fmla="*/ 0 h 981625"/>
                <a:gd name="connsiteX2" fmla="*/ 773899 w 773899"/>
                <a:gd name="connsiteY2" fmla="*/ 245566 h 981625"/>
                <a:gd name="connsiteX3" fmla="*/ 773899 w 773899"/>
                <a:gd name="connsiteY3" fmla="*/ 981625 h 981625"/>
                <a:gd name="connsiteX4" fmla="*/ 0 w 773899"/>
                <a:gd name="connsiteY4" fmla="*/ 981625 h 981625"/>
                <a:gd name="connsiteX5" fmla="*/ 0 w 773899"/>
                <a:gd name="connsiteY5" fmla="*/ 385169 h 981625"/>
                <a:gd name="connsiteX6" fmla="*/ 220944 w 773899"/>
                <a:gd name="connsiteY6" fmla="*/ 2482 h 98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3899" h="981625">
                  <a:moveTo>
                    <a:pt x="245566" y="0"/>
                  </a:moveTo>
                  <a:lnTo>
                    <a:pt x="528333" y="0"/>
                  </a:lnTo>
                  <a:cubicBezTo>
                    <a:pt x="663955" y="0"/>
                    <a:pt x="773899" y="109944"/>
                    <a:pt x="773899" y="245566"/>
                  </a:cubicBezTo>
                  <a:lnTo>
                    <a:pt x="773899" y="981625"/>
                  </a:lnTo>
                  <a:lnTo>
                    <a:pt x="0" y="981625"/>
                  </a:lnTo>
                  <a:lnTo>
                    <a:pt x="0" y="385169"/>
                  </a:lnTo>
                  <a:lnTo>
                    <a:pt x="220944" y="2482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B1005C98-983F-4A76-A3D3-73681E5272E2}"/>
                </a:ext>
              </a:extLst>
            </p:cNvPr>
            <p:cNvSpPr/>
            <p:nvPr/>
          </p:nvSpPr>
          <p:spPr bwMode="auto">
            <a:xfrm rot="10800000">
              <a:off x="993614" y="3808586"/>
              <a:ext cx="414156" cy="454819"/>
            </a:xfrm>
            <a:custGeom>
              <a:avLst/>
              <a:gdLst>
                <a:gd name="connsiteX0" fmla="*/ 218330 w 414156"/>
                <a:gd name="connsiteY0" fmla="*/ 454819 h 454819"/>
                <a:gd name="connsiteX1" fmla="*/ 0 w 414156"/>
                <a:gd name="connsiteY1" fmla="*/ 454819 h 454819"/>
                <a:gd name="connsiteX2" fmla="*/ 383919 w 414156"/>
                <a:gd name="connsiteY2" fmla="*/ 0 h 454819"/>
                <a:gd name="connsiteX3" fmla="*/ 414156 w 414156"/>
                <a:gd name="connsiteY3" fmla="*/ 0 h 454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4156" h="454819">
                  <a:moveTo>
                    <a:pt x="218330" y="454819"/>
                  </a:moveTo>
                  <a:lnTo>
                    <a:pt x="0" y="454819"/>
                  </a:lnTo>
                  <a:lnTo>
                    <a:pt x="383919" y="0"/>
                  </a:lnTo>
                  <a:lnTo>
                    <a:pt x="414156" y="0"/>
                  </a:ln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E657FC79-DA79-45A0-885A-7A580174F772}"/>
                </a:ext>
              </a:extLst>
            </p:cNvPr>
            <p:cNvSpPr/>
            <p:nvPr/>
          </p:nvSpPr>
          <p:spPr bwMode="auto">
            <a:xfrm rot="20700000">
              <a:off x="242604" y="3076493"/>
              <a:ext cx="306029" cy="357185"/>
            </a:xfrm>
            <a:custGeom>
              <a:avLst/>
              <a:gdLst>
                <a:gd name="connsiteX0" fmla="*/ 0 w 305072"/>
                <a:gd name="connsiteY0" fmla="*/ 90010 h 180020"/>
                <a:gd name="connsiteX1" fmla="*/ 152536 w 305072"/>
                <a:gd name="connsiteY1" fmla="*/ 0 h 180020"/>
                <a:gd name="connsiteX2" fmla="*/ 305072 w 305072"/>
                <a:gd name="connsiteY2" fmla="*/ 90010 h 180020"/>
                <a:gd name="connsiteX3" fmla="*/ 152536 w 305072"/>
                <a:gd name="connsiteY3" fmla="*/ 180020 h 180020"/>
                <a:gd name="connsiteX4" fmla="*/ 0 w 305072"/>
                <a:gd name="connsiteY4" fmla="*/ 90010 h 180020"/>
                <a:gd name="connsiteX0" fmla="*/ 957 w 306029"/>
                <a:gd name="connsiteY0" fmla="*/ 166210 h 256220"/>
                <a:gd name="connsiteX1" fmla="*/ 216993 w 306029"/>
                <a:gd name="connsiteY1" fmla="*/ 0 h 256220"/>
                <a:gd name="connsiteX2" fmla="*/ 306029 w 306029"/>
                <a:gd name="connsiteY2" fmla="*/ 166210 h 256220"/>
                <a:gd name="connsiteX3" fmla="*/ 153493 w 306029"/>
                <a:gd name="connsiteY3" fmla="*/ 256220 h 256220"/>
                <a:gd name="connsiteX4" fmla="*/ 957 w 306029"/>
                <a:gd name="connsiteY4" fmla="*/ 166210 h 256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029" h="256220">
                  <a:moveTo>
                    <a:pt x="957" y="166210"/>
                  </a:moveTo>
                  <a:cubicBezTo>
                    <a:pt x="11540" y="123507"/>
                    <a:pt x="132750" y="0"/>
                    <a:pt x="216993" y="0"/>
                  </a:cubicBezTo>
                  <a:cubicBezTo>
                    <a:pt x="301236" y="0"/>
                    <a:pt x="306029" y="116499"/>
                    <a:pt x="306029" y="166210"/>
                  </a:cubicBezTo>
                  <a:cubicBezTo>
                    <a:pt x="306029" y="215921"/>
                    <a:pt x="237736" y="256220"/>
                    <a:pt x="153493" y="256220"/>
                  </a:cubicBezTo>
                  <a:cubicBezTo>
                    <a:pt x="69250" y="256220"/>
                    <a:pt x="-9626" y="208913"/>
                    <a:pt x="957" y="166210"/>
                  </a:cubicBezTo>
                  <a:close/>
                </a:path>
              </a:pathLst>
            </a:custGeom>
            <a:solidFill>
              <a:srgbClr val="FF99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033568FD-5275-4EE4-8A17-CC7AF59B02E6}"/>
                </a:ext>
              </a:extLst>
            </p:cNvPr>
            <p:cNvSpPr/>
            <p:nvPr/>
          </p:nvSpPr>
          <p:spPr bwMode="auto">
            <a:xfrm rot="20700000">
              <a:off x="101310" y="1254571"/>
              <a:ext cx="2130271" cy="2130271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BAEBA349-8469-40A9-8D39-0E55F81CA078}"/>
                </a:ext>
              </a:extLst>
            </p:cNvPr>
            <p:cNvSpPr/>
            <p:nvPr/>
          </p:nvSpPr>
          <p:spPr bwMode="auto">
            <a:xfrm rot="20700000">
              <a:off x="404146" y="1173426"/>
              <a:ext cx="2130271" cy="2130271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93175C6D-0910-468C-B22A-74AF2476A11F}"/>
                </a:ext>
              </a:extLst>
            </p:cNvPr>
            <p:cNvSpPr/>
            <p:nvPr/>
          </p:nvSpPr>
          <p:spPr bwMode="auto">
            <a:xfrm rot="20700000">
              <a:off x="97004" y="1450179"/>
              <a:ext cx="2291550" cy="2291550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8" name="月 17">
              <a:extLst>
                <a:ext uri="{FF2B5EF4-FFF2-40B4-BE49-F238E27FC236}">
                  <a16:creationId xmlns:a16="http://schemas.microsoft.com/office/drawing/2014/main" id="{CF79E268-C1AC-4766-A3FA-C817A7A49D75}"/>
                </a:ext>
              </a:extLst>
            </p:cNvPr>
            <p:cNvSpPr/>
            <p:nvPr/>
          </p:nvSpPr>
          <p:spPr bwMode="auto">
            <a:xfrm rot="8100000">
              <a:off x="1146684" y="950005"/>
              <a:ext cx="1105517" cy="2211032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10FB4DEF-1063-4A5B-AD1B-4BAE650EEA87}"/>
                </a:ext>
              </a:extLst>
            </p:cNvPr>
            <p:cNvSpPr/>
            <p:nvPr/>
          </p:nvSpPr>
          <p:spPr bwMode="auto">
            <a:xfrm rot="20700000">
              <a:off x="686792" y="3091435"/>
              <a:ext cx="349919" cy="123548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C0D737F4-A97C-4A27-A4F4-42827B435CFD}"/>
                </a:ext>
              </a:extLst>
            </p:cNvPr>
            <p:cNvSpPr/>
            <p:nvPr/>
          </p:nvSpPr>
          <p:spPr bwMode="auto">
            <a:xfrm rot="20700000" flipH="1">
              <a:off x="203838" y="2562710"/>
              <a:ext cx="563049" cy="501639"/>
            </a:xfrm>
            <a:custGeom>
              <a:avLst/>
              <a:gdLst>
                <a:gd name="connsiteX0" fmla="*/ 362239 w 724479"/>
                <a:gd name="connsiteY0" fmla="*/ 0 h 501639"/>
                <a:gd name="connsiteX1" fmla="*/ 720878 w 724479"/>
                <a:gd name="connsiteY1" fmla="*/ 223507 h 501639"/>
                <a:gd name="connsiteX2" fmla="*/ 724479 w 724479"/>
                <a:gd name="connsiteY2" fmla="*/ 250820 h 501639"/>
                <a:gd name="connsiteX3" fmla="*/ 720878 w 724479"/>
                <a:gd name="connsiteY3" fmla="*/ 278132 h 501639"/>
                <a:gd name="connsiteX4" fmla="*/ 362239 w 724479"/>
                <a:gd name="connsiteY4" fmla="*/ 501639 h 501639"/>
                <a:gd name="connsiteX5" fmla="*/ 3601 w 724479"/>
                <a:gd name="connsiteY5" fmla="*/ 278132 h 501639"/>
                <a:gd name="connsiteX6" fmla="*/ 0 w 724479"/>
                <a:gd name="connsiteY6" fmla="*/ 250820 h 501639"/>
                <a:gd name="connsiteX7" fmla="*/ 3601 w 724479"/>
                <a:gd name="connsiteY7" fmla="*/ 223507 h 501639"/>
                <a:gd name="connsiteX8" fmla="*/ 362239 w 724479"/>
                <a:gd name="connsiteY8" fmla="*/ 0 h 501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4479" h="501639">
                  <a:moveTo>
                    <a:pt x="362239" y="0"/>
                  </a:moveTo>
                  <a:cubicBezTo>
                    <a:pt x="539145" y="0"/>
                    <a:pt x="686743" y="95952"/>
                    <a:pt x="720878" y="223507"/>
                  </a:cubicBezTo>
                  <a:lnTo>
                    <a:pt x="724479" y="250820"/>
                  </a:lnTo>
                  <a:lnTo>
                    <a:pt x="720878" y="278132"/>
                  </a:lnTo>
                  <a:cubicBezTo>
                    <a:pt x="686743" y="405687"/>
                    <a:pt x="539145" y="501639"/>
                    <a:pt x="362239" y="501639"/>
                  </a:cubicBezTo>
                  <a:cubicBezTo>
                    <a:pt x="185333" y="501639"/>
                    <a:pt x="37736" y="405687"/>
                    <a:pt x="3601" y="278132"/>
                  </a:cubicBezTo>
                  <a:lnTo>
                    <a:pt x="0" y="250820"/>
                  </a:lnTo>
                  <a:lnTo>
                    <a:pt x="3601" y="223507"/>
                  </a:lnTo>
                  <a:cubicBezTo>
                    <a:pt x="37736" y="95952"/>
                    <a:pt x="185333" y="0"/>
                    <a:pt x="362239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1" name="月 20">
              <a:extLst>
                <a:ext uri="{FF2B5EF4-FFF2-40B4-BE49-F238E27FC236}">
                  <a16:creationId xmlns:a16="http://schemas.microsoft.com/office/drawing/2014/main" id="{355E14ED-72E2-462E-8F79-E013EDF34402}"/>
                </a:ext>
              </a:extLst>
            </p:cNvPr>
            <p:cNvSpPr/>
            <p:nvPr/>
          </p:nvSpPr>
          <p:spPr bwMode="auto">
            <a:xfrm rot="15300000" flipH="1">
              <a:off x="285041" y="2153723"/>
              <a:ext cx="170662" cy="469653"/>
            </a:xfrm>
            <a:prstGeom prst="moon">
              <a:avLst>
                <a:gd name="adj" fmla="val 56377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D5EE998B-EACB-46C1-9A10-C278A6112AF4}"/>
                </a:ext>
              </a:extLst>
            </p:cNvPr>
            <p:cNvGrpSpPr/>
            <p:nvPr/>
          </p:nvGrpSpPr>
          <p:grpSpPr>
            <a:xfrm rot="20700000" flipH="1">
              <a:off x="267794" y="2739512"/>
              <a:ext cx="243593" cy="319468"/>
              <a:chOff x="3584130" y="2358010"/>
              <a:chExt cx="415588" cy="415588"/>
            </a:xfrm>
          </p:grpSpPr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4A650CDD-95B2-40E7-99D9-F1F9F6D818CF}"/>
                  </a:ext>
                </a:extLst>
              </p:cNvPr>
              <p:cNvSpPr/>
              <p:nvPr/>
            </p:nvSpPr>
            <p:spPr bwMode="auto">
              <a:xfrm>
                <a:off x="3584130" y="2358010"/>
                <a:ext cx="415588" cy="415588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3A11CBE4-7BC8-4E9A-98A4-2A18C9C8150A}"/>
                  </a:ext>
                </a:extLst>
              </p:cNvPr>
              <p:cNvSpPr/>
              <p:nvPr/>
            </p:nvSpPr>
            <p:spPr bwMode="auto">
              <a:xfrm>
                <a:off x="3689606" y="2467430"/>
                <a:ext cx="204636" cy="20463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80EC70D0-6208-4C6A-87F6-8EEB98E41E96}"/>
                  </a:ext>
                </a:extLst>
              </p:cNvPr>
              <p:cNvSpPr/>
              <p:nvPr/>
            </p:nvSpPr>
            <p:spPr bwMode="auto">
              <a:xfrm>
                <a:off x="3751459" y="2415587"/>
                <a:ext cx="166906" cy="16690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71A826BF-3356-47EC-B951-A1B856EC1AC9}"/>
                  </a:ext>
                </a:extLst>
              </p:cNvPr>
              <p:cNvSpPr/>
              <p:nvPr/>
            </p:nvSpPr>
            <p:spPr bwMode="auto">
              <a:xfrm>
                <a:off x="3697357" y="2634167"/>
                <a:ext cx="92218" cy="9221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sp>
          <p:nvSpPr>
            <p:cNvPr id="23" name="月 22">
              <a:extLst>
                <a:ext uri="{FF2B5EF4-FFF2-40B4-BE49-F238E27FC236}">
                  <a16:creationId xmlns:a16="http://schemas.microsoft.com/office/drawing/2014/main" id="{DCE16B75-A58F-4E4C-A6C1-28A31908E5F1}"/>
                </a:ext>
              </a:extLst>
            </p:cNvPr>
            <p:cNvSpPr/>
            <p:nvPr/>
          </p:nvSpPr>
          <p:spPr bwMode="auto">
            <a:xfrm rot="15300000" flipH="1">
              <a:off x="299540" y="2398195"/>
              <a:ext cx="298719" cy="566849"/>
            </a:xfrm>
            <a:prstGeom prst="moon">
              <a:avLst>
                <a:gd name="adj" fmla="val 2768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4" name="二等辺三角形 23">
              <a:extLst>
                <a:ext uri="{FF2B5EF4-FFF2-40B4-BE49-F238E27FC236}">
                  <a16:creationId xmlns:a16="http://schemas.microsoft.com/office/drawing/2014/main" id="{5A685B42-FD63-48C2-8105-B4AB02E4AA47}"/>
                </a:ext>
              </a:extLst>
            </p:cNvPr>
            <p:cNvSpPr/>
            <p:nvPr/>
          </p:nvSpPr>
          <p:spPr bwMode="auto">
            <a:xfrm rot="1800000" flipH="1">
              <a:off x="652937" y="2458514"/>
              <a:ext cx="104931" cy="192393"/>
            </a:xfrm>
            <a:prstGeom prst="triangl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638A4A09-B67E-4DC3-A24A-C83644FDC026}"/>
                </a:ext>
              </a:extLst>
            </p:cNvPr>
            <p:cNvSpPr/>
            <p:nvPr/>
          </p:nvSpPr>
          <p:spPr bwMode="auto">
            <a:xfrm rot="20700000">
              <a:off x="1422890" y="2213622"/>
              <a:ext cx="1859663" cy="1755863"/>
            </a:xfrm>
            <a:custGeom>
              <a:avLst/>
              <a:gdLst>
                <a:gd name="connsiteX0" fmla="*/ 1029870 w 1859663"/>
                <a:gd name="connsiteY0" fmla="*/ 0 h 1755863"/>
                <a:gd name="connsiteX1" fmla="*/ 1859663 w 1859663"/>
                <a:gd name="connsiteY1" fmla="*/ 1437244 h 1755863"/>
                <a:gd name="connsiteX2" fmla="*/ 1307811 w 1859663"/>
                <a:gd name="connsiteY2" fmla="*/ 1537058 h 1755863"/>
                <a:gd name="connsiteX3" fmla="*/ 1257485 w 1859663"/>
                <a:gd name="connsiteY3" fmla="*/ 1526116 h 1755863"/>
                <a:gd name="connsiteX4" fmla="*/ 1319981 w 1859663"/>
                <a:gd name="connsiteY4" fmla="*/ 1620205 h 1755863"/>
                <a:gd name="connsiteX5" fmla="*/ 835166 w 1859663"/>
                <a:gd name="connsiteY5" fmla="*/ 1603397 h 1755863"/>
                <a:gd name="connsiteX6" fmla="*/ 768230 w 1859663"/>
                <a:gd name="connsiteY6" fmla="*/ 1572856 h 1755863"/>
                <a:gd name="connsiteX7" fmla="*/ 829793 w 1859663"/>
                <a:gd name="connsiteY7" fmla="*/ 1755863 h 1755863"/>
                <a:gd name="connsiteX8" fmla="*/ 0 w 1859663"/>
                <a:gd name="connsiteY8" fmla="*/ 926070 h 1755863"/>
                <a:gd name="connsiteX9" fmla="*/ 662561 w 1859663"/>
                <a:gd name="connsiteY9" fmla="*/ 113136 h 1755863"/>
                <a:gd name="connsiteX10" fmla="*/ 678052 w 1859663"/>
                <a:gd name="connsiteY10" fmla="*/ 111574 h 1755863"/>
                <a:gd name="connsiteX11" fmla="*/ 733278 w 1859663"/>
                <a:gd name="connsiteY11" fmla="*/ 76735 h 1755863"/>
                <a:gd name="connsiteX12" fmla="*/ 890449 w 1859663"/>
                <a:gd name="connsiteY12" fmla="*/ 17168 h 1755863"/>
                <a:gd name="connsiteX13" fmla="*/ 884769 w 1859663"/>
                <a:gd name="connsiteY13" fmla="*/ 107630 h 1755863"/>
                <a:gd name="connsiteX14" fmla="*/ 893472 w 1859663"/>
                <a:gd name="connsiteY14" fmla="*/ 98216 h 1755863"/>
                <a:gd name="connsiteX15" fmla="*/ 1029870 w 1859663"/>
                <a:gd name="connsiteY15" fmla="*/ 0 h 175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59663" h="1755863">
                  <a:moveTo>
                    <a:pt x="1029870" y="0"/>
                  </a:moveTo>
                  <a:cubicBezTo>
                    <a:pt x="1116791" y="566067"/>
                    <a:pt x="1412895" y="1078934"/>
                    <a:pt x="1859663" y="1437244"/>
                  </a:cubicBezTo>
                  <a:cubicBezTo>
                    <a:pt x="1686026" y="1537493"/>
                    <a:pt x="1491218" y="1567855"/>
                    <a:pt x="1307811" y="1537058"/>
                  </a:cubicBezTo>
                  <a:lnTo>
                    <a:pt x="1257485" y="1526116"/>
                  </a:lnTo>
                  <a:lnTo>
                    <a:pt x="1319981" y="1620205"/>
                  </a:lnTo>
                  <a:cubicBezTo>
                    <a:pt x="1153981" y="1664685"/>
                    <a:pt x="986246" y="1655543"/>
                    <a:pt x="835166" y="1603397"/>
                  </a:cubicBezTo>
                  <a:lnTo>
                    <a:pt x="768230" y="1572856"/>
                  </a:lnTo>
                  <a:lnTo>
                    <a:pt x="829793" y="1755863"/>
                  </a:lnTo>
                  <a:cubicBezTo>
                    <a:pt x="371511" y="1755863"/>
                    <a:pt x="0" y="1384352"/>
                    <a:pt x="0" y="926070"/>
                  </a:cubicBezTo>
                  <a:cubicBezTo>
                    <a:pt x="0" y="525073"/>
                    <a:pt x="284438" y="190511"/>
                    <a:pt x="662561" y="113136"/>
                  </a:cubicBezTo>
                  <a:lnTo>
                    <a:pt x="678052" y="111574"/>
                  </a:lnTo>
                  <a:lnTo>
                    <a:pt x="733278" y="76735"/>
                  </a:lnTo>
                  <a:cubicBezTo>
                    <a:pt x="782594" y="52078"/>
                    <a:pt x="835115" y="31995"/>
                    <a:pt x="890449" y="17168"/>
                  </a:cubicBezTo>
                  <a:lnTo>
                    <a:pt x="884769" y="107630"/>
                  </a:lnTo>
                  <a:lnTo>
                    <a:pt x="893472" y="98216"/>
                  </a:lnTo>
                  <a:cubicBezTo>
                    <a:pt x="934726" y="61634"/>
                    <a:pt x="980260" y="28642"/>
                    <a:pt x="102987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ADE764A5-E808-4583-8FE1-65C544A1C642}"/>
                </a:ext>
              </a:extLst>
            </p:cNvPr>
            <p:cNvSpPr/>
            <p:nvPr/>
          </p:nvSpPr>
          <p:spPr bwMode="auto">
            <a:xfrm flipH="1">
              <a:off x="1328460" y="2431754"/>
              <a:ext cx="464334" cy="702820"/>
            </a:xfrm>
            <a:custGeom>
              <a:avLst/>
              <a:gdLst>
                <a:gd name="connsiteX0" fmla="*/ 306185 w 464334"/>
                <a:gd name="connsiteY0" fmla="*/ 7139 h 702820"/>
                <a:gd name="connsiteX1" fmla="*/ 254828 w 464334"/>
                <a:gd name="connsiteY1" fmla="*/ 0 h 702820"/>
                <a:gd name="connsiteX2" fmla="*/ 0 w 464334"/>
                <a:gd name="connsiteY2" fmla="*/ 351410 h 702820"/>
                <a:gd name="connsiteX3" fmla="*/ 254828 w 464334"/>
                <a:gd name="connsiteY3" fmla="*/ 702820 h 702820"/>
                <a:gd name="connsiteX4" fmla="*/ 354019 w 464334"/>
                <a:gd name="connsiteY4" fmla="*/ 675204 h 702820"/>
                <a:gd name="connsiteX5" fmla="*/ 394939 w 464334"/>
                <a:gd name="connsiteY5" fmla="*/ 644575 h 702820"/>
                <a:gd name="connsiteX6" fmla="*/ 393138 w 464334"/>
                <a:gd name="connsiteY6" fmla="*/ 641565 h 702820"/>
                <a:gd name="connsiteX7" fmla="*/ 349617 w 464334"/>
                <a:gd name="connsiteY7" fmla="*/ 445088 h 702820"/>
                <a:gd name="connsiteX8" fmla="*/ 461968 w 464334"/>
                <a:gd name="connsiteY8" fmla="*/ 153694 h 702820"/>
                <a:gd name="connsiteX9" fmla="*/ 464334 w 464334"/>
                <a:gd name="connsiteY9" fmla="*/ 151923 h 702820"/>
                <a:gd name="connsiteX10" fmla="*/ 435019 w 464334"/>
                <a:gd name="connsiteY10" fmla="*/ 102926 h 702820"/>
                <a:gd name="connsiteX11" fmla="*/ 306185 w 464334"/>
                <a:gd name="connsiteY11" fmla="*/ 7139 h 702820"/>
                <a:gd name="connsiteX0" fmla="*/ 349617 w 464334"/>
                <a:gd name="connsiteY0" fmla="*/ 445088 h 702820"/>
                <a:gd name="connsiteX1" fmla="*/ 461968 w 464334"/>
                <a:gd name="connsiteY1" fmla="*/ 153694 h 702820"/>
                <a:gd name="connsiteX2" fmla="*/ 464334 w 464334"/>
                <a:gd name="connsiteY2" fmla="*/ 151923 h 702820"/>
                <a:gd name="connsiteX3" fmla="*/ 435019 w 464334"/>
                <a:gd name="connsiteY3" fmla="*/ 102926 h 702820"/>
                <a:gd name="connsiteX4" fmla="*/ 306185 w 464334"/>
                <a:gd name="connsiteY4" fmla="*/ 7139 h 702820"/>
                <a:gd name="connsiteX5" fmla="*/ 254828 w 464334"/>
                <a:gd name="connsiteY5" fmla="*/ 0 h 702820"/>
                <a:gd name="connsiteX6" fmla="*/ 0 w 464334"/>
                <a:gd name="connsiteY6" fmla="*/ 351410 h 702820"/>
                <a:gd name="connsiteX7" fmla="*/ 254828 w 464334"/>
                <a:gd name="connsiteY7" fmla="*/ 702820 h 702820"/>
                <a:gd name="connsiteX8" fmla="*/ 354019 w 464334"/>
                <a:gd name="connsiteY8" fmla="*/ 675204 h 702820"/>
                <a:gd name="connsiteX9" fmla="*/ 394939 w 464334"/>
                <a:gd name="connsiteY9" fmla="*/ 644575 h 702820"/>
                <a:gd name="connsiteX10" fmla="*/ 393138 w 464334"/>
                <a:gd name="connsiteY10" fmla="*/ 641565 h 702820"/>
                <a:gd name="connsiteX11" fmla="*/ 441057 w 464334"/>
                <a:gd name="connsiteY11" fmla="*/ 536528 h 702820"/>
                <a:gd name="connsiteX0" fmla="*/ 461968 w 464334"/>
                <a:gd name="connsiteY0" fmla="*/ 153694 h 702820"/>
                <a:gd name="connsiteX1" fmla="*/ 464334 w 464334"/>
                <a:gd name="connsiteY1" fmla="*/ 151923 h 702820"/>
                <a:gd name="connsiteX2" fmla="*/ 435019 w 464334"/>
                <a:gd name="connsiteY2" fmla="*/ 102926 h 702820"/>
                <a:gd name="connsiteX3" fmla="*/ 306185 w 464334"/>
                <a:gd name="connsiteY3" fmla="*/ 7139 h 702820"/>
                <a:gd name="connsiteX4" fmla="*/ 254828 w 464334"/>
                <a:gd name="connsiteY4" fmla="*/ 0 h 702820"/>
                <a:gd name="connsiteX5" fmla="*/ 0 w 464334"/>
                <a:gd name="connsiteY5" fmla="*/ 351410 h 702820"/>
                <a:gd name="connsiteX6" fmla="*/ 254828 w 464334"/>
                <a:gd name="connsiteY6" fmla="*/ 702820 h 702820"/>
                <a:gd name="connsiteX7" fmla="*/ 354019 w 464334"/>
                <a:gd name="connsiteY7" fmla="*/ 675204 h 702820"/>
                <a:gd name="connsiteX8" fmla="*/ 394939 w 464334"/>
                <a:gd name="connsiteY8" fmla="*/ 644575 h 702820"/>
                <a:gd name="connsiteX9" fmla="*/ 393138 w 464334"/>
                <a:gd name="connsiteY9" fmla="*/ 641565 h 702820"/>
                <a:gd name="connsiteX10" fmla="*/ 441057 w 464334"/>
                <a:gd name="connsiteY10" fmla="*/ 536528 h 702820"/>
                <a:gd name="connsiteX0" fmla="*/ 461968 w 464334"/>
                <a:gd name="connsiteY0" fmla="*/ 153694 h 702820"/>
                <a:gd name="connsiteX1" fmla="*/ 464334 w 464334"/>
                <a:gd name="connsiteY1" fmla="*/ 151923 h 702820"/>
                <a:gd name="connsiteX2" fmla="*/ 435019 w 464334"/>
                <a:gd name="connsiteY2" fmla="*/ 102926 h 702820"/>
                <a:gd name="connsiteX3" fmla="*/ 306185 w 464334"/>
                <a:gd name="connsiteY3" fmla="*/ 7139 h 702820"/>
                <a:gd name="connsiteX4" fmla="*/ 254828 w 464334"/>
                <a:gd name="connsiteY4" fmla="*/ 0 h 702820"/>
                <a:gd name="connsiteX5" fmla="*/ 0 w 464334"/>
                <a:gd name="connsiteY5" fmla="*/ 351410 h 702820"/>
                <a:gd name="connsiteX6" fmla="*/ 254828 w 464334"/>
                <a:gd name="connsiteY6" fmla="*/ 702820 h 702820"/>
                <a:gd name="connsiteX7" fmla="*/ 354019 w 464334"/>
                <a:gd name="connsiteY7" fmla="*/ 675204 h 702820"/>
                <a:gd name="connsiteX8" fmla="*/ 394939 w 464334"/>
                <a:gd name="connsiteY8" fmla="*/ 644575 h 702820"/>
                <a:gd name="connsiteX9" fmla="*/ 393138 w 464334"/>
                <a:gd name="connsiteY9" fmla="*/ 641565 h 702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4334" h="702820">
                  <a:moveTo>
                    <a:pt x="461968" y="153694"/>
                  </a:moveTo>
                  <a:lnTo>
                    <a:pt x="464334" y="151923"/>
                  </a:lnTo>
                  <a:lnTo>
                    <a:pt x="435019" y="102926"/>
                  </a:lnTo>
                  <a:cubicBezTo>
                    <a:pt x="400433" y="55231"/>
                    <a:pt x="355951" y="21183"/>
                    <a:pt x="306185" y="7139"/>
                  </a:cubicBezTo>
                  <a:cubicBezTo>
                    <a:pt x="289596" y="2458"/>
                    <a:pt x="272420" y="0"/>
                    <a:pt x="254828" y="0"/>
                  </a:cubicBezTo>
                  <a:cubicBezTo>
                    <a:pt x="114090" y="0"/>
                    <a:pt x="0" y="157332"/>
                    <a:pt x="0" y="351410"/>
                  </a:cubicBezTo>
                  <a:cubicBezTo>
                    <a:pt x="0" y="545488"/>
                    <a:pt x="114090" y="702820"/>
                    <a:pt x="254828" y="702820"/>
                  </a:cubicBezTo>
                  <a:cubicBezTo>
                    <a:pt x="290013" y="702820"/>
                    <a:pt x="323532" y="692987"/>
                    <a:pt x="354019" y="675204"/>
                  </a:cubicBezTo>
                  <a:lnTo>
                    <a:pt x="394939" y="644575"/>
                  </a:lnTo>
                  <a:lnTo>
                    <a:pt x="393138" y="641565"/>
                  </a:lnTo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EB58643A-D01D-4467-96BE-1FBD544220F3}"/>
                </a:ext>
              </a:extLst>
            </p:cNvPr>
            <p:cNvSpPr/>
            <p:nvPr/>
          </p:nvSpPr>
          <p:spPr bwMode="auto">
            <a:xfrm flipH="1">
              <a:off x="1396418" y="2586614"/>
              <a:ext cx="270044" cy="408740"/>
            </a:xfrm>
            <a:custGeom>
              <a:avLst/>
              <a:gdLst>
                <a:gd name="connsiteX0" fmla="*/ 306185 w 464334"/>
                <a:gd name="connsiteY0" fmla="*/ 7139 h 702820"/>
                <a:gd name="connsiteX1" fmla="*/ 254828 w 464334"/>
                <a:gd name="connsiteY1" fmla="*/ 0 h 702820"/>
                <a:gd name="connsiteX2" fmla="*/ 0 w 464334"/>
                <a:gd name="connsiteY2" fmla="*/ 351410 h 702820"/>
                <a:gd name="connsiteX3" fmla="*/ 254828 w 464334"/>
                <a:gd name="connsiteY3" fmla="*/ 702820 h 702820"/>
                <a:gd name="connsiteX4" fmla="*/ 354019 w 464334"/>
                <a:gd name="connsiteY4" fmla="*/ 675204 h 702820"/>
                <a:gd name="connsiteX5" fmla="*/ 394939 w 464334"/>
                <a:gd name="connsiteY5" fmla="*/ 644575 h 702820"/>
                <a:gd name="connsiteX6" fmla="*/ 393138 w 464334"/>
                <a:gd name="connsiteY6" fmla="*/ 641565 h 702820"/>
                <a:gd name="connsiteX7" fmla="*/ 349617 w 464334"/>
                <a:gd name="connsiteY7" fmla="*/ 445088 h 702820"/>
                <a:gd name="connsiteX8" fmla="*/ 461968 w 464334"/>
                <a:gd name="connsiteY8" fmla="*/ 153694 h 702820"/>
                <a:gd name="connsiteX9" fmla="*/ 464334 w 464334"/>
                <a:gd name="connsiteY9" fmla="*/ 151923 h 702820"/>
                <a:gd name="connsiteX10" fmla="*/ 435019 w 464334"/>
                <a:gd name="connsiteY10" fmla="*/ 102926 h 702820"/>
                <a:gd name="connsiteX11" fmla="*/ 306185 w 464334"/>
                <a:gd name="connsiteY11" fmla="*/ 7139 h 702820"/>
                <a:gd name="connsiteX0" fmla="*/ 349617 w 464334"/>
                <a:gd name="connsiteY0" fmla="*/ 445088 h 702820"/>
                <a:gd name="connsiteX1" fmla="*/ 461968 w 464334"/>
                <a:gd name="connsiteY1" fmla="*/ 153694 h 702820"/>
                <a:gd name="connsiteX2" fmla="*/ 464334 w 464334"/>
                <a:gd name="connsiteY2" fmla="*/ 151923 h 702820"/>
                <a:gd name="connsiteX3" fmla="*/ 435019 w 464334"/>
                <a:gd name="connsiteY3" fmla="*/ 102926 h 702820"/>
                <a:gd name="connsiteX4" fmla="*/ 306185 w 464334"/>
                <a:gd name="connsiteY4" fmla="*/ 7139 h 702820"/>
                <a:gd name="connsiteX5" fmla="*/ 254828 w 464334"/>
                <a:gd name="connsiteY5" fmla="*/ 0 h 702820"/>
                <a:gd name="connsiteX6" fmla="*/ 0 w 464334"/>
                <a:gd name="connsiteY6" fmla="*/ 351410 h 702820"/>
                <a:gd name="connsiteX7" fmla="*/ 254828 w 464334"/>
                <a:gd name="connsiteY7" fmla="*/ 702820 h 702820"/>
                <a:gd name="connsiteX8" fmla="*/ 354019 w 464334"/>
                <a:gd name="connsiteY8" fmla="*/ 675204 h 702820"/>
                <a:gd name="connsiteX9" fmla="*/ 394939 w 464334"/>
                <a:gd name="connsiteY9" fmla="*/ 644575 h 702820"/>
                <a:gd name="connsiteX10" fmla="*/ 393138 w 464334"/>
                <a:gd name="connsiteY10" fmla="*/ 641565 h 702820"/>
                <a:gd name="connsiteX11" fmla="*/ 441057 w 464334"/>
                <a:gd name="connsiteY11" fmla="*/ 536528 h 702820"/>
                <a:gd name="connsiteX0" fmla="*/ 461968 w 464334"/>
                <a:gd name="connsiteY0" fmla="*/ 153694 h 702820"/>
                <a:gd name="connsiteX1" fmla="*/ 464334 w 464334"/>
                <a:gd name="connsiteY1" fmla="*/ 151923 h 702820"/>
                <a:gd name="connsiteX2" fmla="*/ 435019 w 464334"/>
                <a:gd name="connsiteY2" fmla="*/ 102926 h 702820"/>
                <a:gd name="connsiteX3" fmla="*/ 306185 w 464334"/>
                <a:gd name="connsiteY3" fmla="*/ 7139 h 702820"/>
                <a:gd name="connsiteX4" fmla="*/ 254828 w 464334"/>
                <a:gd name="connsiteY4" fmla="*/ 0 h 702820"/>
                <a:gd name="connsiteX5" fmla="*/ 0 w 464334"/>
                <a:gd name="connsiteY5" fmla="*/ 351410 h 702820"/>
                <a:gd name="connsiteX6" fmla="*/ 254828 w 464334"/>
                <a:gd name="connsiteY6" fmla="*/ 702820 h 702820"/>
                <a:gd name="connsiteX7" fmla="*/ 354019 w 464334"/>
                <a:gd name="connsiteY7" fmla="*/ 675204 h 702820"/>
                <a:gd name="connsiteX8" fmla="*/ 394939 w 464334"/>
                <a:gd name="connsiteY8" fmla="*/ 644575 h 702820"/>
                <a:gd name="connsiteX9" fmla="*/ 393138 w 464334"/>
                <a:gd name="connsiteY9" fmla="*/ 641565 h 702820"/>
                <a:gd name="connsiteX10" fmla="*/ 441057 w 464334"/>
                <a:gd name="connsiteY10" fmla="*/ 536528 h 702820"/>
                <a:gd name="connsiteX0" fmla="*/ 461968 w 464334"/>
                <a:gd name="connsiteY0" fmla="*/ 153694 h 702820"/>
                <a:gd name="connsiteX1" fmla="*/ 464334 w 464334"/>
                <a:gd name="connsiteY1" fmla="*/ 151923 h 702820"/>
                <a:gd name="connsiteX2" fmla="*/ 435019 w 464334"/>
                <a:gd name="connsiteY2" fmla="*/ 102926 h 702820"/>
                <a:gd name="connsiteX3" fmla="*/ 306185 w 464334"/>
                <a:gd name="connsiteY3" fmla="*/ 7139 h 702820"/>
                <a:gd name="connsiteX4" fmla="*/ 254828 w 464334"/>
                <a:gd name="connsiteY4" fmla="*/ 0 h 702820"/>
                <a:gd name="connsiteX5" fmla="*/ 0 w 464334"/>
                <a:gd name="connsiteY5" fmla="*/ 351410 h 702820"/>
                <a:gd name="connsiteX6" fmla="*/ 254828 w 464334"/>
                <a:gd name="connsiteY6" fmla="*/ 702820 h 702820"/>
                <a:gd name="connsiteX7" fmla="*/ 354019 w 464334"/>
                <a:gd name="connsiteY7" fmla="*/ 675204 h 702820"/>
                <a:gd name="connsiteX8" fmla="*/ 394939 w 464334"/>
                <a:gd name="connsiteY8" fmla="*/ 644575 h 702820"/>
                <a:gd name="connsiteX9" fmla="*/ 393138 w 464334"/>
                <a:gd name="connsiteY9" fmla="*/ 641565 h 702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4334" h="702820">
                  <a:moveTo>
                    <a:pt x="461968" y="153694"/>
                  </a:moveTo>
                  <a:lnTo>
                    <a:pt x="464334" y="151923"/>
                  </a:lnTo>
                  <a:lnTo>
                    <a:pt x="435019" y="102926"/>
                  </a:lnTo>
                  <a:cubicBezTo>
                    <a:pt x="400433" y="55231"/>
                    <a:pt x="355951" y="21183"/>
                    <a:pt x="306185" y="7139"/>
                  </a:cubicBezTo>
                  <a:cubicBezTo>
                    <a:pt x="289596" y="2458"/>
                    <a:pt x="272420" y="0"/>
                    <a:pt x="254828" y="0"/>
                  </a:cubicBezTo>
                  <a:cubicBezTo>
                    <a:pt x="114090" y="0"/>
                    <a:pt x="0" y="157332"/>
                    <a:pt x="0" y="351410"/>
                  </a:cubicBezTo>
                  <a:cubicBezTo>
                    <a:pt x="0" y="545488"/>
                    <a:pt x="114090" y="702820"/>
                    <a:pt x="254828" y="702820"/>
                  </a:cubicBezTo>
                  <a:cubicBezTo>
                    <a:pt x="290013" y="702820"/>
                    <a:pt x="323532" y="692987"/>
                    <a:pt x="354019" y="675204"/>
                  </a:cubicBezTo>
                  <a:lnTo>
                    <a:pt x="394939" y="644575"/>
                  </a:lnTo>
                  <a:lnTo>
                    <a:pt x="393138" y="641565"/>
                  </a:lnTo>
                </a:path>
              </a:pathLst>
            </a:custGeom>
            <a:solidFill>
              <a:srgbClr val="FF99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600B196E-776C-4544-ABDC-7DA87710DA3C}"/>
                </a:ext>
              </a:extLst>
            </p:cNvPr>
            <p:cNvSpPr/>
            <p:nvPr/>
          </p:nvSpPr>
          <p:spPr bwMode="auto">
            <a:xfrm rot="9000000" flipH="1">
              <a:off x="1510478" y="4693869"/>
              <a:ext cx="389302" cy="324362"/>
            </a:xfrm>
            <a:custGeom>
              <a:avLst/>
              <a:gdLst>
                <a:gd name="connsiteX0" fmla="*/ 303529 w 630661"/>
                <a:gd name="connsiteY0" fmla="*/ 0 h 525460"/>
                <a:gd name="connsiteX1" fmla="*/ 373171 w 630661"/>
                <a:gd name="connsiteY1" fmla="*/ 46164 h 525460"/>
                <a:gd name="connsiteX2" fmla="*/ 373907 w 630661"/>
                <a:gd name="connsiteY2" fmla="*/ 49805 h 525460"/>
                <a:gd name="connsiteX3" fmla="*/ 374643 w 630661"/>
                <a:gd name="connsiteY3" fmla="*/ 46163 h 525460"/>
                <a:gd name="connsiteX4" fmla="*/ 444286 w 630661"/>
                <a:gd name="connsiteY4" fmla="*/ 0 h 525460"/>
                <a:gd name="connsiteX5" fmla="*/ 513929 w 630661"/>
                <a:gd name="connsiteY5" fmla="*/ 46163 h 525460"/>
                <a:gd name="connsiteX6" fmla="*/ 516704 w 630661"/>
                <a:gd name="connsiteY6" fmla="*/ 59908 h 525460"/>
                <a:gd name="connsiteX7" fmla="*/ 526273 w 630661"/>
                <a:gd name="connsiteY7" fmla="*/ 45715 h 525460"/>
                <a:gd name="connsiteX8" fmla="*/ 569512 w 630661"/>
                <a:gd name="connsiteY8" fmla="*/ 27804 h 525460"/>
                <a:gd name="connsiteX9" fmla="*/ 630661 w 630661"/>
                <a:gd name="connsiteY9" fmla="*/ 88953 h 525460"/>
                <a:gd name="connsiteX10" fmla="*/ 630661 w 630661"/>
                <a:gd name="connsiteY10" fmla="*/ 288627 h 525460"/>
                <a:gd name="connsiteX11" fmla="*/ 630661 w 630661"/>
                <a:gd name="connsiteY11" fmla="*/ 328187 h 525460"/>
                <a:gd name="connsiteX12" fmla="*/ 433388 w 630661"/>
                <a:gd name="connsiteY12" fmla="*/ 525460 h 525460"/>
                <a:gd name="connsiteX13" fmla="*/ 287873 w 630661"/>
                <a:gd name="connsiteY13" fmla="*/ 525459 h 525460"/>
                <a:gd name="connsiteX14" fmla="*/ 148380 w 630661"/>
                <a:gd name="connsiteY14" fmla="*/ 467679 h 525460"/>
                <a:gd name="connsiteX15" fmla="*/ 122538 w 630661"/>
                <a:gd name="connsiteY15" fmla="*/ 429349 h 525460"/>
                <a:gd name="connsiteX16" fmla="*/ 117463 w 630661"/>
                <a:gd name="connsiteY16" fmla="*/ 428362 h 525460"/>
                <a:gd name="connsiteX17" fmla="*/ 93767 w 630661"/>
                <a:gd name="connsiteY17" fmla="*/ 412626 h 525460"/>
                <a:gd name="connsiteX18" fmla="*/ 36249 w 630661"/>
                <a:gd name="connsiteY18" fmla="*/ 355108 h 525460"/>
                <a:gd name="connsiteX19" fmla="*/ 30808 w 630661"/>
                <a:gd name="connsiteY19" fmla="*/ 346914 h 525460"/>
                <a:gd name="connsiteX20" fmla="*/ 20980 w 630661"/>
                <a:gd name="connsiteY20" fmla="*/ 340388 h 525460"/>
                <a:gd name="connsiteX21" fmla="*/ 20980 w 630661"/>
                <a:gd name="connsiteY21" fmla="*/ 239083 h 525460"/>
                <a:gd name="connsiteX22" fmla="*/ 78498 w 630661"/>
                <a:gd name="connsiteY22" fmla="*/ 181565 h 525460"/>
                <a:gd name="connsiteX23" fmla="*/ 87189 w 630661"/>
                <a:gd name="connsiteY23" fmla="*/ 175795 h 525460"/>
                <a:gd name="connsiteX24" fmla="*/ 87189 w 630661"/>
                <a:gd name="connsiteY24" fmla="*/ 75583 h 525460"/>
                <a:gd name="connsiteX25" fmla="*/ 162771 w 630661"/>
                <a:gd name="connsiteY25" fmla="*/ 1 h 525460"/>
                <a:gd name="connsiteX26" fmla="*/ 232415 w 630661"/>
                <a:gd name="connsiteY26" fmla="*/ 46163 h 525460"/>
                <a:gd name="connsiteX27" fmla="*/ 233150 w 630661"/>
                <a:gd name="connsiteY27" fmla="*/ 49805 h 525460"/>
                <a:gd name="connsiteX28" fmla="*/ 233885 w 630661"/>
                <a:gd name="connsiteY28" fmla="*/ 46164 h 525460"/>
                <a:gd name="connsiteX29" fmla="*/ 303529 w 630661"/>
                <a:gd name="connsiteY29" fmla="*/ 0 h 525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630661" h="525460">
                  <a:moveTo>
                    <a:pt x="303529" y="0"/>
                  </a:moveTo>
                  <a:cubicBezTo>
                    <a:pt x="334835" y="0"/>
                    <a:pt x="361698" y="19035"/>
                    <a:pt x="373171" y="46164"/>
                  </a:cubicBezTo>
                  <a:lnTo>
                    <a:pt x="373907" y="49805"/>
                  </a:lnTo>
                  <a:lnTo>
                    <a:pt x="374643" y="46163"/>
                  </a:lnTo>
                  <a:cubicBezTo>
                    <a:pt x="386116" y="19035"/>
                    <a:pt x="412978" y="1"/>
                    <a:pt x="444286" y="0"/>
                  </a:cubicBezTo>
                  <a:cubicBezTo>
                    <a:pt x="475592" y="0"/>
                    <a:pt x="502455" y="19035"/>
                    <a:pt x="513929" y="46163"/>
                  </a:cubicBezTo>
                  <a:lnTo>
                    <a:pt x="516704" y="59908"/>
                  </a:lnTo>
                  <a:lnTo>
                    <a:pt x="526273" y="45715"/>
                  </a:lnTo>
                  <a:cubicBezTo>
                    <a:pt x="537339" y="34648"/>
                    <a:pt x="552626" y="27804"/>
                    <a:pt x="569512" y="27804"/>
                  </a:cubicBezTo>
                  <a:cubicBezTo>
                    <a:pt x="603285" y="27804"/>
                    <a:pt x="630662" y="55181"/>
                    <a:pt x="630661" y="88953"/>
                  </a:cubicBezTo>
                  <a:cubicBezTo>
                    <a:pt x="630662" y="155511"/>
                    <a:pt x="630661" y="222070"/>
                    <a:pt x="630661" y="288627"/>
                  </a:cubicBezTo>
                  <a:lnTo>
                    <a:pt x="630661" y="328187"/>
                  </a:lnTo>
                  <a:cubicBezTo>
                    <a:pt x="630661" y="437138"/>
                    <a:pt x="542339" y="525460"/>
                    <a:pt x="433388" y="525460"/>
                  </a:cubicBezTo>
                  <a:lnTo>
                    <a:pt x="287873" y="525459"/>
                  </a:lnTo>
                  <a:cubicBezTo>
                    <a:pt x="233398" y="525459"/>
                    <a:pt x="184080" y="503379"/>
                    <a:pt x="148380" y="467679"/>
                  </a:cubicBezTo>
                  <a:lnTo>
                    <a:pt x="122538" y="429349"/>
                  </a:lnTo>
                  <a:lnTo>
                    <a:pt x="117463" y="428362"/>
                  </a:lnTo>
                  <a:cubicBezTo>
                    <a:pt x="108840" y="424865"/>
                    <a:pt x="100760" y="419619"/>
                    <a:pt x="93767" y="412626"/>
                  </a:cubicBezTo>
                  <a:lnTo>
                    <a:pt x="36249" y="355108"/>
                  </a:lnTo>
                  <a:lnTo>
                    <a:pt x="30808" y="346914"/>
                  </a:lnTo>
                  <a:lnTo>
                    <a:pt x="20980" y="340388"/>
                  </a:lnTo>
                  <a:cubicBezTo>
                    <a:pt x="-6994" y="312413"/>
                    <a:pt x="-6994" y="267058"/>
                    <a:pt x="20980" y="239083"/>
                  </a:cubicBezTo>
                  <a:lnTo>
                    <a:pt x="78498" y="181565"/>
                  </a:lnTo>
                  <a:lnTo>
                    <a:pt x="87189" y="175795"/>
                  </a:lnTo>
                  <a:lnTo>
                    <a:pt x="87189" y="75583"/>
                  </a:lnTo>
                  <a:cubicBezTo>
                    <a:pt x="87189" y="33840"/>
                    <a:pt x="121029" y="0"/>
                    <a:pt x="162771" y="1"/>
                  </a:cubicBezTo>
                  <a:cubicBezTo>
                    <a:pt x="194078" y="0"/>
                    <a:pt x="220940" y="19035"/>
                    <a:pt x="232415" y="46163"/>
                  </a:cubicBezTo>
                  <a:lnTo>
                    <a:pt x="233150" y="49805"/>
                  </a:lnTo>
                  <a:lnTo>
                    <a:pt x="233885" y="46164"/>
                  </a:lnTo>
                  <a:cubicBezTo>
                    <a:pt x="245359" y="19035"/>
                    <a:pt x="272221" y="0"/>
                    <a:pt x="303529" y="0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9" name="台形 229">
              <a:extLst>
                <a:ext uri="{FF2B5EF4-FFF2-40B4-BE49-F238E27FC236}">
                  <a16:creationId xmlns:a16="http://schemas.microsoft.com/office/drawing/2014/main" id="{BEEFDA14-97F2-4BDC-85EC-8ED788823418}"/>
                </a:ext>
              </a:extLst>
            </p:cNvPr>
            <p:cNvSpPr/>
            <p:nvPr/>
          </p:nvSpPr>
          <p:spPr bwMode="auto">
            <a:xfrm rot="20478966" flipH="1">
              <a:off x="1305962" y="3969987"/>
              <a:ext cx="370433" cy="788797"/>
            </a:xfrm>
            <a:custGeom>
              <a:avLst/>
              <a:gdLst>
                <a:gd name="connsiteX0" fmla="*/ 0 w 370433"/>
                <a:gd name="connsiteY0" fmla="*/ 788797 h 788797"/>
                <a:gd name="connsiteX1" fmla="*/ 140842 w 370433"/>
                <a:gd name="connsiteY1" fmla="*/ 0 h 788797"/>
                <a:gd name="connsiteX2" fmla="*/ 229591 w 370433"/>
                <a:gd name="connsiteY2" fmla="*/ 0 h 788797"/>
                <a:gd name="connsiteX3" fmla="*/ 370433 w 370433"/>
                <a:gd name="connsiteY3" fmla="*/ 788797 h 788797"/>
                <a:gd name="connsiteX4" fmla="*/ 0 w 370433"/>
                <a:gd name="connsiteY4" fmla="*/ 788797 h 788797"/>
                <a:gd name="connsiteX0" fmla="*/ 0 w 370433"/>
                <a:gd name="connsiteY0" fmla="*/ 791696 h 791696"/>
                <a:gd name="connsiteX1" fmla="*/ 140842 w 370433"/>
                <a:gd name="connsiteY1" fmla="*/ 2899 h 791696"/>
                <a:gd name="connsiteX2" fmla="*/ 174602 w 370433"/>
                <a:gd name="connsiteY2" fmla="*/ 0 h 791696"/>
                <a:gd name="connsiteX3" fmla="*/ 229591 w 370433"/>
                <a:gd name="connsiteY3" fmla="*/ 2899 h 791696"/>
                <a:gd name="connsiteX4" fmla="*/ 370433 w 370433"/>
                <a:gd name="connsiteY4" fmla="*/ 791696 h 791696"/>
                <a:gd name="connsiteX5" fmla="*/ 0 w 370433"/>
                <a:gd name="connsiteY5" fmla="*/ 791696 h 791696"/>
                <a:gd name="connsiteX0" fmla="*/ 174602 w 370433"/>
                <a:gd name="connsiteY0" fmla="*/ 0 h 791696"/>
                <a:gd name="connsiteX1" fmla="*/ 229591 w 370433"/>
                <a:gd name="connsiteY1" fmla="*/ 2899 h 791696"/>
                <a:gd name="connsiteX2" fmla="*/ 370433 w 370433"/>
                <a:gd name="connsiteY2" fmla="*/ 791696 h 791696"/>
                <a:gd name="connsiteX3" fmla="*/ 0 w 370433"/>
                <a:gd name="connsiteY3" fmla="*/ 791696 h 791696"/>
                <a:gd name="connsiteX4" fmla="*/ 140842 w 370433"/>
                <a:gd name="connsiteY4" fmla="*/ 2899 h 791696"/>
                <a:gd name="connsiteX5" fmla="*/ 266042 w 370433"/>
                <a:gd name="connsiteY5" fmla="*/ 91440 h 791696"/>
                <a:gd name="connsiteX0" fmla="*/ 174602 w 370433"/>
                <a:gd name="connsiteY0" fmla="*/ 0 h 791696"/>
                <a:gd name="connsiteX1" fmla="*/ 229591 w 370433"/>
                <a:gd name="connsiteY1" fmla="*/ 2899 h 791696"/>
                <a:gd name="connsiteX2" fmla="*/ 370433 w 370433"/>
                <a:gd name="connsiteY2" fmla="*/ 791696 h 791696"/>
                <a:gd name="connsiteX3" fmla="*/ 0 w 370433"/>
                <a:gd name="connsiteY3" fmla="*/ 791696 h 791696"/>
                <a:gd name="connsiteX4" fmla="*/ 140842 w 370433"/>
                <a:gd name="connsiteY4" fmla="*/ 2899 h 791696"/>
                <a:gd name="connsiteX0" fmla="*/ 229591 w 370433"/>
                <a:gd name="connsiteY0" fmla="*/ 0 h 788797"/>
                <a:gd name="connsiteX1" fmla="*/ 370433 w 370433"/>
                <a:gd name="connsiteY1" fmla="*/ 788797 h 788797"/>
                <a:gd name="connsiteX2" fmla="*/ 0 w 370433"/>
                <a:gd name="connsiteY2" fmla="*/ 788797 h 788797"/>
                <a:gd name="connsiteX3" fmla="*/ 140842 w 370433"/>
                <a:gd name="connsiteY3" fmla="*/ 0 h 788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0433" h="788797">
                  <a:moveTo>
                    <a:pt x="229591" y="0"/>
                  </a:moveTo>
                  <a:lnTo>
                    <a:pt x="370433" y="788797"/>
                  </a:lnTo>
                  <a:lnTo>
                    <a:pt x="0" y="788797"/>
                  </a:lnTo>
                  <a:lnTo>
                    <a:pt x="140842" y="0"/>
                  </a:lnTo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30" name="台形 29">
              <a:extLst>
                <a:ext uri="{FF2B5EF4-FFF2-40B4-BE49-F238E27FC236}">
                  <a16:creationId xmlns:a16="http://schemas.microsoft.com/office/drawing/2014/main" id="{F424F239-71A3-4924-825B-AFC8EF8F6C84}"/>
                </a:ext>
              </a:extLst>
            </p:cNvPr>
            <p:cNvSpPr/>
            <p:nvPr/>
          </p:nvSpPr>
          <p:spPr bwMode="auto">
            <a:xfrm rot="20478966" flipH="1">
              <a:off x="1389478" y="4602031"/>
              <a:ext cx="435322" cy="194358"/>
            </a:xfrm>
            <a:prstGeom prst="trapezoid">
              <a:avLst>
                <a:gd name="adj" fmla="val 20612"/>
              </a:avLst>
            </a:prstGeom>
            <a:solidFill>
              <a:schemeClr val="accent6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4C14EC26-7821-49E4-8A79-E53A18DE1B61}"/>
              </a:ext>
            </a:extLst>
          </p:cNvPr>
          <p:cNvGrpSpPr/>
          <p:nvPr/>
        </p:nvGrpSpPr>
        <p:grpSpPr>
          <a:xfrm>
            <a:off x="615578" y="773705"/>
            <a:ext cx="1252245" cy="1665845"/>
            <a:chOff x="1323601" y="1551418"/>
            <a:chExt cx="3558749" cy="4734158"/>
          </a:xfrm>
        </p:grpSpPr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FD7FBBB5-9869-40A7-8153-DA2ED8FA3A6F}"/>
                </a:ext>
              </a:extLst>
            </p:cNvPr>
            <p:cNvSpPr/>
            <p:nvPr/>
          </p:nvSpPr>
          <p:spPr bwMode="auto">
            <a:xfrm>
              <a:off x="3022687" y="2791200"/>
              <a:ext cx="1859663" cy="1755863"/>
            </a:xfrm>
            <a:custGeom>
              <a:avLst/>
              <a:gdLst>
                <a:gd name="connsiteX0" fmla="*/ 1029870 w 1859663"/>
                <a:gd name="connsiteY0" fmla="*/ 0 h 1755863"/>
                <a:gd name="connsiteX1" fmla="*/ 1859663 w 1859663"/>
                <a:gd name="connsiteY1" fmla="*/ 1437244 h 1755863"/>
                <a:gd name="connsiteX2" fmla="*/ 1307811 w 1859663"/>
                <a:gd name="connsiteY2" fmla="*/ 1537058 h 1755863"/>
                <a:gd name="connsiteX3" fmla="*/ 1257485 w 1859663"/>
                <a:gd name="connsiteY3" fmla="*/ 1526116 h 1755863"/>
                <a:gd name="connsiteX4" fmla="*/ 1319981 w 1859663"/>
                <a:gd name="connsiteY4" fmla="*/ 1620205 h 1755863"/>
                <a:gd name="connsiteX5" fmla="*/ 835166 w 1859663"/>
                <a:gd name="connsiteY5" fmla="*/ 1603397 h 1755863"/>
                <a:gd name="connsiteX6" fmla="*/ 768230 w 1859663"/>
                <a:gd name="connsiteY6" fmla="*/ 1572856 h 1755863"/>
                <a:gd name="connsiteX7" fmla="*/ 829793 w 1859663"/>
                <a:gd name="connsiteY7" fmla="*/ 1755863 h 1755863"/>
                <a:gd name="connsiteX8" fmla="*/ 0 w 1859663"/>
                <a:gd name="connsiteY8" fmla="*/ 926070 h 1755863"/>
                <a:gd name="connsiteX9" fmla="*/ 662561 w 1859663"/>
                <a:gd name="connsiteY9" fmla="*/ 113136 h 1755863"/>
                <a:gd name="connsiteX10" fmla="*/ 678052 w 1859663"/>
                <a:gd name="connsiteY10" fmla="*/ 111574 h 1755863"/>
                <a:gd name="connsiteX11" fmla="*/ 733278 w 1859663"/>
                <a:gd name="connsiteY11" fmla="*/ 76735 h 1755863"/>
                <a:gd name="connsiteX12" fmla="*/ 890449 w 1859663"/>
                <a:gd name="connsiteY12" fmla="*/ 17168 h 1755863"/>
                <a:gd name="connsiteX13" fmla="*/ 884769 w 1859663"/>
                <a:gd name="connsiteY13" fmla="*/ 107630 h 1755863"/>
                <a:gd name="connsiteX14" fmla="*/ 893472 w 1859663"/>
                <a:gd name="connsiteY14" fmla="*/ 98216 h 1755863"/>
                <a:gd name="connsiteX15" fmla="*/ 1029870 w 1859663"/>
                <a:gd name="connsiteY15" fmla="*/ 0 h 175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59663" h="1755863">
                  <a:moveTo>
                    <a:pt x="1029870" y="0"/>
                  </a:moveTo>
                  <a:cubicBezTo>
                    <a:pt x="1116791" y="566067"/>
                    <a:pt x="1412895" y="1078934"/>
                    <a:pt x="1859663" y="1437244"/>
                  </a:cubicBezTo>
                  <a:cubicBezTo>
                    <a:pt x="1686026" y="1537493"/>
                    <a:pt x="1491218" y="1567855"/>
                    <a:pt x="1307811" y="1537058"/>
                  </a:cubicBezTo>
                  <a:lnTo>
                    <a:pt x="1257485" y="1526116"/>
                  </a:lnTo>
                  <a:lnTo>
                    <a:pt x="1319981" y="1620205"/>
                  </a:lnTo>
                  <a:cubicBezTo>
                    <a:pt x="1153981" y="1664685"/>
                    <a:pt x="986246" y="1655543"/>
                    <a:pt x="835166" y="1603397"/>
                  </a:cubicBezTo>
                  <a:lnTo>
                    <a:pt x="768230" y="1572856"/>
                  </a:lnTo>
                  <a:lnTo>
                    <a:pt x="829793" y="1755863"/>
                  </a:lnTo>
                  <a:cubicBezTo>
                    <a:pt x="371511" y="1755863"/>
                    <a:pt x="0" y="1384352"/>
                    <a:pt x="0" y="926070"/>
                  </a:cubicBezTo>
                  <a:cubicBezTo>
                    <a:pt x="0" y="525073"/>
                    <a:pt x="284438" y="190511"/>
                    <a:pt x="662561" y="113136"/>
                  </a:cubicBezTo>
                  <a:lnTo>
                    <a:pt x="678052" y="111574"/>
                  </a:lnTo>
                  <a:lnTo>
                    <a:pt x="733278" y="76735"/>
                  </a:lnTo>
                  <a:cubicBezTo>
                    <a:pt x="782594" y="52078"/>
                    <a:pt x="835115" y="31995"/>
                    <a:pt x="890449" y="17168"/>
                  </a:cubicBezTo>
                  <a:lnTo>
                    <a:pt x="884769" y="107630"/>
                  </a:lnTo>
                  <a:lnTo>
                    <a:pt x="893472" y="98216"/>
                  </a:lnTo>
                  <a:cubicBezTo>
                    <a:pt x="934726" y="61634"/>
                    <a:pt x="980260" y="28642"/>
                    <a:pt x="102987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47" name="台形 46">
              <a:extLst>
                <a:ext uri="{FF2B5EF4-FFF2-40B4-BE49-F238E27FC236}">
                  <a16:creationId xmlns:a16="http://schemas.microsoft.com/office/drawing/2014/main" id="{B214B507-D089-4950-8B67-1F75BC2FA0D3}"/>
                </a:ext>
              </a:extLst>
            </p:cNvPr>
            <p:cNvSpPr/>
            <p:nvPr/>
          </p:nvSpPr>
          <p:spPr bwMode="auto">
            <a:xfrm rot="19800000" flipH="1">
              <a:off x="3433909" y="4249306"/>
              <a:ext cx="253038" cy="538484"/>
            </a:xfrm>
            <a:prstGeom prst="trapezoid">
              <a:avLst>
                <a:gd name="adj" fmla="val 25108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FDE29C25-E220-4B00-81BF-8435B03F5361}"/>
                </a:ext>
              </a:extLst>
            </p:cNvPr>
            <p:cNvGrpSpPr/>
            <p:nvPr/>
          </p:nvGrpSpPr>
          <p:grpSpPr>
            <a:xfrm>
              <a:off x="3168824" y="5317999"/>
              <a:ext cx="279088" cy="895660"/>
              <a:chOff x="3492813" y="5366619"/>
              <a:chExt cx="279088" cy="895660"/>
            </a:xfrm>
          </p:grpSpPr>
          <p:sp>
            <p:nvSpPr>
              <p:cNvPr id="108" name="四角形: 角を丸くする 107">
                <a:extLst>
                  <a:ext uri="{FF2B5EF4-FFF2-40B4-BE49-F238E27FC236}">
                    <a16:creationId xmlns:a16="http://schemas.microsoft.com/office/drawing/2014/main" id="{11EACC18-33BE-4CFA-995A-94419DC771CD}"/>
                  </a:ext>
                </a:extLst>
              </p:cNvPr>
              <p:cNvSpPr/>
              <p:nvPr/>
            </p:nvSpPr>
            <p:spPr bwMode="auto">
              <a:xfrm>
                <a:off x="3492813" y="5757863"/>
                <a:ext cx="279088" cy="504416"/>
              </a:xfrm>
              <a:prstGeom prst="roundRect">
                <a:avLst>
                  <a:gd name="adj" fmla="val 50000"/>
                </a:avLst>
              </a:pr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09" name="四角形: 角を丸くする 108">
                <a:extLst>
                  <a:ext uri="{FF2B5EF4-FFF2-40B4-BE49-F238E27FC236}">
                    <a16:creationId xmlns:a16="http://schemas.microsoft.com/office/drawing/2014/main" id="{07DCEF6F-CFE9-4CBF-851F-F689948D475E}"/>
                  </a:ext>
                </a:extLst>
              </p:cNvPr>
              <p:cNvSpPr/>
              <p:nvPr/>
            </p:nvSpPr>
            <p:spPr bwMode="auto">
              <a:xfrm>
                <a:off x="3523992" y="5520145"/>
                <a:ext cx="213821" cy="502244"/>
              </a:xfrm>
              <a:prstGeom prst="roundRect">
                <a:avLst>
                  <a:gd name="adj" fmla="val 50000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10" name="四角形: 角を丸くする 109">
                <a:extLst>
                  <a:ext uri="{FF2B5EF4-FFF2-40B4-BE49-F238E27FC236}">
                    <a16:creationId xmlns:a16="http://schemas.microsoft.com/office/drawing/2014/main" id="{68304057-3A1E-40C6-9324-C6B27042F2E8}"/>
                  </a:ext>
                </a:extLst>
              </p:cNvPr>
              <p:cNvSpPr/>
              <p:nvPr/>
            </p:nvSpPr>
            <p:spPr bwMode="auto">
              <a:xfrm>
                <a:off x="3523243" y="5366619"/>
                <a:ext cx="215320" cy="5983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2C9531E8-CDF7-4BFD-8B6F-C900E197AA72}"/>
                </a:ext>
              </a:extLst>
            </p:cNvPr>
            <p:cNvGrpSpPr/>
            <p:nvPr/>
          </p:nvGrpSpPr>
          <p:grpSpPr>
            <a:xfrm>
              <a:off x="1323601" y="1551418"/>
              <a:ext cx="3059608" cy="4614278"/>
              <a:chOff x="2696927" y="1217136"/>
              <a:chExt cx="3059608" cy="4614278"/>
            </a:xfrm>
          </p:grpSpPr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2B1DE43A-9561-440A-9BF3-1C31172E57F5}"/>
                  </a:ext>
                </a:extLst>
              </p:cNvPr>
              <p:cNvSpPr/>
              <p:nvPr/>
            </p:nvSpPr>
            <p:spPr bwMode="auto">
              <a:xfrm flipH="1">
                <a:off x="2696927" y="2456918"/>
                <a:ext cx="1859663" cy="1755863"/>
              </a:xfrm>
              <a:custGeom>
                <a:avLst/>
                <a:gdLst>
                  <a:gd name="connsiteX0" fmla="*/ 1029870 w 1859663"/>
                  <a:gd name="connsiteY0" fmla="*/ 0 h 1755863"/>
                  <a:gd name="connsiteX1" fmla="*/ 1859663 w 1859663"/>
                  <a:gd name="connsiteY1" fmla="*/ 1437244 h 1755863"/>
                  <a:gd name="connsiteX2" fmla="*/ 1307811 w 1859663"/>
                  <a:gd name="connsiteY2" fmla="*/ 1537058 h 1755863"/>
                  <a:gd name="connsiteX3" fmla="*/ 1257485 w 1859663"/>
                  <a:gd name="connsiteY3" fmla="*/ 1526116 h 1755863"/>
                  <a:gd name="connsiteX4" fmla="*/ 1319981 w 1859663"/>
                  <a:gd name="connsiteY4" fmla="*/ 1620205 h 1755863"/>
                  <a:gd name="connsiteX5" fmla="*/ 835166 w 1859663"/>
                  <a:gd name="connsiteY5" fmla="*/ 1603397 h 1755863"/>
                  <a:gd name="connsiteX6" fmla="*/ 768230 w 1859663"/>
                  <a:gd name="connsiteY6" fmla="*/ 1572856 h 1755863"/>
                  <a:gd name="connsiteX7" fmla="*/ 829793 w 1859663"/>
                  <a:gd name="connsiteY7" fmla="*/ 1755863 h 1755863"/>
                  <a:gd name="connsiteX8" fmla="*/ 0 w 1859663"/>
                  <a:gd name="connsiteY8" fmla="*/ 926070 h 1755863"/>
                  <a:gd name="connsiteX9" fmla="*/ 662561 w 1859663"/>
                  <a:gd name="connsiteY9" fmla="*/ 113136 h 1755863"/>
                  <a:gd name="connsiteX10" fmla="*/ 678052 w 1859663"/>
                  <a:gd name="connsiteY10" fmla="*/ 111574 h 1755863"/>
                  <a:gd name="connsiteX11" fmla="*/ 733278 w 1859663"/>
                  <a:gd name="connsiteY11" fmla="*/ 76735 h 1755863"/>
                  <a:gd name="connsiteX12" fmla="*/ 890449 w 1859663"/>
                  <a:gd name="connsiteY12" fmla="*/ 17168 h 1755863"/>
                  <a:gd name="connsiteX13" fmla="*/ 884769 w 1859663"/>
                  <a:gd name="connsiteY13" fmla="*/ 107630 h 1755863"/>
                  <a:gd name="connsiteX14" fmla="*/ 893472 w 1859663"/>
                  <a:gd name="connsiteY14" fmla="*/ 98216 h 1755863"/>
                  <a:gd name="connsiteX15" fmla="*/ 1029870 w 1859663"/>
                  <a:gd name="connsiteY15" fmla="*/ 0 h 175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59663" h="1755863">
                    <a:moveTo>
                      <a:pt x="1029870" y="0"/>
                    </a:moveTo>
                    <a:cubicBezTo>
                      <a:pt x="1116791" y="566067"/>
                      <a:pt x="1412895" y="1078934"/>
                      <a:pt x="1859663" y="1437244"/>
                    </a:cubicBezTo>
                    <a:cubicBezTo>
                      <a:pt x="1686026" y="1537493"/>
                      <a:pt x="1491218" y="1567855"/>
                      <a:pt x="1307811" y="1537058"/>
                    </a:cubicBezTo>
                    <a:lnTo>
                      <a:pt x="1257485" y="1526116"/>
                    </a:lnTo>
                    <a:lnTo>
                      <a:pt x="1319981" y="1620205"/>
                    </a:lnTo>
                    <a:cubicBezTo>
                      <a:pt x="1153981" y="1664685"/>
                      <a:pt x="986246" y="1655543"/>
                      <a:pt x="835166" y="1603397"/>
                    </a:cubicBezTo>
                    <a:lnTo>
                      <a:pt x="768230" y="1572856"/>
                    </a:lnTo>
                    <a:lnTo>
                      <a:pt x="829793" y="1755863"/>
                    </a:lnTo>
                    <a:cubicBezTo>
                      <a:pt x="371511" y="1755863"/>
                      <a:pt x="0" y="1384352"/>
                      <a:pt x="0" y="926070"/>
                    </a:cubicBezTo>
                    <a:cubicBezTo>
                      <a:pt x="0" y="525073"/>
                      <a:pt x="284438" y="190511"/>
                      <a:pt x="662561" y="113136"/>
                    </a:cubicBezTo>
                    <a:lnTo>
                      <a:pt x="678052" y="111574"/>
                    </a:lnTo>
                    <a:lnTo>
                      <a:pt x="733278" y="76735"/>
                    </a:lnTo>
                    <a:cubicBezTo>
                      <a:pt x="782594" y="52078"/>
                      <a:pt x="835115" y="31995"/>
                      <a:pt x="890449" y="17168"/>
                    </a:cubicBezTo>
                    <a:lnTo>
                      <a:pt x="884769" y="107630"/>
                    </a:lnTo>
                    <a:lnTo>
                      <a:pt x="893472" y="98216"/>
                    </a:lnTo>
                    <a:cubicBezTo>
                      <a:pt x="934726" y="61634"/>
                      <a:pt x="980260" y="28642"/>
                      <a:pt x="102987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3947E319-E1A4-4D72-9543-A4C16EEB5FD7}"/>
                  </a:ext>
                </a:extLst>
              </p:cNvPr>
              <p:cNvSpPr/>
              <p:nvPr/>
            </p:nvSpPr>
            <p:spPr bwMode="auto">
              <a:xfrm>
                <a:off x="3199405" y="1217136"/>
                <a:ext cx="2130271" cy="213027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C0B8AFBE-15B0-4F37-A4C1-5B90A26DC59E}"/>
                  </a:ext>
                </a:extLst>
              </p:cNvPr>
              <p:cNvSpPr/>
              <p:nvPr/>
            </p:nvSpPr>
            <p:spPr bwMode="auto">
              <a:xfrm>
                <a:off x="3552893" y="1217136"/>
                <a:ext cx="2130271" cy="213027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2F28A475-8B81-48DD-8C10-069BF469CD58}"/>
                  </a:ext>
                </a:extLst>
              </p:cNvPr>
              <p:cNvSpPr/>
              <p:nvPr/>
            </p:nvSpPr>
            <p:spPr bwMode="auto">
              <a:xfrm rot="1800000" flipH="1">
                <a:off x="3201572" y="4439931"/>
                <a:ext cx="680964" cy="915028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1DA09FE7-6B02-48C8-BD9A-E347A0289A67}"/>
                  </a:ext>
                </a:extLst>
              </p:cNvPr>
              <p:cNvGrpSpPr/>
              <p:nvPr/>
            </p:nvGrpSpPr>
            <p:grpSpPr>
              <a:xfrm flipH="1">
                <a:off x="3519898" y="3878332"/>
                <a:ext cx="582285" cy="797139"/>
                <a:chOff x="3235465" y="3089261"/>
                <a:chExt cx="582285" cy="797139"/>
              </a:xfrm>
              <a:solidFill>
                <a:srgbClr val="002060"/>
              </a:solidFill>
            </p:grpSpPr>
            <p:sp>
              <p:nvSpPr>
                <p:cNvPr id="106" name="台形 105">
                  <a:extLst>
                    <a:ext uri="{FF2B5EF4-FFF2-40B4-BE49-F238E27FC236}">
                      <a16:creationId xmlns:a16="http://schemas.microsoft.com/office/drawing/2014/main" id="{EED45E74-46A9-4172-BAE3-5488AA866EE4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235465" y="3089261"/>
                  <a:ext cx="370433" cy="788797"/>
                </a:xfrm>
                <a:prstGeom prst="trapezoid">
                  <a:avLst>
                    <a:gd name="adj" fmla="val 38021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07" name="台形 106">
                  <a:extLst>
                    <a:ext uri="{FF2B5EF4-FFF2-40B4-BE49-F238E27FC236}">
                      <a16:creationId xmlns:a16="http://schemas.microsoft.com/office/drawing/2014/main" id="{E1162431-C595-4F5A-9E7D-7DF2F44C77B2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382428" y="3692042"/>
                  <a:ext cx="435322" cy="194358"/>
                </a:xfrm>
                <a:prstGeom prst="trapezoid">
                  <a:avLst>
                    <a:gd name="adj" fmla="val 20612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D6D1F25F-1673-46D4-B320-FDD4C3BF2794}"/>
                  </a:ext>
                </a:extLst>
              </p:cNvPr>
              <p:cNvSpPr/>
              <p:nvPr/>
            </p:nvSpPr>
            <p:spPr bwMode="auto">
              <a:xfrm rot="20700000">
                <a:off x="3132524" y="2474685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76" name="四角形: 角を丸くする 75">
                <a:extLst>
                  <a:ext uri="{FF2B5EF4-FFF2-40B4-BE49-F238E27FC236}">
                    <a16:creationId xmlns:a16="http://schemas.microsoft.com/office/drawing/2014/main" id="{E5D9B5D4-737C-426B-8EE1-92E3A21B4B69}"/>
                  </a:ext>
                </a:extLst>
              </p:cNvPr>
              <p:cNvSpPr/>
              <p:nvPr/>
            </p:nvSpPr>
            <p:spPr bwMode="auto">
              <a:xfrm>
                <a:off x="4182721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77" name="台形 76">
                <a:extLst>
                  <a:ext uri="{FF2B5EF4-FFF2-40B4-BE49-F238E27FC236}">
                    <a16:creationId xmlns:a16="http://schemas.microsoft.com/office/drawing/2014/main" id="{E7E96620-243F-4B62-8348-31CF4E495D5B}"/>
                  </a:ext>
                </a:extLst>
              </p:cNvPr>
              <p:cNvSpPr/>
              <p:nvPr/>
            </p:nvSpPr>
            <p:spPr bwMode="auto">
              <a:xfrm rot="10800000" flipV="1">
                <a:off x="3960799" y="4681817"/>
                <a:ext cx="967464" cy="632159"/>
              </a:xfrm>
              <a:prstGeom prst="trapezoid">
                <a:avLst>
                  <a:gd name="adj" fmla="val 12183"/>
                </a:avLst>
              </a:prstGeom>
              <a:pattFill prst="dkVert">
                <a:fgClr>
                  <a:schemeClr val="accent6">
                    <a:lumMod val="50000"/>
                  </a:schemeClr>
                </a:fgClr>
                <a:bgClr>
                  <a:schemeClr val="accent2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78" name="四角形: 上の 2 つの角を丸める 77">
                <a:extLst>
                  <a:ext uri="{FF2B5EF4-FFF2-40B4-BE49-F238E27FC236}">
                    <a16:creationId xmlns:a16="http://schemas.microsoft.com/office/drawing/2014/main" id="{2473DA2B-DF04-43D8-A095-9D6AAE6D79DA}"/>
                  </a:ext>
                </a:extLst>
              </p:cNvPr>
              <p:cNvSpPr/>
              <p:nvPr/>
            </p:nvSpPr>
            <p:spPr bwMode="auto">
              <a:xfrm>
                <a:off x="3983285" y="3808586"/>
                <a:ext cx="922490" cy="981625"/>
              </a:xfrm>
              <a:prstGeom prst="round2SameRect">
                <a:avLst>
                  <a:gd name="adj1" fmla="val 31731"/>
                  <a:gd name="adj2" fmla="val 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3C72FCC7-2635-4857-BC88-B4A3310B8051}"/>
                  </a:ext>
                </a:extLst>
              </p:cNvPr>
              <p:cNvSpPr/>
              <p:nvPr/>
            </p:nvSpPr>
            <p:spPr bwMode="auto">
              <a:xfrm>
                <a:off x="4133780" y="3828552"/>
                <a:ext cx="621500" cy="444178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97E1A7D0-73B9-4D4C-B6EA-D3422A69DDB1}"/>
                  </a:ext>
                </a:extLst>
              </p:cNvPr>
              <p:cNvSpPr/>
              <p:nvPr/>
            </p:nvSpPr>
            <p:spPr bwMode="auto">
              <a:xfrm>
                <a:off x="4219505" y="3889586"/>
                <a:ext cx="450050" cy="359548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81" name="台形 80">
                <a:extLst>
                  <a:ext uri="{FF2B5EF4-FFF2-40B4-BE49-F238E27FC236}">
                    <a16:creationId xmlns:a16="http://schemas.microsoft.com/office/drawing/2014/main" id="{F27D6342-29E0-498E-8554-AAB476A2C5A6}"/>
                  </a:ext>
                </a:extLst>
              </p:cNvPr>
              <p:cNvSpPr/>
              <p:nvPr/>
            </p:nvSpPr>
            <p:spPr bwMode="auto">
              <a:xfrm rot="10800000">
                <a:off x="4022900" y="3808586"/>
                <a:ext cx="843261" cy="499495"/>
              </a:xfrm>
              <a:prstGeom prst="trapezoid">
                <a:avLst>
                  <a:gd name="adj" fmla="val 106653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1AC2EDB0-8587-4EB0-86AC-7D8BC02CB29E}"/>
                  </a:ext>
                </a:extLst>
              </p:cNvPr>
              <p:cNvSpPr/>
              <p:nvPr/>
            </p:nvSpPr>
            <p:spPr bwMode="auto">
              <a:xfrm>
                <a:off x="4264541" y="3452986"/>
                <a:ext cx="359980" cy="855095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85509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8527" y="855095"/>
                    </a:lnTo>
                    <a:lnTo>
                      <a:pt x="288523" y="855095"/>
                    </a:lnTo>
                    <a:lnTo>
                      <a:pt x="0" y="355600"/>
                    </a:lnTo>
                    <a:lnTo>
                      <a:pt x="87113" y="35560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83" name="台形 82">
                <a:extLst>
                  <a:ext uri="{FF2B5EF4-FFF2-40B4-BE49-F238E27FC236}">
                    <a16:creationId xmlns:a16="http://schemas.microsoft.com/office/drawing/2014/main" id="{7780D20A-7D31-40E0-8CCD-6D6E8138B03F}"/>
                  </a:ext>
                </a:extLst>
              </p:cNvPr>
              <p:cNvSpPr/>
              <p:nvPr/>
            </p:nvSpPr>
            <p:spPr bwMode="auto">
              <a:xfrm rot="10800000">
                <a:off x="4350205" y="4043832"/>
                <a:ext cx="188653" cy="264250"/>
              </a:xfrm>
              <a:prstGeom prst="trapezoid">
                <a:avLst>
                  <a:gd name="adj" fmla="val 68335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36D0583D-615B-428B-850F-07FF09F7DE9F}"/>
                  </a:ext>
                </a:extLst>
              </p:cNvPr>
              <p:cNvGrpSpPr/>
              <p:nvPr/>
            </p:nvGrpSpPr>
            <p:grpSpPr>
              <a:xfrm rot="900000">
                <a:off x="4296202" y="4208930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104" name="楕円 50">
                  <a:extLst>
                    <a:ext uri="{FF2B5EF4-FFF2-40B4-BE49-F238E27FC236}">
                      <a16:creationId xmlns:a16="http://schemas.microsoft.com/office/drawing/2014/main" id="{AB450EDD-551D-42C3-B053-D570C1F4B019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05" name="楕円 50">
                  <a:extLst>
                    <a:ext uri="{FF2B5EF4-FFF2-40B4-BE49-F238E27FC236}">
                      <a16:creationId xmlns:a16="http://schemas.microsoft.com/office/drawing/2014/main" id="{C6976A90-0D92-46AC-A3D8-D2DAB1C3F8D6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97564FE7-31FE-4FCF-B9FB-3C635AC7644F}"/>
                  </a:ext>
                </a:extLst>
              </p:cNvPr>
              <p:cNvSpPr/>
              <p:nvPr/>
            </p:nvSpPr>
            <p:spPr bwMode="auto">
              <a:xfrm rot="900000" flipH="1">
                <a:off x="5246879" y="2474684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981E8428-5C52-4490-B4FB-96BED7CDEF99}"/>
                  </a:ext>
                </a:extLst>
              </p:cNvPr>
              <p:cNvSpPr/>
              <p:nvPr/>
            </p:nvSpPr>
            <p:spPr bwMode="auto">
              <a:xfrm>
                <a:off x="3298755" y="1423088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506EBB82-ECAE-4873-BF95-034D7E87D117}"/>
                  </a:ext>
                </a:extLst>
              </p:cNvPr>
              <p:cNvSpPr/>
              <p:nvPr/>
            </p:nvSpPr>
            <p:spPr bwMode="auto">
              <a:xfrm>
                <a:off x="3434730" y="2332172"/>
                <a:ext cx="724479" cy="501639"/>
              </a:xfrm>
              <a:custGeom>
                <a:avLst/>
                <a:gdLst>
                  <a:gd name="connsiteX0" fmla="*/ 362239 w 724479"/>
                  <a:gd name="connsiteY0" fmla="*/ 0 h 501639"/>
                  <a:gd name="connsiteX1" fmla="*/ 720878 w 724479"/>
                  <a:gd name="connsiteY1" fmla="*/ 223507 h 501639"/>
                  <a:gd name="connsiteX2" fmla="*/ 724479 w 724479"/>
                  <a:gd name="connsiteY2" fmla="*/ 250820 h 501639"/>
                  <a:gd name="connsiteX3" fmla="*/ 720878 w 724479"/>
                  <a:gd name="connsiteY3" fmla="*/ 278132 h 501639"/>
                  <a:gd name="connsiteX4" fmla="*/ 362239 w 724479"/>
                  <a:gd name="connsiteY4" fmla="*/ 501639 h 501639"/>
                  <a:gd name="connsiteX5" fmla="*/ 3601 w 724479"/>
                  <a:gd name="connsiteY5" fmla="*/ 278132 h 501639"/>
                  <a:gd name="connsiteX6" fmla="*/ 0 w 724479"/>
                  <a:gd name="connsiteY6" fmla="*/ 250820 h 501639"/>
                  <a:gd name="connsiteX7" fmla="*/ 3601 w 724479"/>
                  <a:gd name="connsiteY7" fmla="*/ 223507 h 501639"/>
                  <a:gd name="connsiteX8" fmla="*/ 362239 w 724479"/>
                  <a:gd name="connsiteY8" fmla="*/ 0 h 501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4479" h="501639">
                    <a:moveTo>
                      <a:pt x="362239" y="0"/>
                    </a:moveTo>
                    <a:cubicBezTo>
                      <a:pt x="539145" y="0"/>
                      <a:pt x="686743" y="95952"/>
                      <a:pt x="720878" y="223507"/>
                    </a:cubicBezTo>
                    <a:lnTo>
                      <a:pt x="724479" y="250820"/>
                    </a:lnTo>
                    <a:lnTo>
                      <a:pt x="720878" y="278132"/>
                    </a:lnTo>
                    <a:cubicBezTo>
                      <a:pt x="686743" y="405687"/>
                      <a:pt x="539145" y="501639"/>
                      <a:pt x="362239" y="501639"/>
                    </a:cubicBezTo>
                    <a:cubicBezTo>
                      <a:pt x="185333" y="501639"/>
                      <a:pt x="37736" y="405687"/>
                      <a:pt x="3601" y="278132"/>
                    </a:cubicBezTo>
                    <a:lnTo>
                      <a:pt x="0" y="250820"/>
                    </a:lnTo>
                    <a:lnTo>
                      <a:pt x="3601" y="223507"/>
                    </a:lnTo>
                    <a:cubicBezTo>
                      <a:pt x="37736" y="95952"/>
                      <a:pt x="185333" y="0"/>
                      <a:pt x="3622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88" name="月 87">
                <a:extLst>
                  <a:ext uri="{FF2B5EF4-FFF2-40B4-BE49-F238E27FC236}">
                    <a16:creationId xmlns:a16="http://schemas.microsoft.com/office/drawing/2014/main" id="{8876054A-D423-4389-90CB-F93B73ECADAC}"/>
                  </a:ext>
                </a:extLst>
              </p:cNvPr>
              <p:cNvSpPr/>
              <p:nvPr/>
            </p:nvSpPr>
            <p:spPr bwMode="auto">
              <a:xfrm rot="5400000">
                <a:off x="3713028" y="1726192"/>
                <a:ext cx="170662" cy="604306"/>
              </a:xfrm>
              <a:prstGeom prst="moon">
                <a:avLst>
                  <a:gd name="adj" fmla="val 56377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89" name="月 88">
                <a:extLst>
                  <a:ext uri="{FF2B5EF4-FFF2-40B4-BE49-F238E27FC236}">
                    <a16:creationId xmlns:a16="http://schemas.microsoft.com/office/drawing/2014/main" id="{21970A3F-78B3-4D59-A908-191DC12064DF}"/>
                  </a:ext>
                </a:extLst>
              </p:cNvPr>
              <p:cNvSpPr/>
              <p:nvPr/>
            </p:nvSpPr>
            <p:spPr bwMode="auto">
              <a:xfrm rot="5400000">
                <a:off x="3649000" y="2081454"/>
                <a:ext cx="298719" cy="729369"/>
              </a:xfrm>
              <a:prstGeom prst="moon">
                <a:avLst>
                  <a:gd name="adj" fmla="val 2768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273C0974-487C-40D0-8153-3A4964B0439A}"/>
                  </a:ext>
                </a:extLst>
              </p:cNvPr>
              <p:cNvSpPr/>
              <p:nvPr/>
            </p:nvSpPr>
            <p:spPr bwMode="auto">
              <a:xfrm flipH="1">
                <a:off x="4713578" y="2332172"/>
                <a:ext cx="724479" cy="501639"/>
              </a:xfrm>
              <a:custGeom>
                <a:avLst/>
                <a:gdLst>
                  <a:gd name="connsiteX0" fmla="*/ 362239 w 724479"/>
                  <a:gd name="connsiteY0" fmla="*/ 0 h 501639"/>
                  <a:gd name="connsiteX1" fmla="*/ 720878 w 724479"/>
                  <a:gd name="connsiteY1" fmla="*/ 223507 h 501639"/>
                  <a:gd name="connsiteX2" fmla="*/ 724479 w 724479"/>
                  <a:gd name="connsiteY2" fmla="*/ 250820 h 501639"/>
                  <a:gd name="connsiteX3" fmla="*/ 720878 w 724479"/>
                  <a:gd name="connsiteY3" fmla="*/ 278132 h 501639"/>
                  <a:gd name="connsiteX4" fmla="*/ 362239 w 724479"/>
                  <a:gd name="connsiteY4" fmla="*/ 501639 h 501639"/>
                  <a:gd name="connsiteX5" fmla="*/ 3601 w 724479"/>
                  <a:gd name="connsiteY5" fmla="*/ 278132 h 501639"/>
                  <a:gd name="connsiteX6" fmla="*/ 0 w 724479"/>
                  <a:gd name="connsiteY6" fmla="*/ 250820 h 501639"/>
                  <a:gd name="connsiteX7" fmla="*/ 3601 w 724479"/>
                  <a:gd name="connsiteY7" fmla="*/ 223507 h 501639"/>
                  <a:gd name="connsiteX8" fmla="*/ 362239 w 724479"/>
                  <a:gd name="connsiteY8" fmla="*/ 0 h 501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4479" h="501639">
                    <a:moveTo>
                      <a:pt x="362239" y="0"/>
                    </a:moveTo>
                    <a:cubicBezTo>
                      <a:pt x="539145" y="0"/>
                      <a:pt x="686743" y="95952"/>
                      <a:pt x="720878" y="223507"/>
                    </a:cubicBezTo>
                    <a:lnTo>
                      <a:pt x="724479" y="250820"/>
                    </a:lnTo>
                    <a:lnTo>
                      <a:pt x="720878" y="278132"/>
                    </a:lnTo>
                    <a:cubicBezTo>
                      <a:pt x="686743" y="405687"/>
                      <a:pt x="539145" y="501639"/>
                      <a:pt x="362239" y="501639"/>
                    </a:cubicBezTo>
                    <a:cubicBezTo>
                      <a:pt x="185333" y="501639"/>
                      <a:pt x="37736" y="405687"/>
                      <a:pt x="3601" y="278132"/>
                    </a:cubicBezTo>
                    <a:lnTo>
                      <a:pt x="0" y="250820"/>
                    </a:lnTo>
                    <a:lnTo>
                      <a:pt x="3601" y="223507"/>
                    </a:lnTo>
                    <a:cubicBezTo>
                      <a:pt x="37736" y="95952"/>
                      <a:pt x="185333" y="0"/>
                      <a:pt x="3622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91" name="月 90">
                <a:extLst>
                  <a:ext uri="{FF2B5EF4-FFF2-40B4-BE49-F238E27FC236}">
                    <a16:creationId xmlns:a16="http://schemas.microsoft.com/office/drawing/2014/main" id="{962C0CF5-B6CE-4A42-8748-C8359C822EFB}"/>
                  </a:ext>
                </a:extLst>
              </p:cNvPr>
              <p:cNvSpPr/>
              <p:nvPr/>
            </p:nvSpPr>
            <p:spPr bwMode="auto">
              <a:xfrm rot="16200000" flipH="1">
                <a:off x="4989097" y="1726192"/>
                <a:ext cx="170662" cy="604306"/>
              </a:xfrm>
              <a:prstGeom prst="moon">
                <a:avLst>
                  <a:gd name="adj" fmla="val 56377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92" name="月 91">
                <a:extLst>
                  <a:ext uri="{FF2B5EF4-FFF2-40B4-BE49-F238E27FC236}">
                    <a16:creationId xmlns:a16="http://schemas.microsoft.com/office/drawing/2014/main" id="{7B2BC95A-E7C5-4D87-AF6E-E30B68ADC4C3}"/>
                  </a:ext>
                </a:extLst>
              </p:cNvPr>
              <p:cNvSpPr/>
              <p:nvPr/>
            </p:nvSpPr>
            <p:spPr bwMode="auto">
              <a:xfrm rot="16200000" flipH="1">
                <a:off x="4925068" y="2081454"/>
                <a:ext cx="298719" cy="729369"/>
              </a:xfrm>
              <a:prstGeom prst="moon">
                <a:avLst>
                  <a:gd name="adj" fmla="val 2768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B7A27076-FA8F-42A5-AE31-61FFD08E8AAD}"/>
                  </a:ext>
                </a:extLst>
              </p:cNvPr>
              <p:cNvSpPr/>
              <p:nvPr/>
            </p:nvSpPr>
            <p:spPr bwMode="auto">
              <a:xfrm>
                <a:off x="4224709" y="3310795"/>
                <a:ext cx="414970" cy="127730"/>
              </a:xfrm>
              <a:custGeom>
                <a:avLst/>
                <a:gdLst>
                  <a:gd name="connsiteX0" fmla="*/ 337851 w 675703"/>
                  <a:gd name="connsiteY0" fmla="*/ 0 h 265772"/>
                  <a:gd name="connsiteX1" fmla="*/ 605456 w 675703"/>
                  <a:gd name="connsiteY1" fmla="*/ 18490 h 265772"/>
                  <a:gd name="connsiteX2" fmla="*/ 675703 w 675703"/>
                  <a:gd name="connsiteY2" fmla="*/ 31538 h 265772"/>
                  <a:gd name="connsiteX3" fmla="*/ 649432 w 675703"/>
                  <a:gd name="connsiteY3" fmla="*/ 122074 h 265772"/>
                  <a:gd name="connsiteX4" fmla="*/ 337851 w 675703"/>
                  <a:gd name="connsiteY4" fmla="*/ 265772 h 265772"/>
                  <a:gd name="connsiteX5" fmla="*/ 26270 w 675703"/>
                  <a:gd name="connsiteY5" fmla="*/ 122074 h 265772"/>
                  <a:gd name="connsiteX6" fmla="*/ 0 w 675703"/>
                  <a:gd name="connsiteY6" fmla="*/ 31538 h 265772"/>
                  <a:gd name="connsiteX7" fmla="*/ 70246 w 675703"/>
                  <a:gd name="connsiteY7" fmla="*/ 18490 h 265772"/>
                  <a:gd name="connsiteX8" fmla="*/ 337851 w 675703"/>
                  <a:gd name="connsiteY8" fmla="*/ 0 h 265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75703" h="265772">
                    <a:moveTo>
                      <a:pt x="337851" y="0"/>
                    </a:moveTo>
                    <a:cubicBezTo>
                      <a:pt x="432775" y="0"/>
                      <a:pt x="523205" y="6584"/>
                      <a:pt x="605456" y="18490"/>
                    </a:cubicBezTo>
                    <a:lnTo>
                      <a:pt x="675703" y="31538"/>
                    </a:lnTo>
                    <a:lnTo>
                      <a:pt x="649432" y="122074"/>
                    </a:lnTo>
                    <a:cubicBezTo>
                      <a:pt x="598098" y="206520"/>
                      <a:pt x="477920" y="265772"/>
                      <a:pt x="337851" y="265772"/>
                    </a:cubicBezTo>
                    <a:cubicBezTo>
                      <a:pt x="197783" y="265772"/>
                      <a:pt x="77605" y="206520"/>
                      <a:pt x="26270" y="122074"/>
                    </a:cubicBezTo>
                    <a:lnTo>
                      <a:pt x="0" y="31538"/>
                    </a:lnTo>
                    <a:lnTo>
                      <a:pt x="70246" y="18490"/>
                    </a:lnTo>
                    <a:cubicBezTo>
                      <a:pt x="152497" y="6584"/>
                      <a:pt x="242928" y="0"/>
                      <a:pt x="33785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94" name="楕円 93">
                <a:extLst>
                  <a:ext uri="{FF2B5EF4-FFF2-40B4-BE49-F238E27FC236}">
                    <a16:creationId xmlns:a16="http://schemas.microsoft.com/office/drawing/2014/main" id="{C5209C09-0B8E-450B-BCCC-788D99DFDEB6}"/>
                  </a:ext>
                </a:extLst>
              </p:cNvPr>
              <p:cNvSpPr/>
              <p:nvPr/>
            </p:nvSpPr>
            <p:spPr bwMode="auto">
              <a:xfrm>
                <a:off x="4330607" y="3071859"/>
                <a:ext cx="227847" cy="90100"/>
              </a:xfrm>
              <a:prstGeom prst="ellipse">
                <a:avLst/>
              </a:pr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95" name="二等辺三角形 94">
                <a:extLst>
                  <a:ext uri="{FF2B5EF4-FFF2-40B4-BE49-F238E27FC236}">
                    <a16:creationId xmlns:a16="http://schemas.microsoft.com/office/drawing/2014/main" id="{605AF244-EEF1-48A5-AA7A-5035B8E20E81}"/>
                  </a:ext>
                </a:extLst>
              </p:cNvPr>
              <p:cNvSpPr/>
              <p:nvPr/>
            </p:nvSpPr>
            <p:spPr bwMode="auto">
              <a:xfrm rot="18900000">
                <a:off x="3379273" y="2293747"/>
                <a:ext cx="135015" cy="192393"/>
              </a:xfrm>
              <a:prstGeom prst="triangl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96" name="二等辺三角形 95">
                <a:extLst>
                  <a:ext uri="{FF2B5EF4-FFF2-40B4-BE49-F238E27FC236}">
                    <a16:creationId xmlns:a16="http://schemas.microsoft.com/office/drawing/2014/main" id="{D58765DE-8DC8-48F1-818F-350B14BC79B9}"/>
                  </a:ext>
                </a:extLst>
              </p:cNvPr>
              <p:cNvSpPr/>
              <p:nvPr/>
            </p:nvSpPr>
            <p:spPr bwMode="auto">
              <a:xfrm rot="2700000" flipH="1">
                <a:off x="5367981" y="2293745"/>
                <a:ext cx="135015" cy="192393"/>
              </a:xfrm>
              <a:prstGeom prst="triangl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97" name="楕円 96">
                <a:extLst>
                  <a:ext uri="{FF2B5EF4-FFF2-40B4-BE49-F238E27FC236}">
                    <a16:creationId xmlns:a16="http://schemas.microsoft.com/office/drawing/2014/main" id="{48185260-9960-45D0-BD27-B074601DA749}"/>
                  </a:ext>
                </a:extLst>
              </p:cNvPr>
              <p:cNvSpPr/>
              <p:nvPr/>
            </p:nvSpPr>
            <p:spPr bwMode="auto">
              <a:xfrm>
                <a:off x="3510611" y="2946739"/>
                <a:ext cx="349919" cy="123548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98" name="楕円 97">
                <a:extLst>
                  <a:ext uri="{FF2B5EF4-FFF2-40B4-BE49-F238E27FC236}">
                    <a16:creationId xmlns:a16="http://schemas.microsoft.com/office/drawing/2014/main" id="{9C7D9CDD-AFAB-409D-A195-878790118117}"/>
                  </a:ext>
                </a:extLst>
              </p:cNvPr>
              <p:cNvSpPr/>
              <p:nvPr/>
            </p:nvSpPr>
            <p:spPr bwMode="auto">
              <a:xfrm>
                <a:off x="5009211" y="2946739"/>
                <a:ext cx="349919" cy="123548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99" name="四角形: 角を丸くする 98">
                <a:extLst>
                  <a:ext uri="{FF2B5EF4-FFF2-40B4-BE49-F238E27FC236}">
                    <a16:creationId xmlns:a16="http://schemas.microsoft.com/office/drawing/2014/main" id="{3956499F-D43D-44C6-B751-328060D13667}"/>
                  </a:ext>
                </a:extLst>
              </p:cNvPr>
              <p:cNvSpPr/>
              <p:nvPr/>
            </p:nvSpPr>
            <p:spPr bwMode="auto">
              <a:xfrm>
                <a:off x="4182721" y="5518006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4897BA1C-7BB6-48CF-81CF-71023AB1916E}"/>
                  </a:ext>
                </a:extLst>
              </p:cNvPr>
              <p:cNvGrpSpPr/>
              <p:nvPr/>
            </p:nvGrpSpPr>
            <p:grpSpPr>
              <a:xfrm rot="20700000">
                <a:off x="4434839" y="4208929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102" name="楕円 50">
                  <a:extLst>
                    <a:ext uri="{FF2B5EF4-FFF2-40B4-BE49-F238E27FC236}">
                      <a16:creationId xmlns:a16="http://schemas.microsoft.com/office/drawing/2014/main" id="{4059114F-02D2-4140-9920-2EE5F337805C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03" name="楕円 50">
                  <a:extLst>
                    <a:ext uri="{FF2B5EF4-FFF2-40B4-BE49-F238E27FC236}">
                      <a16:creationId xmlns:a16="http://schemas.microsoft.com/office/drawing/2014/main" id="{62C64EC9-D475-487C-8BBC-B03F9B3D51EB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101" name="楕円 100">
                <a:extLst>
                  <a:ext uri="{FF2B5EF4-FFF2-40B4-BE49-F238E27FC236}">
                    <a16:creationId xmlns:a16="http://schemas.microsoft.com/office/drawing/2014/main" id="{E7CD6184-664F-4590-A82E-193A8FFE0688}"/>
                  </a:ext>
                </a:extLst>
              </p:cNvPr>
              <p:cNvSpPr/>
              <p:nvPr/>
            </p:nvSpPr>
            <p:spPr bwMode="auto">
              <a:xfrm>
                <a:off x="4346697" y="4191914"/>
                <a:ext cx="192712" cy="135015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sp>
          <p:nvSpPr>
            <p:cNvPr id="50" name="四角形: 上の 2 つの角を丸める 49">
              <a:extLst>
                <a:ext uri="{FF2B5EF4-FFF2-40B4-BE49-F238E27FC236}">
                  <a16:creationId xmlns:a16="http://schemas.microsoft.com/office/drawing/2014/main" id="{D93D5547-0F64-4097-9F7D-663C8EBAA6C9}"/>
                </a:ext>
              </a:extLst>
            </p:cNvPr>
            <p:cNvSpPr/>
            <p:nvPr/>
          </p:nvSpPr>
          <p:spPr bwMode="auto">
            <a:xfrm>
              <a:off x="2706173" y="6041180"/>
              <a:ext cx="376001" cy="244396"/>
            </a:xfrm>
            <a:prstGeom prst="round2SameRect">
              <a:avLst>
                <a:gd name="adj1" fmla="val 50000"/>
                <a:gd name="adj2" fmla="val 15589"/>
              </a:avLst>
            </a:pr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97A583A8-B536-4416-82C4-7B15A38F9CB0}"/>
                </a:ext>
              </a:extLst>
            </p:cNvPr>
            <p:cNvGrpSpPr/>
            <p:nvPr/>
          </p:nvGrpSpPr>
          <p:grpSpPr>
            <a:xfrm>
              <a:off x="2249460" y="2839043"/>
              <a:ext cx="338276" cy="338276"/>
              <a:chOff x="2210804" y="2775086"/>
              <a:chExt cx="415588" cy="415588"/>
            </a:xfrm>
          </p:grpSpPr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B02619FC-9ADD-4365-A549-4AC4BA364634}"/>
                  </a:ext>
                </a:extLst>
              </p:cNvPr>
              <p:cNvSpPr/>
              <p:nvPr/>
            </p:nvSpPr>
            <p:spPr bwMode="auto">
              <a:xfrm>
                <a:off x="2210804" y="2775086"/>
                <a:ext cx="415588" cy="415588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27140E91-212D-47D5-87A2-E33CEC638D12}"/>
                  </a:ext>
                </a:extLst>
              </p:cNvPr>
              <p:cNvSpPr/>
              <p:nvPr/>
            </p:nvSpPr>
            <p:spPr bwMode="auto">
              <a:xfrm>
                <a:off x="2316280" y="2884506"/>
                <a:ext cx="204636" cy="20463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D626FE68-0F54-4527-A9BC-E1BE22BAFDAF}"/>
                  </a:ext>
                </a:extLst>
              </p:cNvPr>
              <p:cNvSpPr/>
              <p:nvPr/>
            </p:nvSpPr>
            <p:spPr bwMode="auto">
              <a:xfrm>
                <a:off x="2378133" y="2832663"/>
                <a:ext cx="166906" cy="16690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E593D781-ED94-4294-A913-939243537E14}"/>
                  </a:ext>
                </a:extLst>
              </p:cNvPr>
              <p:cNvSpPr/>
              <p:nvPr/>
            </p:nvSpPr>
            <p:spPr bwMode="auto">
              <a:xfrm>
                <a:off x="2324031" y="3051243"/>
                <a:ext cx="92218" cy="9221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0F50CDA1-77A5-4CFB-9AEF-040C77347B0D}"/>
                </a:ext>
              </a:extLst>
            </p:cNvPr>
            <p:cNvGrpSpPr/>
            <p:nvPr/>
          </p:nvGrpSpPr>
          <p:grpSpPr>
            <a:xfrm>
              <a:off x="3538399" y="2839043"/>
              <a:ext cx="338276" cy="338276"/>
              <a:chOff x="3499743" y="2775086"/>
              <a:chExt cx="415588" cy="415588"/>
            </a:xfrm>
          </p:grpSpPr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711834C8-AC2B-4C3F-B881-DBF02AACC496}"/>
                  </a:ext>
                </a:extLst>
              </p:cNvPr>
              <p:cNvSpPr/>
              <p:nvPr/>
            </p:nvSpPr>
            <p:spPr bwMode="auto">
              <a:xfrm flipH="1">
                <a:off x="3499743" y="2775086"/>
                <a:ext cx="415588" cy="415588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3F10CECB-7964-445A-949C-00A0BC67FFCE}"/>
                  </a:ext>
                </a:extLst>
              </p:cNvPr>
              <p:cNvSpPr/>
              <p:nvPr/>
            </p:nvSpPr>
            <p:spPr bwMode="auto">
              <a:xfrm flipH="1">
                <a:off x="3605219" y="2884506"/>
                <a:ext cx="204636" cy="20463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19E22651-4873-4A08-90C4-0BA485FF040D}"/>
                  </a:ext>
                </a:extLst>
              </p:cNvPr>
              <p:cNvSpPr/>
              <p:nvPr/>
            </p:nvSpPr>
            <p:spPr bwMode="auto">
              <a:xfrm flipH="1">
                <a:off x="3581096" y="2832663"/>
                <a:ext cx="166906" cy="16690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6F5DD384-362B-456A-859F-DD137E0284A3}"/>
                  </a:ext>
                </a:extLst>
              </p:cNvPr>
              <p:cNvSpPr/>
              <p:nvPr/>
            </p:nvSpPr>
            <p:spPr bwMode="auto">
              <a:xfrm flipH="1">
                <a:off x="3709886" y="3051243"/>
                <a:ext cx="92218" cy="9221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6550E03E-4579-4421-834D-8D40C4DA8ED2}"/>
                </a:ext>
              </a:extLst>
            </p:cNvPr>
            <p:cNvGrpSpPr/>
            <p:nvPr/>
          </p:nvGrpSpPr>
          <p:grpSpPr>
            <a:xfrm>
              <a:off x="2796809" y="4263117"/>
              <a:ext cx="585148" cy="558603"/>
              <a:chOff x="5316568" y="4256376"/>
              <a:chExt cx="585148" cy="558603"/>
            </a:xfrm>
          </p:grpSpPr>
          <p:sp>
            <p:nvSpPr>
              <p:cNvPr id="57" name="四角形: 角を丸くする 56">
                <a:extLst>
                  <a:ext uri="{FF2B5EF4-FFF2-40B4-BE49-F238E27FC236}">
                    <a16:creationId xmlns:a16="http://schemas.microsoft.com/office/drawing/2014/main" id="{6B237079-39B0-4F9C-B902-D65D7B071A9C}"/>
                  </a:ext>
                </a:extLst>
              </p:cNvPr>
              <p:cNvSpPr/>
              <p:nvPr/>
            </p:nvSpPr>
            <p:spPr bwMode="auto">
              <a:xfrm rot="19978608" flipV="1">
                <a:off x="5714511" y="4349476"/>
                <a:ext cx="101314" cy="221377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C2FCBFA8-C8C6-486E-8DEA-93C797A9F2CA}"/>
                  </a:ext>
                </a:extLst>
              </p:cNvPr>
              <p:cNvGrpSpPr/>
              <p:nvPr/>
            </p:nvGrpSpPr>
            <p:grpSpPr>
              <a:xfrm>
                <a:off x="5316568" y="4256376"/>
                <a:ext cx="456771" cy="367786"/>
                <a:chOff x="3978711" y="4877795"/>
                <a:chExt cx="558294" cy="518583"/>
              </a:xfrm>
            </p:grpSpPr>
            <p:sp>
              <p:nvSpPr>
                <p:cNvPr id="60" name="四角形: 角を丸くする 311">
                  <a:extLst>
                    <a:ext uri="{FF2B5EF4-FFF2-40B4-BE49-F238E27FC236}">
                      <a16:creationId xmlns:a16="http://schemas.microsoft.com/office/drawing/2014/main" id="{05241460-2EF1-4B4F-A414-44BEC5A49466}"/>
                    </a:ext>
                  </a:extLst>
                </p:cNvPr>
                <p:cNvSpPr/>
                <p:nvPr/>
              </p:nvSpPr>
              <p:spPr bwMode="auto">
                <a:xfrm>
                  <a:off x="3978713" y="4912577"/>
                  <a:ext cx="558292" cy="483801"/>
                </a:xfrm>
                <a:custGeom>
                  <a:avLst/>
                  <a:gdLst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42937 w 558292"/>
                    <a:gd name="connsiteY6" fmla="*/ 483801 h 483801"/>
                    <a:gd name="connsiteX7" fmla="*/ 0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0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9236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4474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4474 w 558292"/>
                    <a:gd name="connsiteY4" fmla="*/ 440864 h 483801"/>
                    <a:gd name="connsiteX5" fmla="*/ 443917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8292" h="483801">
                      <a:moveTo>
                        <a:pt x="0" y="42937"/>
                      </a:moveTo>
                      <a:cubicBezTo>
                        <a:pt x="0" y="19224"/>
                        <a:pt x="19224" y="0"/>
                        <a:pt x="42937" y="0"/>
                      </a:cubicBezTo>
                      <a:lnTo>
                        <a:pt x="515355" y="0"/>
                      </a:lnTo>
                      <a:cubicBezTo>
                        <a:pt x="539068" y="0"/>
                        <a:pt x="558292" y="19224"/>
                        <a:pt x="558292" y="42937"/>
                      </a:cubicBezTo>
                      <a:lnTo>
                        <a:pt x="484474" y="440864"/>
                      </a:lnTo>
                      <a:cubicBezTo>
                        <a:pt x="484474" y="464577"/>
                        <a:pt x="467630" y="483801"/>
                        <a:pt x="443917" y="483801"/>
                      </a:cubicBezTo>
                      <a:lnTo>
                        <a:pt x="97706" y="483801"/>
                      </a:lnTo>
                      <a:cubicBezTo>
                        <a:pt x="73993" y="483801"/>
                        <a:pt x="66675" y="464577"/>
                        <a:pt x="66675" y="440864"/>
                      </a:cubicBezTo>
                      <a:lnTo>
                        <a:pt x="0" y="42937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61" name="四角形: 角を丸くする 60">
                  <a:extLst>
                    <a:ext uri="{FF2B5EF4-FFF2-40B4-BE49-F238E27FC236}">
                      <a16:creationId xmlns:a16="http://schemas.microsoft.com/office/drawing/2014/main" id="{2AE5ACFD-4482-442F-9DF6-30D35CCDF210}"/>
                    </a:ext>
                  </a:extLst>
                </p:cNvPr>
                <p:cNvSpPr/>
                <p:nvPr/>
              </p:nvSpPr>
              <p:spPr bwMode="auto">
                <a:xfrm>
                  <a:off x="3978711" y="4877795"/>
                  <a:ext cx="558292" cy="77490"/>
                </a:xfrm>
                <a:prstGeom prst="roundRect">
                  <a:avLst>
                    <a:gd name="adj" fmla="val 34389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AF8BED4A-0BE3-4C7D-A06C-C3047D6B3D7A}"/>
                  </a:ext>
                </a:extLst>
              </p:cNvPr>
              <p:cNvSpPr/>
              <p:nvPr/>
            </p:nvSpPr>
            <p:spPr bwMode="auto">
              <a:xfrm rot="5400000" flipV="1">
                <a:off x="5439414" y="4352677"/>
                <a:ext cx="351136" cy="573468"/>
              </a:xfrm>
              <a:custGeom>
                <a:avLst/>
                <a:gdLst>
                  <a:gd name="connsiteX0" fmla="*/ 0 w 351136"/>
                  <a:gd name="connsiteY0" fmla="*/ 119121 h 653441"/>
                  <a:gd name="connsiteX1" fmla="*/ 0 w 351136"/>
                  <a:gd name="connsiteY1" fmla="*/ 312485 h 653441"/>
                  <a:gd name="connsiteX2" fmla="*/ 0 w 351136"/>
                  <a:gd name="connsiteY2" fmla="*/ 449883 h 653441"/>
                  <a:gd name="connsiteX3" fmla="*/ 0 w 351136"/>
                  <a:gd name="connsiteY3" fmla="*/ 482962 h 653441"/>
                  <a:gd name="connsiteX4" fmla="*/ 170478 w 351136"/>
                  <a:gd name="connsiteY4" fmla="*/ 653440 h 653441"/>
                  <a:gd name="connsiteX5" fmla="*/ 180657 w 351136"/>
                  <a:gd name="connsiteY5" fmla="*/ 653441 h 653441"/>
                  <a:gd name="connsiteX6" fmla="*/ 351135 w 351136"/>
                  <a:gd name="connsiteY6" fmla="*/ 482963 h 653441"/>
                  <a:gd name="connsiteX7" fmla="*/ 351135 w 351136"/>
                  <a:gd name="connsiteY7" fmla="*/ 354078 h 653441"/>
                  <a:gd name="connsiteX8" fmla="*/ 351136 w 351136"/>
                  <a:gd name="connsiteY8" fmla="*/ 150602 h 653441"/>
                  <a:gd name="connsiteX9" fmla="*/ 316477 w 351136"/>
                  <a:gd name="connsiteY9" fmla="*/ 115943 h 653441"/>
                  <a:gd name="connsiteX10" fmla="*/ 281818 w 351136"/>
                  <a:gd name="connsiteY10" fmla="*/ 150602 h 653441"/>
                  <a:gd name="connsiteX11" fmla="*/ 281818 w 351136"/>
                  <a:gd name="connsiteY11" fmla="*/ 312485 h 653441"/>
                  <a:gd name="connsiteX12" fmla="*/ 275346 w 351136"/>
                  <a:gd name="connsiteY12" fmla="*/ 312485 h 653441"/>
                  <a:gd name="connsiteX13" fmla="*/ 275346 w 351136"/>
                  <a:gd name="connsiteY13" fmla="*/ 112400 h 653441"/>
                  <a:gd name="connsiteX14" fmla="*/ 232518 w 351136"/>
                  <a:gd name="connsiteY14" fmla="*/ 69572 h 653441"/>
                  <a:gd name="connsiteX15" fmla="*/ 189690 w 351136"/>
                  <a:gd name="connsiteY15" fmla="*/ 112400 h 653441"/>
                  <a:gd name="connsiteX16" fmla="*/ 189690 w 351136"/>
                  <a:gd name="connsiteY16" fmla="*/ 312485 h 653441"/>
                  <a:gd name="connsiteX17" fmla="*/ 180501 w 351136"/>
                  <a:gd name="connsiteY17" fmla="*/ 312485 h 653441"/>
                  <a:gd name="connsiteX18" fmla="*/ 180501 w 351136"/>
                  <a:gd name="connsiteY18" fmla="*/ 42828 h 653441"/>
                  <a:gd name="connsiteX19" fmla="*/ 137673 w 351136"/>
                  <a:gd name="connsiteY19" fmla="*/ 0 h 653441"/>
                  <a:gd name="connsiteX20" fmla="*/ 94845 w 351136"/>
                  <a:gd name="connsiteY20" fmla="*/ 42828 h 653441"/>
                  <a:gd name="connsiteX21" fmla="*/ 94845 w 351136"/>
                  <a:gd name="connsiteY21" fmla="*/ 312485 h 653441"/>
                  <a:gd name="connsiteX22" fmla="*/ 85656 w 351136"/>
                  <a:gd name="connsiteY22" fmla="*/ 312485 h 653441"/>
                  <a:gd name="connsiteX23" fmla="*/ 85656 w 351136"/>
                  <a:gd name="connsiteY23" fmla="*/ 119121 h 653441"/>
                  <a:gd name="connsiteX24" fmla="*/ 42828 w 351136"/>
                  <a:gd name="connsiteY24" fmla="*/ 76293 h 653441"/>
                  <a:gd name="connsiteX25" fmla="*/ 0 w 351136"/>
                  <a:gd name="connsiteY25" fmla="*/ 119121 h 653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51136" h="653441">
                    <a:moveTo>
                      <a:pt x="0" y="119121"/>
                    </a:moveTo>
                    <a:lnTo>
                      <a:pt x="0" y="312485"/>
                    </a:lnTo>
                    <a:lnTo>
                      <a:pt x="0" y="449883"/>
                    </a:lnTo>
                    <a:lnTo>
                      <a:pt x="0" y="482962"/>
                    </a:lnTo>
                    <a:cubicBezTo>
                      <a:pt x="0" y="577114"/>
                      <a:pt x="76326" y="653440"/>
                      <a:pt x="170478" y="653440"/>
                    </a:cubicBezTo>
                    <a:lnTo>
                      <a:pt x="180657" y="653441"/>
                    </a:lnTo>
                    <a:cubicBezTo>
                      <a:pt x="274809" y="653441"/>
                      <a:pt x="351135" y="577115"/>
                      <a:pt x="351135" y="482963"/>
                    </a:cubicBezTo>
                    <a:lnTo>
                      <a:pt x="351135" y="354078"/>
                    </a:lnTo>
                    <a:cubicBezTo>
                      <a:pt x="351135" y="286253"/>
                      <a:pt x="351136" y="218427"/>
                      <a:pt x="351136" y="150602"/>
                    </a:cubicBezTo>
                    <a:cubicBezTo>
                      <a:pt x="351136" y="131460"/>
                      <a:pt x="335619" y="115943"/>
                      <a:pt x="316477" y="115943"/>
                    </a:cubicBezTo>
                    <a:cubicBezTo>
                      <a:pt x="297335" y="115943"/>
                      <a:pt x="281818" y="131460"/>
                      <a:pt x="281818" y="150602"/>
                    </a:cubicBezTo>
                    <a:lnTo>
                      <a:pt x="281818" y="312485"/>
                    </a:lnTo>
                    <a:lnTo>
                      <a:pt x="275346" y="312485"/>
                    </a:lnTo>
                    <a:lnTo>
                      <a:pt x="275346" y="112400"/>
                    </a:lnTo>
                    <a:cubicBezTo>
                      <a:pt x="275346" y="88747"/>
                      <a:pt x="256171" y="69572"/>
                      <a:pt x="232518" y="69572"/>
                    </a:cubicBezTo>
                    <a:cubicBezTo>
                      <a:pt x="208865" y="69572"/>
                      <a:pt x="189690" y="88747"/>
                      <a:pt x="189690" y="112400"/>
                    </a:cubicBezTo>
                    <a:lnTo>
                      <a:pt x="189690" y="312485"/>
                    </a:lnTo>
                    <a:lnTo>
                      <a:pt x="180501" y="312485"/>
                    </a:lnTo>
                    <a:lnTo>
                      <a:pt x="180501" y="42828"/>
                    </a:lnTo>
                    <a:cubicBezTo>
                      <a:pt x="180501" y="19175"/>
                      <a:pt x="161326" y="0"/>
                      <a:pt x="137673" y="0"/>
                    </a:cubicBezTo>
                    <a:cubicBezTo>
                      <a:pt x="114020" y="0"/>
                      <a:pt x="94845" y="19175"/>
                      <a:pt x="94845" y="42828"/>
                    </a:cubicBezTo>
                    <a:lnTo>
                      <a:pt x="94845" y="312485"/>
                    </a:lnTo>
                    <a:lnTo>
                      <a:pt x="85656" y="312485"/>
                    </a:lnTo>
                    <a:lnTo>
                      <a:pt x="85656" y="119121"/>
                    </a:lnTo>
                    <a:cubicBezTo>
                      <a:pt x="85656" y="95468"/>
                      <a:pt x="66481" y="76293"/>
                      <a:pt x="42828" y="76293"/>
                    </a:cubicBezTo>
                    <a:cubicBezTo>
                      <a:pt x="19175" y="76293"/>
                      <a:pt x="0" y="95468"/>
                      <a:pt x="0" y="1191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10A26FF5-2B13-4AA4-8F6F-7AD97117A1B6}"/>
                </a:ext>
              </a:extLst>
            </p:cNvPr>
            <p:cNvGrpSpPr/>
            <p:nvPr/>
          </p:nvGrpSpPr>
          <p:grpSpPr>
            <a:xfrm rot="8048521">
              <a:off x="3271970" y="4522069"/>
              <a:ext cx="493873" cy="467181"/>
              <a:chOff x="3521307" y="4542572"/>
              <a:chExt cx="493873" cy="467181"/>
            </a:xfrm>
          </p:grpSpPr>
          <p:sp>
            <p:nvSpPr>
              <p:cNvPr id="55" name="台形 54">
                <a:extLst>
                  <a:ext uri="{FF2B5EF4-FFF2-40B4-BE49-F238E27FC236}">
                    <a16:creationId xmlns:a16="http://schemas.microsoft.com/office/drawing/2014/main" id="{BBAC530F-8411-411B-A4F2-F454EB15D91D}"/>
                  </a:ext>
                </a:extLst>
              </p:cNvPr>
              <p:cNvSpPr/>
              <p:nvPr/>
            </p:nvSpPr>
            <p:spPr bwMode="auto">
              <a:xfrm rot="19800000" flipH="1">
                <a:off x="3521307" y="4542572"/>
                <a:ext cx="370433" cy="435150"/>
              </a:xfrm>
              <a:prstGeom prst="trapezoid">
                <a:avLst>
                  <a:gd name="adj" fmla="val 27299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6" name="台形 55">
                <a:extLst>
                  <a:ext uri="{FF2B5EF4-FFF2-40B4-BE49-F238E27FC236}">
                    <a16:creationId xmlns:a16="http://schemas.microsoft.com/office/drawing/2014/main" id="{7A961DE9-5A4B-49C5-8977-69BBA4AD13B6}"/>
                  </a:ext>
                </a:extLst>
              </p:cNvPr>
              <p:cNvSpPr/>
              <p:nvPr/>
            </p:nvSpPr>
            <p:spPr bwMode="auto">
              <a:xfrm rot="19800000" flipH="1">
                <a:off x="3579858" y="4815395"/>
                <a:ext cx="435322" cy="194358"/>
              </a:xfrm>
              <a:prstGeom prst="trapezoid">
                <a:avLst>
                  <a:gd name="adj" fmla="val 20612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A9A37511-C436-4525-B074-8A442113751A}"/>
              </a:ext>
            </a:extLst>
          </p:cNvPr>
          <p:cNvGrpSpPr/>
          <p:nvPr/>
        </p:nvGrpSpPr>
        <p:grpSpPr>
          <a:xfrm>
            <a:off x="543286" y="4501971"/>
            <a:ext cx="1285615" cy="1770476"/>
            <a:chOff x="2449220" y="2436535"/>
            <a:chExt cx="3653582" cy="5031507"/>
          </a:xfrm>
        </p:grpSpPr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DFE360EC-70E5-488B-BA3D-F6A4B592EE1F}"/>
                </a:ext>
              </a:extLst>
            </p:cNvPr>
            <p:cNvGrpSpPr/>
            <p:nvPr/>
          </p:nvGrpSpPr>
          <p:grpSpPr>
            <a:xfrm rot="18000000">
              <a:off x="2871514" y="4810662"/>
              <a:ext cx="470697" cy="1315285"/>
              <a:chOff x="6099522" y="2495912"/>
              <a:chExt cx="596331" cy="1666350"/>
            </a:xfrm>
          </p:grpSpPr>
          <p:sp>
            <p:nvSpPr>
              <p:cNvPr id="145" name="四角形: 角を丸くする 144">
                <a:extLst>
                  <a:ext uri="{FF2B5EF4-FFF2-40B4-BE49-F238E27FC236}">
                    <a16:creationId xmlns:a16="http://schemas.microsoft.com/office/drawing/2014/main" id="{643A01F6-066C-4538-AB03-550F171121D6}"/>
                  </a:ext>
                </a:extLst>
              </p:cNvPr>
              <p:cNvSpPr/>
              <p:nvPr/>
            </p:nvSpPr>
            <p:spPr bwMode="auto">
              <a:xfrm flipH="1">
                <a:off x="6442358" y="2495912"/>
                <a:ext cx="144959" cy="1336154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5B94272C-FAB4-483E-B9C1-CAAA29E8403D}"/>
                  </a:ext>
                </a:extLst>
              </p:cNvPr>
              <p:cNvSpPr/>
              <p:nvPr/>
            </p:nvSpPr>
            <p:spPr bwMode="auto">
              <a:xfrm flipH="1">
                <a:off x="6099522" y="2829622"/>
                <a:ext cx="596331" cy="1332640"/>
              </a:xfrm>
              <a:custGeom>
                <a:avLst/>
                <a:gdLst>
                  <a:gd name="connsiteX0" fmla="*/ 324584 w 596331"/>
                  <a:gd name="connsiteY0" fmla="*/ 0 h 1332640"/>
                  <a:gd name="connsiteX1" fmla="*/ 98282 w 596331"/>
                  <a:gd name="connsiteY1" fmla="*/ 60637 h 1332640"/>
                  <a:gd name="connsiteX2" fmla="*/ 47630 w 596331"/>
                  <a:gd name="connsiteY2" fmla="*/ 148369 h 1332640"/>
                  <a:gd name="connsiteX3" fmla="*/ 135362 w 596331"/>
                  <a:gd name="connsiteY3" fmla="*/ 199021 h 1332640"/>
                  <a:gd name="connsiteX4" fmla="*/ 298656 w 596331"/>
                  <a:gd name="connsiteY4" fmla="*/ 155267 h 1332640"/>
                  <a:gd name="connsiteX5" fmla="*/ 287145 w 596331"/>
                  <a:gd name="connsiteY5" fmla="*/ 179962 h 1332640"/>
                  <a:gd name="connsiteX6" fmla="*/ 50004 w 596331"/>
                  <a:gd name="connsiteY6" fmla="*/ 243503 h 1332640"/>
                  <a:gd name="connsiteX7" fmla="*/ 2314 w 596331"/>
                  <a:gd name="connsiteY7" fmla="*/ 326105 h 1332640"/>
                  <a:gd name="connsiteX8" fmla="*/ 84915 w 596331"/>
                  <a:gd name="connsiteY8" fmla="*/ 373795 h 1332640"/>
                  <a:gd name="connsiteX9" fmla="*/ 272741 w 596331"/>
                  <a:gd name="connsiteY9" fmla="*/ 323467 h 1332640"/>
                  <a:gd name="connsiteX10" fmla="*/ 272684 w 596331"/>
                  <a:gd name="connsiteY10" fmla="*/ 325311 h 1332640"/>
                  <a:gd name="connsiteX11" fmla="*/ 273169 w 596331"/>
                  <a:gd name="connsiteY11" fmla="*/ 355159 h 1332640"/>
                  <a:gd name="connsiteX12" fmla="*/ 88846 w 596331"/>
                  <a:gd name="connsiteY12" fmla="*/ 404548 h 1332640"/>
                  <a:gd name="connsiteX13" fmla="*/ 38194 w 596331"/>
                  <a:gd name="connsiteY13" fmla="*/ 492280 h 1332640"/>
                  <a:gd name="connsiteX14" fmla="*/ 125926 w 596331"/>
                  <a:gd name="connsiteY14" fmla="*/ 542932 h 1332640"/>
                  <a:gd name="connsiteX15" fmla="*/ 275569 w 596331"/>
                  <a:gd name="connsiteY15" fmla="*/ 502836 h 1332640"/>
                  <a:gd name="connsiteX16" fmla="*/ 275814 w 596331"/>
                  <a:gd name="connsiteY16" fmla="*/ 517960 h 1332640"/>
                  <a:gd name="connsiteX17" fmla="*/ 275750 w 596331"/>
                  <a:gd name="connsiteY17" fmla="*/ 521931 h 1332640"/>
                  <a:gd name="connsiteX18" fmla="*/ 140308 w 596331"/>
                  <a:gd name="connsiteY18" fmla="*/ 558221 h 1332640"/>
                  <a:gd name="connsiteX19" fmla="*/ 95254 w 596331"/>
                  <a:gd name="connsiteY19" fmla="*/ 636258 h 1332640"/>
                  <a:gd name="connsiteX20" fmla="*/ 173291 w 596331"/>
                  <a:gd name="connsiteY20" fmla="*/ 681313 h 1332640"/>
                  <a:gd name="connsiteX21" fmla="*/ 273597 w 596331"/>
                  <a:gd name="connsiteY21" fmla="*/ 654436 h 1332640"/>
                  <a:gd name="connsiteX22" fmla="*/ 272684 w 596331"/>
                  <a:gd name="connsiteY22" fmla="*/ 710609 h 1332640"/>
                  <a:gd name="connsiteX23" fmla="*/ 285813 w 596331"/>
                  <a:gd name="connsiteY23" fmla="*/ 853100 h 1332640"/>
                  <a:gd name="connsiteX24" fmla="*/ 286152 w 596331"/>
                  <a:gd name="connsiteY24" fmla="*/ 853829 h 1332640"/>
                  <a:gd name="connsiteX25" fmla="*/ 285118 w 596331"/>
                  <a:gd name="connsiteY25" fmla="*/ 856325 h 1332640"/>
                  <a:gd name="connsiteX26" fmla="*/ 285118 w 596331"/>
                  <a:gd name="connsiteY26" fmla="*/ 1304150 h 1332640"/>
                  <a:gd name="connsiteX27" fmla="*/ 313608 w 596331"/>
                  <a:gd name="connsiteY27" fmla="*/ 1332640 h 1332640"/>
                  <a:gd name="connsiteX28" fmla="*/ 427567 w 596331"/>
                  <a:gd name="connsiteY28" fmla="*/ 1332640 h 1332640"/>
                  <a:gd name="connsiteX29" fmla="*/ 456057 w 596331"/>
                  <a:gd name="connsiteY29" fmla="*/ 1304150 h 1332640"/>
                  <a:gd name="connsiteX30" fmla="*/ 456057 w 596331"/>
                  <a:gd name="connsiteY30" fmla="*/ 891231 h 1332640"/>
                  <a:gd name="connsiteX31" fmla="*/ 458457 w 596331"/>
                  <a:gd name="connsiteY31" fmla="*/ 890364 h 1332640"/>
                  <a:gd name="connsiteX32" fmla="*/ 596331 w 596331"/>
                  <a:gd name="connsiteY32" fmla="*/ 517960 h 1332640"/>
                  <a:gd name="connsiteX33" fmla="*/ 458457 w 596331"/>
                  <a:gd name="connsiteY33" fmla="*/ 145556 h 1332640"/>
                  <a:gd name="connsiteX34" fmla="*/ 449842 w 596331"/>
                  <a:gd name="connsiteY34" fmla="*/ 142442 h 1332640"/>
                  <a:gd name="connsiteX35" fmla="*/ 413823 w 596331"/>
                  <a:gd name="connsiteY35" fmla="*/ 45230 h 1332640"/>
                  <a:gd name="connsiteX36" fmla="*/ 376551 w 596331"/>
                  <a:gd name="connsiteY36" fmla="*/ 5022 h 1332640"/>
                  <a:gd name="connsiteX37" fmla="*/ 357157 w 596331"/>
                  <a:gd name="connsiteY37" fmla="*/ 4288 h 1332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96331" h="1332640">
                    <a:moveTo>
                      <a:pt x="324584" y="0"/>
                    </a:moveTo>
                    <a:lnTo>
                      <a:pt x="98282" y="60637"/>
                    </a:lnTo>
                    <a:cubicBezTo>
                      <a:pt x="60068" y="70876"/>
                      <a:pt x="37390" y="110155"/>
                      <a:pt x="47630" y="148369"/>
                    </a:cubicBezTo>
                    <a:cubicBezTo>
                      <a:pt x="57869" y="186583"/>
                      <a:pt x="97148" y="209261"/>
                      <a:pt x="135362" y="199021"/>
                    </a:cubicBezTo>
                    <a:lnTo>
                      <a:pt x="298656" y="155267"/>
                    </a:lnTo>
                    <a:lnTo>
                      <a:pt x="287145" y="179962"/>
                    </a:lnTo>
                    <a:lnTo>
                      <a:pt x="50004" y="243503"/>
                    </a:lnTo>
                    <a:cubicBezTo>
                      <a:pt x="14025" y="253143"/>
                      <a:pt x="-7327" y="290126"/>
                      <a:pt x="2314" y="326105"/>
                    </a:cubicBezTo>
                    <a:cubicBezTo>
                      <a:pt x="11954" y="362083"/>
                      <a:pt x="48937" y="383435"/>
                      <a:pt x="84915" y="373795"/>
                    </a:cubicBezTo>
                    <a:lnTo>
                      <a:pt x="272741" y="323467"/>
                    </a:lnTo>
                    <a:lnTo>
                      <a:pt x="272684" y="325311"/>
                    </a:lnTo>
                    <a:lnTo>
                      <a:pt x="273169" y="355159"/>
                    </a:lnTo>
                    <a:lnTo>
                      <a:pt x="88846" y="404548"/>
                    </a:lnTo>
                    <a:cubicBezTo>
                      <a:pt x="50632" y="414788"/>
                      <a:pt x="27954" y="454066"/>
                      <a:pt x="38194" y="492280"/>
                    </a:cubicBezTo>
                    <a:cubicBezTo>
                      <a:pt x="48433" y="530494"/>
                      <a:pt x="87712" y="553172"/>
                      <a:pt x="125926" y="542932"/>
                    </a:cubicBezTo>
                    <a:lnTo>
                      <a:pt x="275569" y="502836"/>
                    </a:lnTo>
                    <a:lnTo>
                      <a:pt x="275814" y="517960"/>
                    </a:lnTo>
                    <a:lnTo>
                      <a:pt x="275750" y="521931"/>
                    </a:lnTo>
                    <a:lnTo>
                      <a:pt x="140308" y="558221"/>
                    </a:lnTo>
                    <a:cubicBezTo>
                      <a:pt x="106318" y="567329"/>
                      <a:pt x="86146" y="602268"/>
                      <a:pt x="95254" y="636258"/>
                    </a:cubicBezTo>
                    <a:cubicBezTo>
                      <a:pt x="104362" y="670249"/>
                      <a:pt x="139300" y="690421"/>
                      <a:pt x="173291" y="681313"/>
                    </a:cubicBezTo>
                    <a:lnTo>
                      <a:pt x="273597" y="654436"/>
                    </a:lnTo>
                    <a:lnTo>
                      <a:pt x="272684" y="710609"/>
                    </a:lnTo>
                    <a:cubicBezTo>
                      <a:pt x="272474" y="767877"/>
                      <a:pt x="274974" y="816784"/>
                      <a:pt x="285813" y="853100"/>
                    </a:cubicBezTo>
                    <a:lnTo>
                      <a:pt x="286152" y="853829"/>
                    </a:lnTo>
                    <a:lnTo>
                      <a:pt x="285118" y="856325"/>
                    </a:lnTo>
                    <a:lnTo>
                      <a:pt x="285118" y="1304150"/>
                    </a:lnTo>
                    <a:cubicBezTo>
                      <a:pt x="285118" y="1319885"/>
                      <a:pt x="297873" y="1332640"/>
                      <a:pt x="313608" y="1332640"/>
                    </a:cubicBezTo>
                    <a:lnTo>
                      <a:pt x="427567" y="1332640"/>
                    </a:lnTo>
                    <a:cubicBezTo>
                      <a:pt x="443302" y="1332640"/>
                      <a:pt x="456057" y="1319885"/>
                      <a:pt x="456057" y="1304150"/>
                    </a:cubicBezTo>
                    <a:lnTo>
                      <a:pt x="456057" y="891231"/>
                    </a:lnTo>
                    <a:lnTo>
                      <a:pt x="458457" y="890364"/>
                    </a:lnTo>
                    <a:cubicBezTo>
                      <a:pt x="539480" y="829008"/>
                      <a:pt x="596331" y="685371"/>
                      <a:pt x="596331" y="517960"/>
                    </a:cubicBezTo>
                    <a:cubicBezTo>
                      <a:pt x="596331" y="350550"/>
                      <a:pt x="539480" y="206912"/>
                      <a:pt x="458457" y="145556"/>
                    </a:cubicBezTo>
                    <a:lnTo>
                      <a:pt x="449842" y="142442"/>
                    </a:lnTo>
                    <a:lnTo>
                      <a:pt x="413823" y="45230"/>
                    </a:lnTo>
                    <a:cubicBezTo>
                      <a:pt x="406951" y="26681"/>
                      <a:pt x="393211" y="12674"/>
                      <a:pt x="376551" y="5022"/>
                    </a:cubicBezTo>
                    <a:lnTo>
                      <a:pt x="357157" y="4288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E90BE7DE-9131-40C4-842B-6568D89F40DB}"/>
                </a:ext>
              </a:extLst>
            </p:cNvPr>
            <p:cNvGrpSpPr/>
            <p:nvPr/>
          </p:nvGrpSpPr>
          <p:grpSpPr>
            <a:xfrm rot="8100000">
              <a:off x="3518292" y="5600343"/>
              <a:ext cx="475469" cy="562774"/>
              <a:chOff x="4473785" y="4386015"/>
              <a:chExt cx="475469" cy="562774"/>
            </a:xfrm>
          </p:grpSpPr>
          <p:sp>
            <p:nvSpPr>
              <p:cNvPr id="143" name="台形 229">
                <a:extLst>
                  <a:ext uri="{FF2B5EF4-FFF2-40B4-BE49-F238E27FC236}">
                    <a16:creationId xmlns:a16="http://schemas.microsoft.com/office/drawing/2014/main" id="{9CE60EED-7E3B-4E75-B75B-B31C23C4B956}"/>
                  </a:ext>
                </a:extLst>
              </p:cNvPr>
              <p:cNvSpPr/>
              <p:nvPr/>
            </p:nvSpPr>
            <p:spPr bwMode="auto">
              <a:xfrm rot="20478966" flipH="1">
                <a:off x="4473785" y="4386015"/>
                <a:ext cx="370433" cy="518035"/>
              </a:xfrm>
              <a:custGeom>
                <a:avLst/>
                <a:gdLst>
                  <a:gd name="connsiteX0" fmla="*/ 0 w 370433"/>
                  <a:gd name="connsiteY0" fmla="*/ 788797 h 788797"/>
                  <a:gd name="connsiteX1" fmla="*/ 140842 w 370433"/>
                  <a:gd name="connsiteY1" fmla="*/ 0 h 788797"/>
                  <a:gd name="connsiteX2" fmla="*/ 229591 w 370433"/>
                  <a:gd name="connsiteY2" fmla="*/ 0 h 788797"/>
                  <a:gd name="connsiteX3" fmla="*/ 370433 w 370433"/>
                  <a:gd name="connsiteY3" fmla="*/ 788797 h 788797"/>
                  <a:gd name="connsiteX4" fmla="*/ 0 w 370433"/>
                  <a:gd name="connsiteY4" fmla="*/ 788797 h 788797"/>
                  <a:gd name="connsiteX0" fmla="*/ 0 w 370433"/>
                  <a:gd name="connsiteY0" fmla="*/ 791696 h 791696"/>
                  <a:gd name="connsiteX1" fmla="*/ 140842 w 370433"/>
                  <a:gd name="connsiteY1" fmla="*/ 2899 h 791696"/>
                  <a:gd name="connsiteX2" fmla="*/ 174602 w 370433"/>
                  <a:gd name="connsiteY2" fmla="*/ 0 h 791696"/>
                  <a:gd name="connsiteX3" fmla="*/ 229591 w 370433"/>
                  <a:gd name="connsiteY3" fmla="*/ 2899 h 791696"/>
                  <a:gd name="connsiteX4" fmla="*/ 370433 w 370433"/>
                  <a:gd name="connsiteY4" fmla="*/ 791696 h 791696"/>
                  <a:gd name="connsiteX5" fmla="*/ 0 w 370433"/>
                  <a:gd name="connsiteY5" fmla="*/ 791696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5" fmla="*/ 266042 w 370433"/>
                  <a:gd name="connsiteY5" fmla="*/ 91440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0" fmla="*/ 229591 w 370433"/>
                  <a:gd name="connsiteY0" fmla="*/ 0 h 788797"/>
                  <a:gd name="connsiteX1" fmla="*/ 370433 w 370433"/>
                  <a:gd name="connsiteY1" fmla="*/ 788797 h 788797"/>
                  <a:gd name="connsiteX2" fmla="*/ 0 w 370433"/>
                  <a:gd name="connsiteY2" fmla="*/ 788797 h 788797"/>
                  <a:gd name="connsiteX3" fmla="*/ 140842 w 370433"/>
                  <a:gd name="connsiteY3" fmla="*/ 0 h 78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433" h="788797">
                    <a:moveTo>
                      <a:pt x="229591" y="0"/>
                    </a:moveTo>
                    <a:lnTo>
                      <a:pt x="370433" y="788797"/>
                    </a:lnTo>
                    <a:lnTo>
                      <a:pt x="0" y="788797"/>
                    </a:lnTo>
                    <a:lnTo>
                      <a:pt x="140842" y="0"/>
                    </a:lnTo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44" name="台形 143">
                <a:extLst>
                  <a:ext uri="{FF2B5EF4-FFF2-40B4-BE49-F238E27FC236}">
                    <a16:creationId xmlns:a16="http://schemas.microsoft.com/office/drawing/2014/main" id="{AFD49DC4-0783-41CA-8AB8-BC3E4F740F41}"/>
                  </a:ext>
                </a:extLst>
              </p:cNvPr>
              <p:cNvSpPr/>
              <p:nvPr/>
            </p:nvSpPr>
            <p:spPr bwMode="auto">
              <a:xfrm rot="20478966" flipH="1">
                <a:off x="4513932" y="4754431"/>
                <a:ext cx="435322" cy="194358"/>
              </a:xfrm>
              <a:prstGeom prst="trapezoid">
                <a:avLst>
                  <a:gd name="adj" fmla="val 20612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516FAB1B-1427-468F-B7CF-339329A2CF73}"/>
                </a:ext>
              </a:extLst>
            </p:cNvPr>
            <p:cNvSpPr/>
            <p:nvPr/>
          </p:nvSpPr>
          <p:spPr bwMode="auto">
            <a:xfrm rot="10800000">
              <a:off x="3845555" y="5440192"/>
              <a:ext cx="262637" cy="274233"/>
            </a:xfrm>
            <a:custGeom>
              <a:avLst/>
              <a:gdLst>
                <a:gd name="connsiteX0" fmla="*/ 171002 w 262637"/>
                <a:gd name="connsiteY0" fmla="*/ 356389 h 356389"/>
                <a:gd name="connsiteX1" fmla="*/ 0 w 262637"/>
                <a:gd name="connsiteY1" fmla="*/ 356389 h 356389"/>
                <a:gd name="connsiteX2" fmla="*/ 262637 w 262637"/>
                <a:gd name="connsiteY2" fmla="*/ 0 h 356389"/>
                <a:gd name="connsiteX0" fmla="*/ 230533 w 262637"/>
                <a:gd name="connsiteY0" fmla="*/ 362578 h 362578"/>
                <a:gd name="connsiteX1" fmla="*/ 0 w 262637"/>
                <a:gd name="connsiteY1" fmla="*/ 356389 h 362578"/>
                <a:gd name="connsiteX2" fmla="*/ 262637 w 262637"/>
                <a:gd name="connsiteY2" fmla="*/ 0 h 362578"/>
                <a:gd name="connsiteX3" fmla="*/ 230533 w 262637"/>
                <a:gd name="connsiteY3" fmla="*/ 362578 h 362578"/>
                <a:gd name="connsiteX0" fmla="*/ 230533 w 262637"/>
                <a:gd name="connsiteY0" fmla="*/ 362578 h 362578"/>
                <a:gd name="connsiteX1" fmla="*/ 0 w 262637"/>
                <a:gd name="connsiteY1" fmla="*/ 356389 h 362578"/>
                <a:gd name="connsiteX2" fmla="*/ 262637 w 262637"/>
                <a:gd name="connsiteY2" fmla="*/ 0 h 362578"/>
                <a:gd name="connsiteX3" fmla="*/ 230533 w 262637"/>
                <a:gd name="connsiteY3" fmla="*/ 362578 h 362578"/>
                <a:gd name="connsiteX0" fmla="*/ 232914 w 262637"/>
                <a:gd name="connsiteY0" fmla="*/ 353294 h 356389"/>
                <a:gd name="connsiteX1" fmla="*/ 0 w 262637"/>
                <a:gd name="connsiteY1" fmla="*/ 356389 h 356389"/>
                <a:gd name="connsiteX2" fmla="*/ 262637 w 262637"/>
                <a:gd name="connsiteY2" fmla="*/ 0 h 356389"/>
                <a:gd name="connsiteX3" fmla="*/ 232914 w 262637"/>
                <a:gd name="connsiteY3" fmla="*/ 353294 h 356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2637" h="356389">
                  <a:moveTo>
                    <a:pt x="232914" y="353294"/>
                  </a:moveTo>
                  <a:lnTo>
                    <a:pt x="0" y="356389"/>
                  </a:lnTo>
                  <a:lnTo>
                    <a:pt x="262637" y="0"/>
                  </a:lnTo>
                  <a:lnTo>
                    <a:pt x="232914" y="353294"/>
                  </a:ln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FB0E674E-C22B-4792-92BD-CBEC23AF3E06}"/>
                </a:ext>
              </a:extLst>
            </p:cNvPr>
            <p:cNvSpPr/>
            <p:nvPr/>
          </p:nvSpPr>
          <p:spPr bwMode="auto">
            <a:xfrm>
              <a:off x="4086329" y="4970633"/>
              <a:ext cx="248520" cy="346708"/>
            </a:xfrm>
            <a:custGeom>
              <a:avLst/>
              <a:gdLst>
                <a:gd name="connsiteX0" fmla="*/ 54072 w 248520"/>
                <a:gd name="connsiteY0" fmla="*/ 0 h 346708"/>
                <a:gd name="connsiteX1" fmla="*/ 194449 w 248520"/>
                <a:gd name="connsiteY1" fmla="*/ 0 h 346708"/>
                <a:gd name="connsiteX2" fmla="*/ 248520 w 248520"/>
                <a:gd name="connsiteY2" fmla="*/ 346708 h 346708"/>
                <a:gd name="connsiteX3" fmla="*/ 0 w 248520"/>
                <a:gd name="connsiteY3" fmla="*/ 346708 h 34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520" h="346708">
                  <a:moveTo>
                    <a:pt x="54072" y="0"/>
                  </a:moveTo>
                  <a:lnTo>
                    <a:pt x="194449" y="0"/>
                  </a:lnTo>
                  <a:lnTo>
                    <a:pt x="248520" y="346708"/>
                  </a:lnTo>
                  <a:lnTo>
                    <a:pt x="0" y="346708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50CF2B21-EE3D-471A-ACF0-17CC10FCFC21}"/>
                </a:ext>
              </a:extLst>
            </p:cNvPr>
            <p:cNvGrpSpPr/>
            <p:nvPr/>
          </p:nvGrpSpPr>
          <p:grpSpPr>
            <a:xfrm rot="2700000">
              <a:off x="3509995" y="6485965"/>
              <a:ext cx="493256" cy="798462"/>
              <a:chOff x="1033815" y="5210654"/>
              <a:chExt cx="493256" cy="798462"/>
            </a:xfrm>
          </p:grpSpPr>
          <p:sp>
            <p:nvSpPr>
              <p:cNvPr id="140" name="四角形: 角を丸くする 139">
                <a:extLst>
                  <a:ext uri="{FF2B5EF4-FFF2-40B4-BE49-F238E27FC236}">
                    <a16:creationId xmlns:a16="http://schemas.microsoft.com/office/drawing/2014/main" id="{0193915C-3E27-44D2-8233-AD3721F649C7}"/>
                  </a:ext>
                </a:extLst>
              </p:cNvPr>
              <p:cNvSpPr/>
              <p:nvPr/>
            </p:nvSpPr>
            <p:spPr bwMode="auto">
              <a:xfrm>
                <a:off x="1337557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1AA726DD-5FE0-4D17-ADBA-8AC61B35B3B5}"/>
                  </a:ext>
                </a:extLst>
              </p:cNvPr>
              <p:cNvSpPr/>
              <p:nvPr/>
            </p:nvSpPr>
            <p:spPr bwMode="auto">
              <a:xfrm>
                <a:off x="1033815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42" name="四角形: 角を丸くする 141">
                <a:extLst>
                  <a:ext uri="{FF2B5EF4-FFF2-40B4-BE49-F238E27FC236}">
                    <a16:creationId xmlns:a16="http://schemas.microsoft.com/office/drawing/2014/main" id="{86BF9EF2-528F-481C-88A4-2E0AC046017B}"/>
                  </a:ext>
                </a:extLst>
              </p:cNvPr>
              <p:cNvSpPr/>
              <p:nvPr/>
            </p:nvSpPr>
            <p:spPr bwMode="auto">
              <a:xfrm>
                <a:off x="1337557" y="5518006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F30AE0B3-F484-460B-8AF8-C83128EE8DED}"/>
                </a:ext>
              </a:extLst>
            </p:cNvPr>
            <p:cNvGrpSpPr/>
            <p:nvPr/>
          </p:nvGrpSpPr>
          <p:grpSpPr>
            <a:xfrm rot="19800000">
              <a:off x="4261770" y="6669580"/>
              <a:ext cx="493256" cy="798462"/>
              <a:chOff x="1033815" y="5210654"/>
              <a:chExt cx="493256" cy="798462"/>
            </a:xfrm>
          </p:grpSpPr>
          <p:sp>
            <p:nvSpPr>
              <p:cNvPr id="137" name="四角形: 角を丸くする 136">
                <a:extLst>
                  <a:ext uri="{FF2B5EF4-FFF2-40B4-BE49-F238E27FC236}">
                    <a16:creationId xmlns:a16="http://schemas.microsoft.com/office/drawing/2014/main" id="{06638204-A586-45C5-A8C8-19E821F79D9B}"/>
                  </a:ext>
                </a:extLst>
              </p:cNvPr>
              <p:cNvSpPr/>
              <p:nvPr/>
            </p:nvSpPr>
            <p:spPr bwMode="auto">
              <a:xfrm>
                <a:off x="1337557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3F8A9A1C-6B1A-47C9-9972-6881A2AF4FE4}"/>
                  </a:ext>
                </a:extLst>
              </p:cNvPr>
              <p:cNvSpPr/>
              <p:nvPr/>
            </p:nvSpPr>
            <p:spPr bwMode="auto">
              <a:xfrm>
                <a:off x="1033815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39" name="四角形: 角を丸くする 138">
                <a:extLst>
                  <a:ext uri="{FF2B5EF4-FFF2-40B4-BE49-F238E27FC236}">
                    <a16:creationId xmlns:a16="http://schemas.microsoft.com/office/drawing/2014/main" id="{02D4E06B-9893-40A9-A7AC-0E517AE78075}"/>
                  </a:ext>
                </a:extLst>
              </p:cNvPr>
              <p:cNvSpPr/>
              <p:nvPr/>
            </p:nvSpPr>
            <p:spPr bwMode="auto">
              <a:xfrm>
                <a:off x="1337557" y="5518006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sp>
          <p:nvSpPr>
            <p:cNvPr id="118" name="台形 117">
              <a:extLst>
                <a:ext uri="{FF2B5EF4-FFF2-40B4-BE49-F238E27FC236}">
                  <a16:creationId xmlns:a16="http://schemas.microsoft.com/office/drawing/2014/main" id="{22505FB3-211C-423B-B1F7-609E75C66C17}"/>
                </a:ext>
              </a:extLst>
            </p:cNvPr>
            <p:cNvSpPr/>
            <p:nvPr/>
          </p:nvSpPr>
          <p:spPr bwMode="auto">
            <a:xfrm rot="10800000" flipV="1">
              <a:off x="3814847" y="6168347"/>
              <a:ext cx="811629" cy="632159"/>
            </a:xfrm>
            <a:prstGeom prst="trapezoid">
              <a:avLst>
                <a:gd name="adj" fmla="val 12183"/>
              </a:avLst>
            </a:prstGeom>
            <a:pattFill prst="dkVert">
              <a:fgClr>
                <a:schemeClr val="accent6">
                  <a:lumMod val="50000"/>
                </a:schemeClr>
              </a:fgClr>
              <a:bgClr>
                <a:schemeClr val="accent2">
                  <a:lumMod val="75000"/>
                </a:schemeClr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19" name="楕円 50">
              <a:extLst>
                <a:ext uri="{FF2B5EF4-FFF2-40B4-BE49-F238E27FC236}">
                  <a16:creationId xmlns:a16="http://schemas.microsoft.com/office/drawing/2014/main" id="{07D92FCD-7601-46A1-A2BB-FCFEFD685F15}"/>
                </a:ext>
              </a:extLst>
            </p:cNvPr>
            <p:cNvSpPr/>
            <p:nvPr/>
          </p:nvSpPr>
          <p:spPr bwMode="auto">
            <a:xfrm rot="17100000">
              <a:off x="3537188" y="5887055"/>
              <a:ext cx="504580" cy="159760"/>
            </a:xfrm>
            <a:custGeom>
              <a:avLst/>
              <a:gdLst>
                <a:gd name="connsiteX0" fmla="*/ 0 w 408583"/>
                <a:gd name="connsiteY0" fmla="*/ 116358 h 232716"/>
                <a:gd name="connsiteX1" fmla="*/ 204292 w 408583"/>
                <a:gd name="connsiteY1" fmla="*/ 0 h 232716"/>
                <a:gd name="connsiteX2" fmla="*/ 408584 w 408583"/>
                <a:gd name="connsiteY2" fmla="*/ 116358 h 232716"/>
                <a:gd name="connsiteX3" fmla="*/ 204292 w 408583"/>
                <a:gd name="connsiteY3" fmla="*/ 232716 h 232716"/>
                <a:gd name="connsiteX4" fmla="*/ 0 w 408583"/>
                <a:gd name="connsiteY4" fmla="*/ 116358 h 232716"/>
                <a:gd name="connsiteX0" fmla="*/ 0 w 408584"/>
                <a:gd name="connsiteY0" fmla="*/ 116358 h 232716"/>
                <a:gd name="connsiteX1" fmla="*/ 204292 w 408584"/>
                <a:gd name="connsiteY1" fmla="*/ 0 h 232716"/>
                <a:gd name="connsiteX2" fmla="*/ 408584 w 408584"/>
                <a:gd name="connsiteY2" fmla="*/ 116358 h 232716"/>
                <a:gd name="connsiteX3" fmla="*/ 204292 w 408584"/>
                <a:gd name="connsiteY3" fmla="*/ 232716 h 232716"/>
                <a:gd name="connsiteX4" fmla="*/ 0 w 408584"/>
                <a:gd name="connsiteY4" fmla="*/ 116358 h 232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8584" h="232716">
                  <a:moveTo>
                    <a:pt x="0" y="116358"/>
                  </a:moveTo>
                  <a:cubicBezTo>
                    <a:pt x="0" y="94958"/>
                    <a:pt x="91465" y="0"/>
                    <a:pt x="204292" y="0"/>
                  </a:cubicBezTo>
                  <a:cubicBezTo>
                    <a:pt x="317119" y="0"/>
                    <a:pt x="408584" y="52095"/>
                    <a:pt x="408584" y="116358"/>
                  </a:cubicBezTo>
                  <a:cubicBezTo>
                    <a:pt x="408584" y="180621"/>
                    <a:pt x="317119" y="232716"/>
                    <a:pt x="204292" y="232716"/>
                  </a:cubicBezTo>
                  <a:cubicBezTo>
                    <a:pt x="91465" y="232716"/>
                    <a:pt x="0" y="137758"/>
                    <a:pt x="0" y="116358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20" name="楕円 119">
              <a:extLst>
                <a:ext uri="{FF2B5EF4-FFF2-40B4-BE49-F238E27FC236}">
                  <a16:creationId xmlns:a16="http://schemas.microsoft.com/office/drawing/2014/main" id="{1F6B20AB-2368-43D0-BCA4-0ADD96CED9FE}"/>
                </a:ext>
              </a:extLst>
            </p:cNvPr>
            <p:cNvSpPr/>
            <p:nvPr/>
          </p:nvSpPr>
          <p:spPr bwMode="auto">
            <a:xfrm>
              <a:off x="3750805" y="5678444"/>
              <a:ext cx="192712" cy="135015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DA934C7C-6968-4AA5-866E-37016D86A1C6}"/>
                </a:ext>
              </a:extLst>
            </p:cNvPr>
            <p:cNvSpPr/>
            <p:nvPr/>
          </p:nvSpPr>
          <p:spPr bwMode="auto">
            <a:xfrm>
              <a:off x="3837333" y="5295116"/>
              <a:ext cx="773899" cy="981625"/>
            </a:xfrm>
            <a:custGeom>
              <a:avLst/>
              <a:gdLst>
                <a:gd name="connsiteX0" fmla="*/ 245566 w 773899"/>
                <a:gd name="connsiteY0" fmla="*/ 0 h 981625"/>
                <a:gd name="connsiteX1" fmla="*/ 528333 w 773899"/>
                <a:gd name="connsiteY1" fmla="*/ 0 h 981625"/>
                <a:gd name="connsiteX2" fmla="*/ 773899 w 773899"/>
                <a:gd name="connsiteY2" fmla="*/ 245566 h 981625"/>
                <a:gd name="connsiteX3" fmla="*/ 773899 w 773899"/>
                <a:gd name="connsiteY3" fmla="*/ 981625 h 981625"/>
                <a:gd name="connsiteX4" fmla="*/ 0 w 773899"/>
                <a:gd name="connsiteY4" fmla="*/ 981625 h 981625"/>
                <a:gd name="connsiteX5" fmla="*/ 0 w 773899"/>
                <a:gd name="connsiteY5" fmla="*/ 385169 h 981625"/>
                <a:gd name="connsiteX6" fmla="*/ 220944 w 773899"/>
                <a:gd name="connsiteY6" fmla="*/ 2482 h 98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3899" h="981625">
                  <a:moveTo>
                    <a:pt x="245566" y="0"/>
                  </a:moveTo>
                  <a:lnTo>
                    <a:pt x="528333" y="0"/>
                  </a:lnTo>
                  <a:cubicBezTo>
                    <a:pt x="663955" y="0"/>
                    <a:pt x="773899" y="109944"/>
                    <a:pt x="773899" y="245566"/>
                  </a:cubicBezTo>
                  <a:lnTo>
                    <a:pt x="773899" y="981625"/>
                  </a:lnTo>
                  <a:lnTo>
                    <a:pt x="0" y="981625"/>
                  </a:lnTo>
                  <a:lnTo>
                    <a:pt x="0" y="385169"/>
                  </a:lnTo>
                  <a:lnTo>
                    <a:pt x="220944" y="2482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8A90E88B-7D01-4049-9C10-21EA2BBBB34A}"/>
                </a:ext>
              </a:extLst>
            </p:cNvPr>
            <p:cNvSpPr/>
            <p:nvPr/>
          </p:nvSpPr>
          <p:spPr bwMode="auto">
            <a:xfrm rot="10800000">
              <a:off x="3813863" y="5295116"/>
              <a:ext cx="414156" cy="454819"/>
            </a:xfrm>
            <a:custGeom>
              <a:avLst/>
              <a:gdLst>
                <a:gd name="connsiteX0" fmla="*/ 218330 w 414156"/>
                <a:gd name="connsiteY0" fmla="*/ 454819 h 454819"/>
                <a:gd name="connsiteX1" fmla="*/ 0 w 414156"/>
                <a:gd name="connsiteY1" fmla="*/ 454819 h 454819"/>
                <a:gd name="connsiteX2" fmla="*/ 383919 w 414156"/>
                <a:gd name="connsiteY2" fmla="*/ 0 h 454819"/>
                <a:gd name="connsiteX3" fmla="*/ 414156 w 414156"/>
                <a:gd name="connsiteY3" fmla="*/ 0 h 454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4156" h="454819">
                  <a:moveTo>
                    <a:pt x="218330" y="454819"/>
                  </a:moveTo>
                  <a:lnTo>
                    <a:pt x="0" y="454819"/>
                  </a:lnTo>
                  <a:lnTo>
                    <a:pt x="383919" y="0"/>
                  </a:lnTo>
                  <a:lnTo>
                    <a:pt x="414156" y="0"/>
                  </a:ln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23" name="楕円 13">
              <a:extLst>
                <a:ext uri="{FF2B5EF4-FFF2-40B4-BE49-F238E27FC236}">
                  <a16:creationId xmlns:a16="http://schemas.microsoft.com/office/drawing/2014/main" id="{E08AD604-4147-495F-92BE-92DF05DF1A65}"/>
                </a:ext>
              </a:extLst>
            </p:cNvPr>
            <p:cNvSpPr/>
            <p:nvPr/>
          </p:nvSpPr>
          <p:spPr bwMode="auto">
            <a:xfrm rot="20700000">
              <a:off x="3062853" y="4563023"/>
              <a:ext cx="306029" cy="357185"/>
            </a:xfrm>
            <a:custGeom>
              <a:avLst/>
              <a:gdLst>
                <a:gd name="connsiteX0" fmla="*/ 0 w 305072"/>
                <a:gd name="connsiteY0" fmla="*/ 90010 h 180020"/>
                <a:gd name="connsiteX1" fmla="*/ 152536 w 305072"/>
                <a:gd name="connsiteY1" fmla="*/ 0 h 180020"/>
                <a:gd name="connsiteX2" fmla="*/ 305072 w 305072"/>
                <a:gd name="connsiteY2" fmla="*/ 90010 h 180020"/>
                <a:gd name="connsiteX3" fmla="*/ 152536 w 305072"/>
                <a:gd name="connsiteY3" fmla="*/ 180020 h 180020"/>
                <a:gd name="connsiteX4" fmla="*/ 0 w 305072"/>
                <a:gd name="connsiteY4" fmla="*/ 90010 h 180020"/>
                <a:gd name="connsiteX0" fmla="*/ 957 w 306029"/>
                <a:gd name="connsiteY0" fmla="*/ 166210 h 256220"/>
                <a:gd name="connsiteX1" fmla="*/ 216993 w 306029"/>
                <a:gd name="connsiteY1" fmla="*/ 0 h 256220"/>
                <a:gd name="connsiteX2" fmla="*/ 306029 w 306029"/>
                <a:gd name="connsiteY2" fmla="*/ 166210 h 256220"/>
                <a:gd name="connsiteX3" fmla="*/ 153493 w 306029"/>
                <a:gd name="connsiteY3" fmla="*/ 256220 h 256220"/>
                <a:gd name="connsiteX4" fmla="*/ 957 w 306029"/>
                <a:gd name="connsiteY4" fmla="*/ 166210 h 256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029" h="256220">
                  <a:moveTo>
                    <a:pt x="957" y="166210"/>
                  </a:moveTo>
                  <a:cubicBezTo>
                    <a:pt x="11540" y="123507"/>
                    <a:pt x="132750" y="0"/>
                    <a:pt x="216993" y="0"/>
                  </a:cubicBezTo>
                  <a:cubicBezTo>
                    <a:pt x="301236" y="0"/>
                    <a:pt x="306029" y="116499"/>
                    <a:pt x="306029" y="166210"/>
                  </a:cubicBezTo>
                  <a:cubicBezTo>
                    <a:pt x="306029" y="215921"/>
                    <a:pt x="237736" y="256220"/>
                    <a:pt x="153493" y="256220"/>
                  </a:cubicBezTo>
                  <a:cubicBezTo>
                    <a:pt x="69250" y="256220"/>
                    <a:pt x="-9626" y="208913"/>
                    <a:pt x="957" y="166210"/>
                  </a:cubicBezTo>
                  <a:close/>
                </a:path>
              </a:pathLst>
            </a:custGeom>
            <a:solidFill>
              <a:srgbClr val="FF99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24" name="楕円 123">
              <a:extLst>
                <a:ext uri="{FF2B5EF4-FFF2-40B4-BE49-F238E27FC236}">
                  <a16:creationId xmlns:a16="http://schemas.microsoft.com/office/drawing/2014/main" id="{34691F3B-6A47-4B45-9E5E-96DC9A69A52F}"/>
                </a:ext>
              </a:extLst>
            </p:cNvPr>
            <p:cNvSpPr/>
            <p:nvPr/>
          </p:nvSpPr>
          <p:spPr bwMode="auto">
            <a:xfrm rot="20700000">
              <a:off x="2921559" y="2741101"/>
              <a:ext cx="2130271" cy="2130271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25" name="楕円 124">
              <a:extLst>
                <a:ext uri="{FF2B5EF4-FFF2-40B4-BE49-F238E27FC236}">
                  <a16:creationId xmlns:a16="http://schemas.microsoft.com/office/drawing/2014/main" id="{BECE908B-3CA5-4165-AE72-CA74468EA901}"/>
                </a:ext>
              </a:extLst>
            </p:cNvPr>
            <p:cNvSpPr/>
            <p:nvPr/>
          </p:nvSpPr>
          <p:spPr bwMode="auto">
            <a:xfrm rot="20700000">
              <a:off x="3224395" y="2659956"/>
              <a:ext cx="2130271" cy="2130271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26" name="楕円 125">
              <a:extLst>
                <a:ext uri="{FF2B5EF4-FFF2-40B4-BE49-F238E27FC236}">
                  <a16:creationId xmlns:a16="http://schemas.microsoft.com/office/drawing/2014/main" id="{7603DB69-DB47-472F-88BF-CD891CBB5AA9}"/>
                </a:ext>
              </a:extLst>
            </p:cNvPr>
            <p:cNvSpPr/>
            <p:nvPr/>
          </p:nvSpPr>
          <p:spPr bwMode="auto">
            <a:xfrm rot="20700000">
              <a:off x="2917253" y="2936709"/>
              <a:ext cx="2291550" cy="2291550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27" name="月 126">
              <a:extLst>
                <a:ext uri="{FF2B5EF4-FFF2-40B4-BE49-F238E27FC236}">
                  <a16:creationId xmlns:a16="http://schemas.microsoft.com/office/drawing/2014/main" id="{A41B54DF-1A33-4E99-A413-7BDDA50A5DCE}"/>
                </a:ext>
              </a:extLst>
            </p:cNvPr>
            <p:cNvSpPr/>
            <p:nvPr/>
          </p:nvSpPr>
          <p:spPr bwMode="auto">
            <a:xfrm rot="8100000">
              <a:off x="3966933" y="2436535"/>
              <a:ext cx="1105517" cy="2211032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28" name="楕円 127">
              <a:extLst>
                <a:ext uri="{FF2B5EF4-FFF2-40B4-BE49-F238E27FC236}">
                  <a16:creationId xmlns:a16="http://schemas.microsoft.com/office/drawing/2014/main" id="{CAF189FE-E14F-45BA-B7A3-B22F5F0EC033}"/>
                </a:ext>
              </a:extLst>
            </p:cNvPr>
            <p:cNvSpPr/>
            <p:nvPr/>
          </p:nvSpPr>
          <p:spPr bwMode="auto">
            <a:xfrm rot="20700000">
              <a:off x="3507041" y="4577965"/>
              <a:ext cx="349919" cy="123548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29" name="月 128">
              <a:extLst>
                <a:ext uri="{FF2B5EF4-FFF2-40B4-BE49-F238E27FC236}">
                  <a16:creationId xmlns:a16="http://schemas.microsoft.com/office/drawing/2014/main" id="{9CEBED95-9EA1-47BA-A896-F32CE6003FF5}"/>
                </a:ext>
              </a:extLst>
            </p:cNvPr>
            <p:cNvSpPr/>
            <p:nvPr/>
          </p:nvSpPr>
          <p:spPr bwMode="auto">
            <a:xfrm rot="15300000" flipH="1">
              <a:off x="3105290" y="3640253"/>
              <a:ext cx="170662" cy="469653"/>
            </a:xfrm>
            <a:prstGeom prst="moon">
              <a:avLst>
                <a:gd name="adj" fmla="val 56377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5EBBE4F8-809A-44F3-A1A1-60977BE7E6D6}"/>
                </a:ext>
              </a:extLst>
            </p:cNvPr>
            <p:cNvSpPr/>
            <p:nvPr/>
          </p:nvSpPr>
          <p:spPr bwMode="auto">
            <a:xfrm rot="20700000">
              <a:off x="4243139" y="3700152"/>
              <a:ext cx="1859663" cy="1755863"/>
            </a:xfrm>
            <a:custGeom>
              <a:avLst/>
              <a:gdLst>
                <a:gd name="connsiteX0" fmla="*/ 1029870 w 1859663"/>
                <a:gd name="connsiteY0" fmla="*/ 0 h 1755863"/>
                <a:gd name="connsiteX1" fmla="*/ 1859663 w 1859663"/>
                <a:gd name="connsiteY1" fmla="*/ 1437244 h 1755863"/>
                <a:gd name="connsiteX2" fmla="*/ 1307811 w 1859663"/>
                <a:gd name="connsiteY2" fmla="*/ 1537058 h 1755863"/>
                <a:gd name="connsiteX3" fmla="*/ 1257485 w 1859663"/>
                <a:gd name="connsiteY3" fmla="*/ 1526116 h 1755863"/>
                <a:gd name="connsiteX4" fmla="*/ 1319981 w 1859663"/>
                <a:gd name="connsiteY4" fmla="*/ 1620205 h 1755863"/>
                <a:gd name="connsiteX5" fmla="*/ 835166 w 1859663"/>
                <a:gd name="connsiteY5" fmla="*/ 1603397 h 1755863"/>
                <a:gd name="connsiteX6" fmla="*/ 768230 w 1859663"/>
                <a:gd name="connsiteY6" fmla="*/ 1572856 h 1755863"/>
                <a:gd name="connsiteX7" fmla="*/ 829793 w 1859663"/>
                <a:gd name="connsiteY7" fmla="*/ 1755863 h 1755863"/>
                <a:gd name="connsiteX8" fmla="*/ 0 w 1859663"/>
                <a:gd name="connsiteY8" fmla="*/ 926070 h 1755863"/>
                <a:gd name="connsiteX9" fmla="*/ 662561 w 1859663"/>
                <a:gd name="connsiteY9" fmla="*/ 113136 h 1755863"/>
                <a:gd name="connsiteX10" fmla="*/ 678052 w 1859663"/>
                <a:gd name="connsiteY10" fmla="*/ 111574 h 1755863"/>
                <a:gd name="connsiteX11" fmla="*/ 733278 w 1859663"/>
                <a:gd name="connsiteY11" fmla="*/ 76735 h 1755863"/>
                <a:gd name="connsiteX12" fmla="*/ 890449 w 1859663"/>
                <a:gd name="connsiteY12" fmla="*/ 17168 h 1755863"/>
                <a:gd name="connsiteX13" fmla="*/ 884769 w 1859663"/>
                <a:gd name="connsiteY13" fmla="*/ 107630 h 1755863"/>
                <a:gd name="connsiteX14" fmla="*/ 893472 w 1859663"/>
                <a:gd name="connsiteY14" fmla="*/ 98216 h 1755863"/>
                <a:gd name="connsiteX15" fmla="*/ 1029870 w 1859663"/>
                <a:gd name="connsiteY15" fmla="*/ 0 h 175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59663" h="1755863">
                  <a:moveTo>
                    <a:pt x="1029870" y="0"/>
                  </a:moveTo>
                  <a:cubicBezTo>
                    <a:pt x="1116791" y="566067"/>
                    <a:pt x="1412895" y="1078934"/>
                    <a:pt x="1859663" y="1437244"/>
                  </a:cubicBezTo>
                  <a:cubicBezTo>
                    <a:pt x="1686026" y="1537493"/>
                    <a:pt x="1491218" y="1567855"/>
                    <a:pt x="1307811" y="1537058"/>
                  </a:cubicBezTo>
                  <a:lnTo>
                    <a:pt x="1257485" y="1526116"/>
                  </a:lnTo>
                  <a:lnTo>
                    <a:pt x="1319981" y="1620205"/>
                  </a:lnTo>
                  <a:cubicBezTo>
                    <a:pt x="1153981" y="1664685"/>
                    <a:pt x="986246" y="1655543"/>
                    <a:pt x="835166" y="1603397"/>
                  </a:cubicBezTo>
                  <a:lnTo>
                    <a:pt x="768230" y="1572856"/>
                  </a:lnTo>
                  <a:lnTo>
                    <a:pt x="829793" y="1755863"/>
                  </a:lnTo>
                  <a:cubicBezTo>
                    <a:pt x="371511" y="1755863"/>
                    <a:pt x="0" y="1384352"/>
                    <a:pt x="0" y="926070"/>
                  </a:cubicBezTo>
                  <a:cubicBezTo>
                    <a:pt x="0" y="525073"/>
                    <a:pt x="284438" y="190511"/>
                    <a:pt x="662561" y="113136"/>
                  </a:cubicBezTo>
                  <a:lnTo>
                    <a:pt x="678052" y="111574"/>
                  </a:lnTo>
                  <a:lnTo>
                    <a:pt x="733278" y="76735"/>
                  </a:lnTo>
                  <a:cubicBezTo>
                    <a:pt x="782594" y="52078"/>
                    <a:pt x="835115" y="31995"/>
                    <a:pt x="890449" y="17168"/>
                  </a:cubicBezTo>
                  <a:lnTo>
                    <a:pt x="884769" y="107630"/>
                  </a:lnTo>
                  <a:lnTo>
                    <a:pt x="893472" y="98216"/>
                  </a:lnTo>
                  <a:cubicBezTo>
                    <a:pt x="934726" y="61634"/>
                    <a:pt x="980260" y="28642"/>
                    <a:pt x="102987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394EB7EB-CA73-4F91-B549-346DF402536F}"/>
                </a:ext>
              </a:extLst>
            </p:cNvPr>
            <p:cNvSpPr/>
            <p:nvPr/>
          </p:nvSpPr>
          <p:spPr bwMode="auto">
            <a:xfrm flipH="1">
              <a:off x="4148709" y="3918284"/>
              <a:ext cx="464334" cy="702820"/>
            </a:xfrm>
            <a:custGeom>
              <a:avLst/>
              <a:gdLst>
                <a:gd name="connsiteX0" fmla="*/ 306185 w 464334"/>
                <a:gd name="connsiteY0" fmla="*/ 7139 h 702820"/>
                <a:gd name="connsiteX1" fmla="*/ 254828 w 464334"/>
                <a:gd name="connsiteY1" fmla="*/ 0 h 702820"/>
                <a:gd name="connsiteX2" fmla="*/ 0 w 464334"/>
                <a:gd name="connsiteY2" fmla="*/ 351410 h 702820"/>
                <a:gd name="connsiteX3" fmla="*/ 254828 w 464334"/>
                <a:gd name="connsiteY3" fmla="*/ 702820 h 702820"/>
                <a:gd name="connsiteX4" fmla="*/ 354019 w 464334"/>
                <a:gd name="connsiteY4" fmla="*/ 675204 h 702820"/>
                <a:gd name="connsiteX5" fmla="*/ 394939 w 464334"/>
                <a:gd name="connsiteY5" fmla="*/ 644575 h 702820"/>
                <a:gd name="connsiteX6" fmla="*/ 393138 w 464334"/>
                <a:gd name="connsiteY6" fmla="*/ 641565 h 702820"/>
                <a:gd name="connsiteX7" fmla="*/ 349617 w 464334"/>
                <a:gd name="connsiteY7" fmla="*/ 445088 h 702820"/>
                <a:gd name="connsiteX8" fmla="*/ 461968 w 464334"/>
                <a:gd name="connsiteY8" fmla="*/ 153694 h 702820"/>
                <a:gd name="connsiteX9" fmla="*/ 464334 w 464334"/>
                <a:gd name="connsiteY9" fmla="*/ 151923 h 702820"/>
                <a:gd name="connsiteX10" fmla="*/ 435019 w 464334"/>
                <a:gd name="connsiteY10" fmla="*/ 102926 h 702820"/>
                <a:gd name="connsiteX11" fmla="*/ 306185 w 464334"/>
                <a:gd name="connsiteY11" fmla="*/ 7139 h 702820"/>
                <a:gd name="connsiteX0" fmla="*/ 349617 w 464334"/>
                <a:gd name="connsiteY0" fmla="*/ 445088 h 702820"/>
                <a:gd name="connsiteX1" fmla="*/ 461968 w 464334"/>
                <a:gd name="connsiteY1" fmla="*/ 153694 h 702820"/>
                <a:gd name="connsiteX2" fmla="*/ 464334 w 464334"/>
                <a:gd name="connsiteY2" fmla="*/ 151923 h 702820"/>
                <a:gd name="connsiteX3" fmla="*/ 435019 w 464334"/>
                <a:gd name="connsiteY3" fmla="*/ 102926 h 702820"/>
                <a:gd name="connsiteX4" fmla="*/ 306185 w 464334"/>
                <a:gd name="connsiteY4" fmla="*/ 7139 h 702820"/>
                <a:gd name="connsiteX5" fmla="*/ 254828 w 464334"/>
                <a:gd name="connsiteY5" fmla="*/ 0 h 702820"/>
                <a:gd name="connsiteX6" fmla="*/ 0 w 464334"/>
                <a:gd name="connsiteY6" fmla="*/ 351410 h 702820"/>
                <a:gd name="connsiteX7" fmla="*/ 254828 w 464334"/>
                <a:gd name="connsiteY7" fmla="*/ 702820 h 702820"/>
                <a:gd name="connsiteX8" fmla="*/ 354019 w 464334"/>
                <a:gd name="connsiteY8" fmla="*/ 675204 h 702820"/>
                <a:gd name="connsiteX9" fmla="*/ 394939 w 464334"/>
                <a:gd name="connsiteY9" fmla="*/ 644575 h 702820"/>
                <a:gd name="connsiteX10" fmla="*/ 393138 w 464334"/>
                <a:gd name="connsiteY10" fmla="*/ 641565 h 702820"/>
                <a:gd name="connsiteX11" fmla="*/ 441057 w 464334"/>
                <a:gd name="connsiteY11" fmla="*/ 536528 h 702820"/>
                <a:gd name="connsiteX0" fmla="*/ 461968 w 464334"/>
                <a:gd name="connsiteY0" fmla="*/ 153694 h 702820"/>
                <a:gd name="connsiteX1" fmla="*/ 464334 w 464334"/>
                <a:gd name="connsiteY1" fmla="*/ 151923 h 702820"/>
                <a:gd name="connsiteX2" fmla="*/ 435019 w 464334"/>
                <a:gd name="connsiteY2" fmla="*/ 102926 h 702820"/>
                <a:gd name="connsiteX3" fmla="*/ 306185 w 464334"/>
                <a:gd name="connsiteY3" fmla="*/ 7139 h 702820"/>
                <a:gd name="connsiteX4" fmla="*/ 254828 w 464334"/>
                <a:gd name="connsiteY4" fmla="*/ 0 h 702820"/>
                <a:gd name="connsiteX5" fmla="*/ 0 w 464334"/>
                <a:gd name="connsiteY5" fmla="*/ 351410 h 702820"/>
                <a:gd name="connsiteX6" fmla="*/ 254828 w 464334"/>
                <a:gd name="connsiteY6" fmla="*/ 702820 h 702820"/>
                <a:gd name="connsiteX7" fmla="*/ 354019 w 464334"/>
                <a:gd name="connsiteY7" fmla="*/ 675204 h 702820"/>
                <a:gd name="connsiteX8" fmla="*/ 394939 w 464334"/>
                <a:gd name="connsiteY8" fmla="*/ 644575 h 702820"/>
                <a:gd name="connsiteX9" fmla="*/ 393138 w 464334"/>
                <a:gd name="connsiteY9" fmla="*/ 641565 h 702820"/>
                <a:gd name="connsiteX10" fmla="*/ 441057 w 464334"/>
                <a:gd name="connsiteY10" fmla="*/ 536528 h 702820"/>
                <a:gd name="connsiteX0" fmla="*/ 461968 w 464334"/>
                <a:gd name="connsiteY0" fmla="*/ 153694 h 702820"/>
                <a:gd name="connsiteX1" fmla="*/ 464334 w 464334"/>
                <a:gd name="connsiteY1" fmla="*/ 151923 h 702820"/>
                <a:gd name="connsiteX2" fmla="*/ 435019 w 464334"/>
                <a:gd name="connsiteY2" fmla="*/ 102926 h 702820"/>
                <a:gd name="connsiteX3" fmla="*/ 306185 w 464334"/>
                <a:gd name="connsiteY3" fmla="*/ 7139 h 702820"/>
                <a:gd name="connsiteX4" fmla="*/ 254828 w 464334"/>
                <a:gd name="connsiteY4" fmla="*/ 0 h 702820"/>
                <a:gd name="connsiteX5" fmla="*/ 0 w 464334"/>
                <a:gd name="connsiteY5" fmla="*/ 351410 h 702820"/>
                <a:gd name="connsiteX6" fmla="*/ 254828 w 464334"/>
                <a:gd name="connsiteY6" fmla="*/ 702820 h 702820"/>
                <a:gd name="connsiteX7" fmla="*/ 354019 w 464334"/>
                <a:gd name="connsiteY7" fmla="*/ 675204 h 702820"/>
                <a:gd name="connsiteX8" fmla="*/ 394939 w 464334"/>
                <a:gd name="connsiteY8" fmla="*/ 644575 h 702820"/>
                <a:gd name="connsiteX9" fmla="*/ 393138 w 464334"/>
                <a:gd name="connsiteY9" fmla="*/ 641565 h 702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4334" h="702820">
                  <a:moveTo>
                    <a:pt x="461968" y="153694"/>
                  </a:moveTo>
                  <a:lnTo>
                    <a:pt x="464334" y="151923"/>
                  </a:lnTo>
                  <a:lnTo>
                    <a:pt x="435019" y="102926"/>
                  </a:lnTo>
                  <a:cubicBezTo>
                    <a:pt x="400433" y="55231"/>
                    <a:pt x="355951" y="21183"/>
                    <a:pt x="306185" y="7139"/>
                  </a:cubicBezTo>
                  <a:cubicBezTo>
                    <a:pt x="289596" y="2458"/>
                    <a:pt x="272420" y="0"/>
                    <a:pt x="254828" y="0"/>
                  </a:cubicBezTo>
                  <a:cubicBezTo>
                    <a:pt x="114090" y="0"/>
                    <a:pt x="0" y="157332"/>
                    <a:pt x="0" y="351410"/>
                  </a:cubicBezTo>
                  <a:cubicBezTo>
                    <a:pt x="0" y="545488"/>
                    <a:pt x="114090" y="702820"/>
                    <a:pt x="254828" y="702820"/>
                  </a:cubicBezTo>
                  <a:cubicBezTo>
                    <a:pt x="290013" y="702820"/>
                    <a:pt x="323532" y="692987"/>
                    <a:pt x="354019" y="675204"/>
                  </a:cubicBezTo>
                  <a:lnTo>
                    <a:pt x="394939" y="644575"/>
                  </a:lnTo>
                  <a:lnTo>
                    <a:pt x="393138" y="641565"/>
                  </a:lnTo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0C038720-36AE-4255-A363-DCEE9429A82C}"/>
                </a:ext>
              </a:extLst>
            </p:cNvPr>
            <p:cNvSpPr/>
            <p:nvPr/>
          </p:nvSpPr>
          <p:spPr bwMode="auto">
            <a:xfrm flipH="1">
              <a:off x="4216667" y="4073144"/>
              <a:ext cx="270044" cy="408740"/>
            </a:xfrm>
            <a:custGeom>
              <a:avLst/>
              <a:gdLst>
                <a:gd name="connsiteX0" fmla="*/ 306185 w 464334"/>
                <a:gd name="connsiteY0" fmla="*/ 7139 h 702820"/>
                <a:gd name="connsiteX1" fmla="*/ 254828 w 464334"/>
                <a:gd name="connsiteY1" fmla="*/ 0 h 702820"/>
                <a:gd name="connsiteX2" fmla="*/ 0 w 464334"/>
                <a:gd name="connsiteY2" fmla="*/ 351410 h 702820"/>
                <a:gd name="connsiteX3" fmla="*/ 254828 w 464334"/>
                <a:gd name="connsiteY3" fmla="*/ 702820 h 702820"/>
                <a:gd name="connsiteX4" fmla="*/ 354019 w 464334"/>
                <a:gd name="connsiteY4" fmla="*/ 675204 h 702820"/>
                <a:gd name="connsiteX5" fmla="*/ 394939 w 464334"/>
                <a:gd name="connsiteY5" fmla="*/ 644575 h 702820"/>
                <a:gd name="connsiteX6" fmla="*/ 393138 w 464334"/>
                <a:gd name="connsiteY6" fmla="*/ 641565 h 702820"/>
                <a:gd name="connsiteX7" fmla="*/ 349617 w 464334"/>
                <a:gd name="connsiteY7" fmla="*/ 445088 h 702820"/>
                <a:gd name="connsiteX8" fmla="*/ 461968 w 464334"/>
                <a:gd name="connsiteY8" fmla="*/ 153694 h 702820"/>
                <a:gd name="connsiteX9" fmla="*/ 464334 w 464334"/>
                <a:gd name="connsiteY9" fmla="*/ 151923 h 702820"/>
                <a:gd name="connsiteX10" fmla="*/ 435019 w 464334"/>
                <a:gd name="connsiteY10" fmla="*/ 102926 h 702820"/>
                <a:gd name="connsiteX11" fmla="*/ 306185 w 464334"/>
                <a:gd name="connsiteY11" fmla="*/ 7139 h 702820"/>
                <a:gd name="connsiteX0" fmla="*/ 349617 w 464334"/>
                <a:gd name="connsiteY0" fmla="*/ 445088 h 702820"/>
                <a:gd name="connsiteX1" fmla="*/ 461968 w 464334"/>
                <a:gd name="connsiteY1" fmla="*/ 153694 h 702820"/>
                <a:gd name="connsiteX2" fmla="*/ 464334 w 464334"/>
                <a:gd name="connsiteY2" fmla="*/ 151923 h 702820"/>
                <a:gd name="connsiteX3" fmla="*/ 435019 w 464334"/>
                <a:gd name="connsiteY3" fmla="*/ 102926 h 702820"/>
                <a:gd name="connsiteX4" fmla="*/ 306185 w 464334"/>
                <a:gd name="connsiteY4" fmla="*/ 7139 h 702820"/>
                <a:gd name="connsiteX5" fmla="*/ 254828 w 464334"/>
                <a:gd name="connsiteY5" fmla="*/ 0 h 702820"/>
                <a:gd name="connsiteX6" fmla="*/ 0 w 464334"/>
                <a:gd name="connsiteY6" fmla="*/ 351410 h 702820"/>
                <a:gd name="connsiteX7" fmla="*/ 254828 w 464334"/>
                <a:gd name="connsiteY7" fmla="*/ 702820 h 702820"/>
                <a:gd name="connsiteX8" fmla="*/ 354019 w 464334"/>
                <a:gd name="connsiteY8" fmla="*/ 675204 h 702820"/>
                <a:gd name="connsiteX9" fmla="*/ 394939 w 464334"/>
                <a:gd name="connsiteY9" fmla="*/ 644575 h 702820"/>
                <a:gd name="connsiteX10" fmla="*/ 393138 w 464334"/>
                <a:gd name="connsiteY10" fmla="*/ 641565 h 702820"/>
                <a:gd name="connsiteX11" fmla="*/ 441057 w 464334"/>
                <a:gd name="connsiteY11" fmla="*/ 536528 h 702820"/>
                <a:gd name="connsiteX0" fmla="*/ 461968 w 464334"/>
                <a:gd name="connsiteY0" fmla="*/ 153694 h 702820"/>
                <a:gd name="connsiteX1" fmla="*/ 464334 w 464334"/>
                <a:gd name="connsiteY1" fmla="*/ 151923 h 702820"/>
                <a:gd name="connsiteX2" fmla="*/ 435019 w 464334"/>
                <a:gd name="connsiteY2" fmla="*/ 102926 h 702820"/>
                <a:gd name="connsiteX3" fmla="*/ 306185 w 464334"/>
                <a:gd name="connsiteY3" fmla="*/ 7139 h 702820"/>
                <a:gd name="connsiteX4" fmla="*/ 254828 w 464334"/>
                <a:gd name="connsiteY4" fmla="*/ 0 h 702820"/>
                <a:gd name="connsiteX5" fmla="*/ 0 w 464334"/>
                <a:gd name="connsiteY5" fmla="*/ 351410 h 702820"/>
                <a:gd name="connsiteX6" fmla="*/ 254828 w 464334"/>
                <a:gd name="connsiteY6" fmla="*/ 702820 h 702820"/>
                <a:gd name="connsiteX7" fmla="*/ 354019 w 464334"/>
                <a:gd name="connsiteY7" fmla="*/ 675204 h 702820"/>
                <a:gd name="connsiteX8" fmla="*/ 394939 w 464334"/>
                <a:gd name="connsiteY8" fmla="*/ 644575 h 702820"/>
                <a:gd name="connsiteX9" fmla="*/ 393138 w 464334"/>
                <a:gd name="connsiteY9" fmla="*/ 641565 h 702820"/>
                <a:gd name="connsiteX10" fmla="*/ 441057 w 464334"/>
                <a:gd name="connsiteY10" fmla="*/ 536528 h 702820"/>
                <a:gd name="connsiteX0" fmla="*/ 461968 w 464334"/>
                <a:gd name="connsiteY0" fmla="*/ 153694 h 702820"/>
                <a:gd name="connsiteX1" fmla="*/ 464334 w 464334"/>
                <a:gd name="connsiteY1" fmla="*/ 151923 h 702820"/>
                <a:gd name="connsiteX2" fmla="*/ 435019 w 464334"/>
                <a:gd name="connsiteY2" fmla="*/ 102926 h 702820"/>
                <a:gd name="connsiteX3" fmla="*/ 306185 w 464334"/>
                <a:gd name="connsiteY3" fmla="*/ 7139 h 702820"/>
                <a:gd name="connsiteX4" fmla="*/ 254828 w 464334"/>
                <a:gd name="connsiteY4" fmla="*/ 0 h 702820"/>
                <a:gd name="connsiteX5" fmla="*/ 0 w 464334"/>
                <a:gd name="connsiteY5" fmla="*/ 351410 h 702820"/>
                <a:gd name="connsiteX6" fmla="*/ 254828 w 464334"/>
                <a:gd name="connsiteY6" fmla="*/ 702820 h 702820"/>
                <a:gd name="connsiteX7" fmla="*/ 354019 w 464334"/>
                <a:gd name="connsiteY7" fmla="*/ 675204 h 702820"/>
                <a:gd name="connsiteX8" fmla="*/ 394939 w 464334"/>
                <a:gd name="connsiteY8" fmla="*/ 644575 h 702820"/>
                <a:gd name="connsiteX9" fmla="*/ 393138 w 464334"/>
                <a:gd name="connsiteY9" fmla="*/ 641565 h 702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4334" h="702820">
                  <a:moveTo>
                    <a:pt x="461968" y="153694"/>
                  </a:moveTo>
                  <a:lnTo>
                    <a:pt x="464334" y="151923"/>
                  </a:lnTo>
                  <a:lnTo>
                    <a:pt x="435019" y="102926"/>
                  </a:lnTo>
                  <a:cubicBezTo>
                    <a:pt x="400433" y="55231"/>
                    <a:pt x="355951" y="21183"/>
                    <a:pt x="306185" y="7139"/>
                  </a:cubicBezTo>
                  <a:cubicBezTo>
                    <a:pt x="289596" y="2458"/>
                    <a:pt x="272420" y="0"/>
                    <a:pt x="254828" y="0"/>
                  </a:cubicBezTo>
                  <a:cubicBezTo>
                    <a:pt x="114090" y="0"/>
                    <a:pt x="0" y="157332"/>
                    <a:pt x="0" y="351410"/>
                  </a:cubicBezTo>
                  <a:cubicBezTo>
                    <a:pt x="0" y="545488"/>
                    <a:pt x="114090" y="702820"/>
                    <a:pt x="254828" y="702820"/>
                  </a:cubicBezTo>
                  <a:cubicBezTo>
                    <a:pt x="290013" y="702820"/>
                    <a:pt x="323532" y="692987"/>
                    <a:pt x="354019" y="675204"/>
                  </a:cubicBezTo>
                  <a:lnTo>
                    <a:pt x="394939" y="644575"/>
                  </a:lnTo>
                  <a:lnTo>
                    <a:pt x="393138" y="641565"/>
                  </a:lnTo>
                </a:path>
              </a:pathLst>
            </a:custGeom>
            <a:solidFill>
              <a:srgbClr val="FF99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33" name="月 132">
              <a:extLst>
                <a:ext uri="{FF2B5EF4-FFF2-40B4-BE49-F238E27FC236}">
                  <a16:creationId xmlns:a16="http://schemas.microsoft.com/office/drawing/2014/main" id="{61CED874-CE27-46E4-832D-5F5C23D87560}"/>
                </a:ext>
              </a:extLst>
            </p:cNvPr>
            <p:cNvSpPr/>
            <p:nvPr/>
          </p:nvSpPr>
          <p:spPr bwMode="auto">
            <a:xfrm rot="15300000" flipH="1">
              <a:off x="3290912" y="4093112"/>
              <a:ext cx="87612" cy="469653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78CFB8FA-1D9C-4304-85DE-7C0D9F5F2D8E}"/>
                </a:ext>
              </a:extLst>
            </p:cNvPr>
            <p:cNvSpPr/>
            <p:nvPr/>
          </p:nvSpPr>
          <p:spPr bwMode="auto">
            <a:xfrm rot="16200000" flipV="1">
              <a:off x="3214828" y="4649848"/>
              <a:ext cx="421719" cy="805613"/>
            </a:xfrm>
            <a:custGeom>
              <a:avLst/>
              <a:gdLst>
                <a:gd name="connsiteX0" fmla="*/ 52908 w 421719"/>
                <a:gd name="connsiteY0" fmla="*/ 0 h 1082805"/>
                <a:gd name="connsiteX1" fmla="*/ 225192 w 421719"/>
                <a:gd name="connsiteY1" fmla="*/ 0 h 1082805"/>
                <a:gd name="connsiteX2" fmla="*/ 225192 w 421719"/>
                <a:gd name="connsiteY2" fmla="*/ 277192 h 1082805"/>
                <a:gd name="connsiteX3" fmla="*/ 248956 w 421719"/>
                <a:gd name="connsiteY3" fmla="*/ 288743 h 1082805"/>
                <a:gd name="connsiteX4" fmla="*/ 406671 w 421719"/>
                <a:gd name="connsiteY4" fmla="*/ 588582 h 1082805"/>
                <a:gd name="connsiteX5" fmla="*/ 411554 w 421719"/>
                <a:gd name="connsiteY5" fmla="*/ 621954 h 1082805"/>
                <a:gd name="connsiteX6" fmla="*/ 416957 w 421719"/>
                <a:gd name="connsiteY6" fmla="*/ 629968 h 1082805"/>
                <a:gd name="connsiteX7" fmla="*/ 421538 w 421719"/>
                <a:gd name="connsiteY7" fmla="*/ 652657 h 1082805"/>
                <a:gd name="connsiteX8" fmla="*/ 421538 w 421719"/>
                <a:gd name="connsiteY8" fmla="*/ 690184 h 1082805"/>
                <a:gd name="connsiteX9" fmla="*/ 421719 w 421719"/>
                <a:gd name="connsiteY9" fmla="*/ 691421 h 1082805"/>
                <a:gd name="connsiteX10" fmla="*/ 421538 w 421719"/>
                <a:gd name="connsiteY10" fmla="*/ 714323 h 1082805"/>
                <a:gd name="connsiteX11" fmla="*/ 421538 w 421719"/>
                <a:gd name="connsiteY11" fmla="*/ 849033 h 1082805"/>
                <a:gd name="connsiteX12" fmla="*/ 419698 w 421719"/>
                <a:gd name="connsiteY12" fmla="*/ 858149 h 1082805"/>
                <a:gd name="connsiteX13" fmla="*/ 419941 w 421719"/>
                <a:gd name="connsiteY13" fmla="*/ 861644 h 1082805"/>
                <a:gd name="connsiteX14" fmla="*/ 417566 w 421719"/>
                <a:gd name="connsiteY14" fmla="*/ 868709 h 1082805"/>
                <a:gd name="connsiteX15" fmla="*/ 416957 w 421719"/>
                <a:gd name="connsiteY15" fmla="*/ 871722 h 1082805"/>
                <a:gd name="connsiteX16" fmla="*/ 416150 w 421719"/>
                <a:gd name="connsiteY16" fmla="*/ 872920 h 1082805"/>
                <a:gd name="connsiteX17" fmla="*/ 412564 w 421719"/>
                <a:gd name="connsiteY17" fmla="*/ 883584 h 1082805"/>
                <a:gd name="connsiteX18" fmla="*/ 314376 w 421719"/>
                <a:gd name="connsiteY18" fmla="*/ 1053650 h 1082805"/>
                <a:gd name="connsiteX19" fmla="*/ 234750 w 421719"/>
                <a:gd name="connsiteY19" fmla="*/ 1074986 h 1082805"/>
                <a:gd name="connsiteX20" fmla="*/ 213414 w 421719"/>
                <a:gd name="connsiteY20" fmla="*/ 995360 h 1082805"/>
                <a:gd name="connsiteX21" fmla="*/ 304958 w 421719"/>
                <a:gd name="connsiteY21" fmla="*/ 836802 h 1082805"/>
                <a:gd name="connsiteX22" fmla="*/ 304958 w 421719"/>
                <a:gd name="connsiteY22" fmla="*/ 782743 h 1082805"/>
                <a:gd name="connsiteX23" fmla="*/ 288659 w 421719"/>
                <a:gd name="connsiteY23" fmla="*/ 790282 h 1082805"/>
                <a:gd name="connsiteX24" fmla="*/ 246784 w 421719"/>
                <a:gd name="connsiteY24" fmla="*/ 774894 h 1082805"/>
                <a:gd name="connsiteX25" fmla="*/ 174508 w 421719"/>
                <a:gd name="connsiteY25" fmla="*/ 708253 h 1082805"/>
                <a:gd name="connsiteX26" fmla="*/ 173544 w 421719"/>
                <a:gd name="connsiteY26" fmla="*/ 708707 h 1082805"/>
                <a:gd name="connsiteX27" fmla="*/ 138565 w 421719"/>
                <a:gd name="connsiteY27" fmla="*/ 839249 h 1082805"/>
                <a:gd name="connsiteX28" fmla="*/ 52251 w 421719"/>
                <a:gd name="connsiteY28" fmla="*/ 889082 h 1082805"/>
                <a:gd name="connsiteX29" fmla="*/ 2418 w 421719"/>
                <a:gd name="connsiteY29" fmla="*/ 802768 h 1082805"/>
                <a:gd name="connsiteX30" fmla="*/ 66144 w 421719"/>
                <a:gd name="connsiteY30" fmla="*/ 564940 h 1082805"/>
                <a:gd name="connsiteX31" fmla="*/ 39040 w 421719"/>
                <a:gd name="connsiteY31" fmla="*/ 456329 h 1082805"/>
                <a:gd name="connsiteX32" fmla="*/ 26837 w 421719"/>
                <a:gd name="connsiteY32" fmla="*/ 301838 h 1082805"/>
                <a:gd name="connsiteX33" fmla="*/ 52908 w 421719"/>
                <a:gd name="connsiteY33" fmla="*/ 277552 h 1082805"/>
                <a:gd name="connsiteX0" fmla="*/ 52908 w 421719"/>
                <a:gd name="connsiteY0" fmla="*/ 0 h 1082805"/>
                <a:gd name="connsiteX1" fmla="*/ 225192 w 421719"/>
                <a:gd name="connsiteY1" fmla="*/ 277192 h 1082805"/>
                <a:gd name="connsiteX2" fmla="*/ 248956 w 421719"/>
                <a:gd name="connsiteY2" fmla="*/ 288743 h 1082805"/>
                <a:gd name="connsiteX3" fmla="*/ 406671 w 421719"/>
                <a:gd name="connsiteY3" fmla="*/ 588582 h 1082805"/>
                <a:gd name="connsiteX4" fmla="*/ 411554 w 421719"/>
                <a:gd name="connsiteY4" fmla="*/ 621954 h 1082805"/>
                <a:gd name="connsiteX5" fmla="*/ 416957 w 421719"/>
                <a:gd name="connsiteY5" fmla="*/ 629968 h 1082805"/>
                <a:gd name="connsiteX6" fmla="*/ 421538 w 421719"/>
                <a:gd name="connsiteY6" fmla="*/ 652657 h 1082805"/>
                <a:gd name="connsiteX7" fmla="*/ 421538 w 421719"/>
                <a:gd name="connsiteY7" fmla="*/ 690184 h 1082805"/>
                <a:gd name="connsiteX8" fmla="*/ 421719 w 421719"/>
                <a:gd name="connsiteY8" fmla="*/ 691421 h 1082805"/>
                <a:gd name="connsiteX9" fmla="*/ 421538 w 421719"/>
                <a:gd name="connsiteY9" fmla="*/ 714323 h 1082805"/>
                <a:gd name="connsiteX10" fmla="*/ 421538 w 421719"/>
                <a:gd name="connsiteY10" fmla="*/ 849033 h 1082805"/>
                <a:gd name="connsiteX11" fmla="*/ 419698 w 421719"/>
                <a:gd name="connsiteY11" fmla="*/ 858149 h 1082805"/>
                <a:gd name="connsiteX12" fmla="*/ 419941 w 421719"/>
                <a:gd name="connsiteY12" fmla="*/ 861644 h 1082805"/>
                <a:gd name="connsiteX13" fmla="*/ 417566 w 421719"/>
                <a:gd name="connsiteY13" fmla="*/ 868709 h 1082805"/>
                <a:gd name="connsiteX14" fmla="*/ 416957 w 421719"/>
                <a:gd name="connsiteY14" fmla="*/ 871722 h 1082805"/>
                <a:gd name="connsiteX15" fmla="*/ 416150 w 421719"/>
                <a:gd name="connsiteY15" fmla="*/ 872920 h 1082805"/>
                <a:gd name="connsiteX16" fmla="*/ 412564 w 421719"/>
                <a:gd name="connsiteY16" fmla="*/ 883584 h 1082805"/>
                <a:gd name="connsiteX17" fmla="*/ 314376 w 421719"/>
                <a:gd name="connsiteY17" fmla="*/ 1053650 h 1082805"/>
                <a:gd name="connsiteX18" fmla="*/ 234750 w 421719"/>
                <a:gd name="connsiteY18" fmla="*/ 1074986 h 1082805"/>
                <a:gd name="connsiteX19" fmla="*/ 213414 w 421719"/>
                <a:gd name="connsiteY19" fmla="*/ 995360 h 1082805"/>
                <a:gd name="connsiteX20" fmla="*/ 304958 w 421719"/>
                <a:gd name="connsiteY20" fmla="*/ 836802 h 1082805"/>
                <a:gd name="connsiteX21" fmla="*/ 304958 w 421719"/>
                <a:gd name="connsiteY21" fmla="*/ 782743 h 1082805"/>
                <a:gd name="connsiteX22" fmla="*/ 288659 w 421719"/>
                <a:gd name="connsiteY22" fmla="*/ 790282 h 1082805"/>
                <a:gd name="connsiteX23" fmla="*/ 246784 w 421719"/>
                <a:gd name="connsiteY23" fmla="*/ 774894 h 1082805"/>
                <a:gd name="connsiteX24" fmla="*/ 174508 w 421719"/>
                <a:gd name="connsiteY24" fmla="*/ 708253 h 1082805"/>
                <a:gd name="connsiteX25" fmla="*/ 173544 w 421719"/>
                <a:gd name="connsiteY25" fmla="*/ 708707 h 1082805"/>
                <a:gd name="connsiteX26" fmla="*/ 138565 w 421719"/>
                <a:gd name="connsiteY26" fmla="*/ 839249 h 1082805"/>
                <a:gd name="connsiteX27" fmla="*/ 52251 w 421719"/>
                <a:gd name="connsiteY27" fmla="*/ 889082 h 1082805"/>
                <a:gd name="connsiteX28" fmla="*/ 2418 w 421719"/>
                <a:gd name="connsiteY28" fmla="*/ 802768 h 1082805"/>
                <a:gd name="connsiteX29" fmla="*/ 66144 w 421719"/>
                <a:gd name="connsiteY29" fmla="*/ 564940 h 1082805"/>
                <a:gd name="connsiteX30" fmla="*/ 39040 w 421719"/>
                <a:gd name="connsiteY30" fmla="*/ 456329 h 1082805"/>
                <a:gd name="connsiteX31" fmla="*/ 26837 w 421719"/>
                <a:gd name="connsiteY31" fmla="*/ 301838 h 1082805"/>
                <a:gd name="connsiteX32" fmla="*/ 52908 w 421719"/>
                <a:gd name="connsiteY32" fmla="*/ 277552 h 1082805"/>
                <a:gd name="connsiteX33" fmla="*/ 52908 w 421719"/>
                <a:gd name="connsiteY33" fmla="*/ 0 h 1082805"/>
                <a:gd name="connsiteX0" fmla="*/ 52908 w 421719"/>
                <a:gd name="connsiteY0" fmla="*/ 360 h 805613"/>
                <a:gd name="connsiteX1" fmla="*/ 225192 w 421719"/>
                <a:gd name="connsiteY1" fmla="*/ 0 h 805613"/>
                <a:gd name="connsiteX2" fmla="*/ 248956 w 421719"/>
                <a:gd name="connsiteY2" fmla="*/ 11551 h 805613"/>
                <a:gd name="connsiteX3" fmla="*/ 406671 w 421719"/>
                <a:gd name="connsiteY3" fmla="*/ 311390 h 805613"/>
                <a:gd name="connsiteX4" fmla="*/ 411554 w 421719"/>
                <a:gd name="connsiteY4" fmla="*/ 344762 h 805613"/>
                <a:gd name="connsiteX5" fmla="*/ 416957 w 421719"/>
                <a:gd name="connsiteY5" fmla="*/ 352776 h 805613"/>
                <a:gd name="connsiteX6" fmla="*/ 421538 w 421719"/>
                <a:gd name="connsiteY6" fmla="*/ 375465 h 805613"/>
                <a:gd name="connsiteX7" fmla="*/ 421538 w 421719"/>
                <a:gd name="connsiteY7" fmla="*/ 412992 h 805613"/>
                <a:gd name="connsiteX8" fmla="*/ 421719 w 421719"/>
                <a:gd name="connsiteY8" fmla="*/ 414229 h 805613"/>
                <a:gd name="connsiteX9" fmla="*/ 421538 w 421719"/>
                <a:gd name="connsiteY9" fmla="*/ 437131 h 805613"/>
                <a:gd name="connsiteX10" fmla="*/ 421538 w 421719"/>
                <a:gd name="connsiteY10" fmla="*/ 571841 h 805613"/>
                <a:gd name="connsiteX11" fmla="*/ 419698 w 421719"/>
                <a:gd name="connsiteY11" fmla="*/ 580957 h 805613"/>
                <a:gd name="connsiteX12" fmla="*/ 419941 w 421719"/>
                <a:gd name="connsiteY12" fmla="*/ 584452 h 805613"/>
                <a:gd name="connsiteX13" fmla="*/ 417566 w 421719"/>
                <a:gd name="connsiteY13" fmla="*/ 591517 h 805613"/>
                <a:gd name="connsiteX14" fmla="*/ 416957 w 421719"/>
                <a:gd name="connsiteY14" fmla="*/ 594530 h 805613"/>
                <a:gd name="connsiteX15" fmla="*/ 416150 w 421719"/>
                <a:gd name="connsiteY15" fmla="*/ 595728 h 805613"/>
                <a:gd name="connsiteX16" fmla="*/ 412564 w 421719"/>
                <a:gd name="connsiteY16" fmla="*/ 606392 h 805613"/>
                <a:gd name="connsiteX17" fmla="*/ 314376 w 421719"/>
                <a:gd name="connsiteY17" fmla="*/ 776458 h 805613"/>
                <a:gd name="connsiteX18" fmla="*/ 234750 w 421719"/>
                <a:gd name="connsiteY18" fmla="*/ 797794 h 805613"/>
                <a:gd name="connsiteX19" fmla="*/ 213414 w 421719"/>
                <a:gd name="connsiteY19" fmla="*/ 718168 h 805613"/>
                <a:gd name="connsiteX20" fmla="*/ 304958 w 421719"/>
                <a:gd name="connsiteY20" fmla="*/ 559610 h 805613"/>
                <a:gd name="connsiteX21" fmla="*/ 304958 w 421719"/>
                <a:gd name="connsiteY21" fmla="*/ 505551 h 805613"/>
                <a:gd name="connsiteX22" fmla="*/ 288659 w 421719"/>
                <a:gd name="connsiteY22" fmla="*/ 513090 h 805613"/>
                <a:gd name="connsiteX23" fmla="*/ 246784 w 421719"/>
                <a:gd name="connsiteY23" fmla="*/ 497702 h 805613"/>
                <a:gd name="connsiteX24" fmla="*/ 174508 w 421719"/>
                <a:gd name="connsiteY24" fmla="*/ 431061 h 805613"/>
                <a:gd name="connsiteX25" fmla="*/ 173544 w 421719"/>
                <a:gd name="connsiteY25" fmla="*/ 431515 h 805613"/>
                <a:gd name="connsiteX26" fmla="*/ 138565 w 421719"/>
                <a:gd name="connsiteY26" fmla="*/ 562057 h 805613"/>
                <a:gd name="connsiteX27" fmla="*/ 52251 w 421719"/>
                <a:gd name="connsiteY27" fmla="*/ 611890 h 805613"/>
                <a:gd name="connsiteX28" fmla="*/ 2418 w 421719"/>
                <a:gd name="connsiteY28" fmla="*/ 525576 h 805613"/>
                <a:gd name="connsiteX29" fmla="*/ 66144 w 421719"/>
                <a:gd name="connsiteY29" fmla="*/ 287748 h 805613"/>
                <a:gd name="connsiteX30" fmla="*/ 39040 w 421719"/>
                <a:gd name="connsiteY30" fmla="*/ 179137 h 805613"/>
                <a:gd name="connsiteX31" fmla="*/ 26837 w 421719"/>
                <a:gd name="connsiteY31" fmla="*/ 24646 h 805613"/>
                <a:gd name="connsiteX32" fmla="*/ 52908 w 421719"/>
                <a:gd name="connsiteY32" fmla="*/ 360 h 805613"/>
                <a:gd name="connsiteX0" fmla="*/ 52908 w 421719"/>
                <a:gd name="connsiteY0" fmla="*/ 360 h 805613"/>
                <a:gd name="connsiteX1" fmla="*/ 225192 w 421719"/>
                <a:gd name="connsiteY1" fmla="*/ 0 h 805613"/>
                <a:gd name="connsiteX2" fmla="*/ 248956 w 421719"/>
                <a:gd name="connsiteY2" fmla="*/ 11551 h 805613"/>
                <a:gd name="connsiteX3" fmla="*/ 406671 w 421719"/>
                <a:gd name="connsiteY3" fmla="*/ 311390 h 805613"/>
                <a:gd name="connsiteX4" fmla="*/ 416957 w 421719"/>
                <a:gd name="connsiteY4" fmla="*/ 352776 h 805613"/>
                <a:gd name="connsiteX5" fmla="*/ 421538 w 421719"/>
                <a:gd name="connsiteY5" fmla="*/ 375465 h 805613"/>
                <a:gd name="connsiteX6" fmla="*/ 421538 w 421719"/>
                <a:gd name="connsiteY6" fmla="*/ 412992 h 805613"/>
                <a:gd name="connsiteX7" fmla="*/ 421719 w 421719"/>
                <a:gd name="connsiteY7" fmla="*/ 414229 h 805613"/>
                <a:gd name="connsiteX8" fmla="*/ 421538 w 421719"/>
                <a:gd name="connsiteY8" fmla="*/ 437131 h 805613"/>
                <a:gd name="connsiteX9" fmla="*/ 421538 w 421719"/>
                <a:gd name="connsiteY9" fmla="*/ 571841 h 805613"/>
                <a:gd name="connsiteX10" fmla="*/ 419698 w 421719"/>
                <a:gd name="connsiteY10" fmla="*/ 580957 h 805613"/>
                <a:gd name="connsiteX11" fmla="*/ 419941 w 421719"/>
                <a:gd name="connsiteY11" fmla="*/ 584452 h 805613"/>
                <a:gd name="connsiteX12" fmla="*/ 417566 w 421719"/>
                <a:gd name="connsiteY12" fmla="*/ 591517 h 805613"/>
                <a:gd name="connsiteX13" fmla="*/ 416957 w 421719"/>
                <a:gd name="connsiteY13" fmla="*/ 594530 h 805613"/>
                <a:gd name="connsiteX14" fmla="*/ 416150 w 421719"/>
                <a:gd name="connsiteY14" fmla="*/ 595728 h 805613"/>
                <a:gd name="connsiteX15" fmla="*/ 412564 w 421719"/>
                <a:gd name="connsiteY15" fmla="*/ 606392 h 805613"/>
                <a:gd name="connsiteX16" fmla="*/ 314376 w 421719"/>
                <a:gd name="connsiteY16" fmla="*/ 776458 h 805613"/>
                <a:gd name="connsiteX17" fmla="*/ 234750 w 421719"/>
                <a:gd name="connsiteY17" fmla="*/ 797794 h 805613"/>
                <a:gd name="connsiteX18" fmla="*/ 213414 w 421719"/>
                <a:gd name="connsiteY18" fmla="*/ 718168 h 805613"/>
                <a:gd name="connsiteX19" fmla="*/ 304958 w 421719"/>
                <a:gd name="connsiteY19" fmla="*/ 559610 h 805613"/>
                <a:gd name="connsiteX20" fmla="*/ 304958 w 421719"/>
                <a:gd name="connsiteY20" fmla="*/ 505551 h 805613"/>
                <a:gd name="connsiteX21" fmla="*/ 288659 w 421719"/>
                <a:gd name="connsiteY21" fmla="*/ 513090 h 805613"/>
                <a:gd name="connsiteX22" fmla="*/ 246784 w 421719"/>
                <a:gd name="connsiteY22" fmla="*/ 497702 h 805613"/>
                <a:gd name="connsiteX23" fmla="*/ 174508 w 421719"/>
                <a:gd name="connsiteY23" fmla="*/ 431061 h 805613"/>
                <a:gd name="connsiteX24" fmla="*/ 173544 w 421719"/>
                <a:gd name="connsiteY24" fmla="*/ 431515 h 805613"/>
                <a:gd name="connsiteX25" fmla="*/ 138565 w 421719"/>
                <a:gd name="connsiteY25" fmla="*/ 562057 h 805613"/>
                <a:gd name="connsiteX26" fmla="*/ 52251 w 421719"/>
                <a:gd name="connsiteY26" fmla="*/ 611890 h 805613"/>
                <a:gd name="connsiteX27" fmla="*/ 2418 w 421719"/>
                <a:gd name="connsiteY27" fmla="*/ 525576 h 805613"/>
                <a:gd name="connsiteX28" fmla="*/ 66144 w 421719"/>
                <a:gd name="connsiteY28" fmla="*/ 287748 h 805613"/>
                <a:gd name="connsiteX29" fmla="*/ 39040 w 421719"/>
                <a:gd name="connsiteY29" fmla="*/ 179137 h 805613"/>
                <a:gd name="connsiteX30" fmla="*/ 26837 w 421719"/>
                <a:gd name="connsiteY30" fmla="*/ 24646 h 805613"/>
                <a:gd name="connsiteX31" fmla="*/ 52908 w 421719"/>
                <a:gd name="connsiteY31" fmla="*/ 360 h 805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421719" h="805613">
                  <a:moveTo>
                    <a:pt x="52908" y="360"/>
                  </a:moveTo>
                  <a:lnTo>
                    <a:pt x="225192" y="0"/>
                  </a:lnTo>
                  <a:lnTo>
                    <a:pt x="248956" y="11551"/>
                  </a:lnTo>
                  <a:cubicBezTo>
                    <a:pt x="332301" y="72021"/>
                    <a:pt x="382900" y="199947"/>
                    <a:pt x="406671" y="311390"/>
                  </a:cubicBezTo>
                  <a:lnTo>
                    <a:pt x="416957" y="352776"/>
                  </a:lnTo>
                  <a:cubicBezTo>
                    <a:pt x="419907" y="359750"/>
                    <a:pt x="421538" y="367417"/>
                    <a:pt x="421538" y="375465"/>
                  </a:cubicBezTo>
                  <a:lnTo>
                    <a:pt x="421538" y="412992"/>
                  </a:lnTo>
                  <a:cubicBezTo>
                    <a:pt x="421598" y="413404"/>
                    <a:pt x="421659" y="413817"/>
                    <a:pt x="421719" y="414229"/>
                  </a:cubicBezTo>
                  <a:cubicBezTo>
                    <a:pt x="421659" y="421863"/>
                    <a:pt x="421598" y="429497"/>
                    <a:pt x="421538" y="437131"/>
                  </a:cubicBezTo>
                  <a:lnTo>
                    <a:pt x="421538" y="571841"/>
                  </a:lnTo>
                  <a:lnTo>
                    <a:pt x="419698" y="580957"/>
                  </a:lnTo>
                  <a:lnTo>
                    <a:pt x="419941" y="584452"/>
                  </a:lnTo>
                  <a:lnTo>
                    <a:pt x="417566" y="591517"/>
                  </a:lnTo>
                  <a:lnTo>
                    <a:pt x="416957" y="594530"/>
                  </a:lnTo>
                  <a:lnTo>
                    <a:pt x="416150" y="595728"/>
                  </a:lnTo>
                  <a:lnTo>
                    <a:pt x="412564" y="606392"/>
                  </a:lnTo>
                  <a:lnTo>
                    <a:pt x="314376" y="776458"/>
                  </a:lnTo>
                  <a:cubicBezTo>
                    <a:pt x="298279" y="804338"/>
                    <a:pt x="262630" y="813891"/>
                    <a:pt x="234750" y="797794"/>
                  </a:cubicBezTo>
                  <a:cubicBezTo>
                    <a:pt x="206870" y="781698"/>
                    <a:pt x="197318" y="746048"/>
                    <a:pt x="213414" y="718168"/>
                  </a:cubicBezTo>
                  <a:lnTo>
                    <a:pt x="304958" y="559610"/>
                  </a:lnTo>
                  <a:lnTo>
                    <a:pt x="304958" y="505551"/>
                  </a:lnTo>
                  <a:lnTo>
                    <a:pt x="288659" y="513090"/>
                  </a:lnTo>
                  <a:cubicBezTo>
                    <a:pt x="273754" y="513695"/>
                    <a:pt x="258618" y="508613"/>
                    <a:pt x="246784" y="497702"/>
                  </a:cubicBezTo>
                  <a:lnTo>
                    <a:pt x="174508" y="431061"/>
                  </a:lnTo>
                  <a:lnTo>
                    <a:pt x="173544" y="431515"/>
                  </a:lnTo>
                  <a:lnTo>
                    <a:pt x="138565" y="562057"/>
                  </a:lnTo>
                  <a:cubicBezTo>
                    <a:pt x="128491" y="599653"/>
                    <a:pt x="89847" y="621964"/>
                    <a:pt x="52251" y="611890"/>
                  </a:cubicBezTo>
                  <a:cubicBezTo>
                    <a:pt x="14655" y="601816"/>
                    <a:pt x="-7656" y="563172"/>
                    <a:pt x="2418" y="525576"/>
                  </a:cubicBezTo>
                  <a:lnTo>
                    <a:pt x="66144" y="287748"/>
                  </a:lnTo>
                  <a:lnTo>
                    <a:pt x="39040" y="179137"/>
                  </a:lnTo>
                  <a:cubicBezTo>
                    <a:pt x="20770" y="112378"/>
                    <a:pt x="7367" y="59847"/>
                    <a:pt x="26837" y="24646"/>
                  </a:cubicBezTo>
                  <a:lnTo>
                    <a:pt x="52908" y="36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35" name="台形 229">
              <a:extLst>
                <a:ext uri="{FF2B5EF4-FFF2-40B4-BE49-F238E27FC236}">
                  <a16:creationId xmlns:a16="http://schemas.microsoft.com/office/drawing/2014/main" id="{437BC2CE-C419-43E6-B3DE-52ABCF2F23D2}"/>
                </a:ext>
              </a:extLst>
            </p:cNvPr>
            <p:cNvSpPr/>
            <p:nvPr/>
          </p:nvSpPr>
          <p:spPr bwMode="auto">
            <a:xfrm rot="8251247" flipH="1">
              <a:off x="3794031" y="5018278"/>
              <a:ext cx="370433" cy="788797"/>
            </a:xfrm>
            <a:custGeom>
              <a:avLst/>
              <a:gdLst>
                <a:gd name="connsiteX0" fmla="*/ 0 w 370433"/>
                <a:gd name="connsiteY0" fmla="*/ 788797 h 788797"/>
                <a:gd name="connsiteX1" fmla="*/ 140842 w 370433"/>
                <a:gd name="connsiteY1" fmla="*/ 0 h 788797"/>
                <a:gd name="connsiteX2" fmla="*/ 229591 w 370433"/>
                <a:gd name="connsiteY2" fmla="*/ 0 h 788797"/>
                <a:gd name="connsiteX3" fmla="*/ 370433 w 370433"/>
                <a:gd name="connsiteY3" fmla="*/ 788797 h 788797"/>
                <a:gd name="connsiteX4" fmla="*/ 0 w 370433"/>
                <a:gd name="connsiteY4" fmla="*/ 788797 h 788797"/>
                <a:gd name="connsiteX0" fmla="*/ 0 w 370433"/>
                <a:gd name="connsiteY0" fmla="*/ 791696 h 791696"/>
                <a:gd name="connsiteX1" fmla="*/ 140842 w 370433"/>
                <a:gd name="connsiteY1" fmla="*/ 2899 h 791696"/>
                <a:gd name="connsiteX2" fmla="*/ 174602 w 370433"/>
                <a:gd name="connsiteY2" fmla="*/ 0 h 791696"/>
                <a:gd name="connsiteX3" fmla="*/ 229591 w 370433"/>
                <a:gd name="connsiteY3" fmla="*/ 2899 h 791696"/>
                <a:gd name="connsiteX4" fmla="*/ 370433 w 370433"/>
                <a:gd name="connsiteY4" fmla="*/ 791696 h 791696"/>
                <a:gd name="connsiteX5" fmla="*/ 0 w 370433"/>
                <a:gd name="connsiteY5" fmla="*/ 791696 h 791696"/>
                <a:gd name="connsiteX0" fmla="*/ 174602 w 370433"/>
                <a:gd name="connsiteY0" fmla="*/ 0 h 791696"/>
                <a:gd name="connsiteX1" fmla="*/ 229591 w 370433"/>
                <a:gd name="connsiteY1" fmla="*/ 2899 h 791696"/>
                <a:gd name="connsiteX2" fmla="*/ 370433 w 370433"/>
                <a:gd name="connsiteY2" fmla="*/ 791696 h 791696"/>
                <a:gd name="connsiteX3" fmla="*/ 0 w 370433"/>
                <a:gd name="connsiteY3" fmla="*/ 791696 h 791696"/>
                <a:gd name="connsiteX4" fmla="*/ 140842 w 370433"/>
                <a:gd name="connsiteY4" fmla="*/ 2899 h 791696"/>
                <a:gd name="connsiteX5" fmla="*/ 266042 w 370433"/>
                <a:gd name="connsiteY5" fmla="*/ 91440 h 791696"/>
                <a:gd name="connsiteX0" fmla="*/ 174602 w 370433"/>
                <a:gd name="connsiteY0" fmla="*/ 0 h 791696"/>
                <a:gd name="connsiteX1" fmla="*/ 229591 w 370433"/>
                <a:gd name="connsiteY1" fmla="*/ 2899 h 791696"/>
                <a:gd name="connsiteX2" fmla="*/ 370433 w 370433"/>
                <a:gd name="connsiteY2" fmla="*/ 791696 h 791696"/>
                <a:gd name="connsiteX3" fmla="*/ 0 w 370433"/>
                <a:gd name="connsiteY3" fmla="*/ 791696 h 791696"/>
                <a:gd name="connsiteX4" fmla="*/ 140842 w 370433"/>
                <a:gd name="connsiteY4" fmla="*/ 2899 h 791696"/>
                <a:gd name="connsiteX0" fmla="*/ 229591 w 370433"/>
                <a:gd name="connsiteY0" fmla="*/ 0 h 788797"/>
                <a:gd name="connsiteX1" fmla="*/ 370433 w 370433"/>
                <a:gd name="connsiteY1" fmla="*/ 788797 h 788797"/>
                <a:gd name="connsiteX2" fmla="*/ 0 w 370433"/>
                <a:gd name="connsiteY2" fmla="*/ 788797 h 788797"/>
                <a:gd name="connsiteX3" fmla="*/ 140842 w 370433"/>
                <a:gd name="connsiteY3" fmla="*/ 0 h 788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0433" h="788797">
                  <a:moveTo>
                    <a:pt x="229591" y="0"/>
                  </a:moveTo>
                  <a:lnTo>
                    <a:pt x="370433" y="788797"/>
                  </a:lnTo>
                  <a:lnTo>
                    <a:pt x="0" y="788797"/>
                  </a:lnTo>
                  <a:lnTo>
                    <a:pt x="140842" y="0"/>
                  </a:lnTo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36" name="台形 135">
              <a:extLst>
                <a:ext uri="{FF2B5EF4-FFF2-40B4-BE49-F238E27FC236}">
                  <a16:creationId xmlns:a16="http://schemas.microsoft.com/office/drawing/2014/main" id="{787EECED-8746-4CE2-A330-347DAC1DF763}"/>
                </a:ext>
              </a:extLst>
            </p:cNvPr>
            <p:cNvSpPr/>
            <p:nvPr/>
          </p:nvSpPr>
          <p:spPr bwMode="auto">
            <a:xfrm rot="8251247" flipH="1">
              <a:off x="3520392" y="5055922"/>
              <a:ext cx="435322" cy="194358"/>
            </a:xfrm>
            <a:prstGeom prst="trapezoid">
              <a:avLst>
                <a:gd name="adj" fmla="val 20612"/>
              </a:avLst>
            </a:prstGeom>
            <a:solidFill>
              <a:schemeClr val="accent6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</p:grp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CE1C087B-A0E1-49F7-B456-860BFE8FE3CD}"/>
              </a:ext>
            </a:extLst>
          </p:cNvPr>
          <p:cNvGrpSpPr/>
          <p:nvPr/>
        </p:nvGrpSpPr>
        <p:grpSpPr>
          <a:xfrm>
            <a:off x="2679535" y="768273"/>
            <a:ext cx="923331" cy="1671278"/>
            <a:chOff x="-4725737" y="2849139"/>
            <a:chExt cx="2624011" cy="4749597"/>
          </a:xfrm>
        </p:grpSpPr>
        <p:sp>
          <p:nvSpPr>
            <p:cNvPr id="148" name="台形 147">
              <a:extLst>
                <a:ext uri="{FF2B5EF4-FFF2-40B4-BE49-F238E27FC236}">
                  <a16:creationId xmlns:a16="http://schemas.microsoft.com/office/drawing/2014/main" id="{8C9E22E2-E1A1-4BCE-B8B3-89CCCF473D85}"/>
                </a:ext>
              </a:extLst>
            </p:cNvPr>
            <p:cNvSpPr/>
            <p:nvPr/>
          </p:nvSpPr>
          <p:spPr bwMode="auto">
            <a:xfrm rot="19800000" flipH="1">
              <a:off x="-3030351" y="5583695"/>
              <a:ext cx="253038" cy="538484"/>
            </a:xfrm>
            <a:prstGeom prst="trapezoid">
              <a:avLst>
                <a:gd name="adj" fmla="val 25108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F9733075-1092-4A7E-8EE2-C3F259AA7F63}"/>
                </a:ext>
              </a:extLst>
            </p:cNvPr>
            <p:cNvGrpSpPr/>
            <p:nvPr/>
          </p:nvGrpSpPr>
          <p:grpSpPr>
            <a:xfrm>
              <a:off x="-4725737" y="2849139"/>
              <a:ext cx="2624011" cy="4749597"/>
              <a:chOff x="9525261" y="1217135"/>
              <a:chExt cx="2624011" cy="4749597"/>
            </a:xfrm>
          </p:grpSpPr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6C5F2081-2A36-4946-9AE6-52EE86A8C848}"/>
                  </a:ext>
                </a:extLst>
              </p:cNvPr>
              <p:cNvGrpSpPr/>
              <p:nvPr/>
            </p:nvGrpSpPr>
            <p:grpSpPr>
              <a:xfrm>
                <a:off x="10908679" y="5066289"/>
                <a:ext cx="279088" cy="895660"/>
                <a:chOff x="15382603" y="4983717"/>
                <a:chExt cx="279088" cy="895660"/>
              </a:xfrm>
            </p:grpSpPr>
            <p:sp>
              <p:nvSpPr>
                <p:cNvPr id="194" name="四角形: 角を丸くする 193">
                  <a:extLst>
                    <a:ext uri="{FF2B5EF4-FFF2-40B4-BE49-F238E27FC236}">
                      <a16:creationId xmlns:a16="http://schemas.microsoft.com/office/drawing/2014/main" id="{65565213-99B1-45C2-8413-CFBB1C076C0D}"/>
                    </a:ext>
                  </a:extLst>
                </p:cNvPr>
                <p:cNvSpPr/>
                <p:nvPr/>
              </p:nvSpPr>
              <p:spPr bwMode="auto">
                <a:xfrm>
                  <a:off x="15382603" y="5374961"/>
                  <a:ext cx="279088" cy="50441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5" name="四角形: 角を丸くする 194">
                  <a:extLst>
                    <a:ext uri="{FF2B5EF4-FFF2-40B4-BE49-F238E27FC236}">
                      <a16:creationId xmlns:a16="http://schemas.microsoft.com/office/drawing/2014/main" id="{EAA6B28B-F454-4576-ADBD-E92018D7ABE8}"/>
                    </a:ext>
                  </a:extLst>
                </p:cNvPr>
                <p:cNvSpPr/>
                <p:nvPr/>
              </p:nvSpPr>
              <p:spPr bwMode="auto">
                <a:xfrm>
                  <a:off x="15413782" y="5137243"/>
                  <a:ext cx="213821" cy="5022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6" name="四角形: 角を丸くする 195">
                  <a:extLst>
                    <a:ext uri="{FF2B5EF4-FFF2-40B4-BE49-F238E27FC236}">
                      <a16:creationId xmlns:a16="http://schemas.microsoft.com/office/drawing/2014/main" id="{5BFAFD5D-035C-4B9D-9CC2-72D408CAD5AA}"/>
                    </a:ext>
                  </a:extLst>
                </p:cNvPr>
                <p:cNvSpPr/>
                <p:nvPr/>
              </p:nvSpPr>
              <p:spPr bwMode="auto">
                <a:xfrm>
                  <a:off x="15413033" y="4983717"/>
                  <a:ext cx="215320" cy="5983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AA6D8915-73BF-4112-905D-B05A236C6762}"/>
                  </a:ext>
                </a:extLst>
              </p:cNvPr>
              <p:cNvGrpSpPr/>
              <p:nvPr/>
            </p:nvGrpSpPr>
            <p:grpSpPr>
              <a:xfrm>
                <a:off x="9525261" y="1217135"/>
                <a:ext cx="2624011" cy="4614279"/>
                <a:chOff x="5116141" y="1217135"/>
                <a:chExt cx="2624011" cy="4614279"/>
              </a:xfrm>
            </p:grpSpPr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14B9D809-F355-4A48-95C6-9B5D39CABDED}"/>
                    </a:ext>
                  </a:extLst>
                </p:cNvPr>
                <p:cNvSpPr/>
                <p:nvPr/>
              </p:nvSpPr>
              <p:spPr bwMode="auto">
                <a:xfrm>
                  <a:off x="5183021" y="1217135"/>
                  <a:ext cx="2483760" cy="2130272"/>
                </a:xfrm>
                <a:custGeom>
                  <a:avLst/>
                  <a:gdLst>
                    <a:gd name="connsiteX0" fmla="*/ 1065136 w 2483760"/>
                    <a:gd name="connsiteY0" fmla="*/ 0 h 2130272"/>
                    <a:gd name="connsiteX1" fmla="*/ 1174040 w 2483760"/>
                    <a:gd name="connsiteY1" fmla="*/ 5499 h 2130272"/>
                    <a:gd name="connsiteX2" fmla="*/ 1241880 w 2483760"/>
                    <a:gd name="connsiteY2" fmla="*/ 15853 h 2130272"/>
                    <a:gd name="connsiteX3" fmla="*/ 1309720 w 2483760"/>
                    <a:gd name="connsiteY3" fmla="*/ 5499 h 2130272"/>
                    <a:gd name="connsiteX4" fmla="*/ 1418624 w 2483760"/>
                    <a:gd name="connsiteY4" fmla="*/ 0 h 2130272"/>
                    <a:gd name="connsiteX5" fmla="*/ 2483760 w 2483760"/>
                    <a:gd name="connsiteY5" fmla="*/ 1065136 h 2130272"/>
                    <a:gd name="connsiteX6" fmla="*/ 1418624 w 2483760"/>
                    <a:gd name="connsiteY6" fmla="*/ 2130272 h 2130272"/>
                    <a:gd name="connsiteX7" fmla="*/ 1309720 w 2483760"/>
                    <a:gd name="connsiteY7" fmla="*/ 2124773 h 2130272"/>
                    <a:gd name="connsiteX8" fmla="*/ 1241880 w 2483760"/>
                    <a:gd name="connsiteY8" fmla="*/ 2114419 h 2130272"/>
                    <a:gd name="connsiteX9" fmla="*/ 1174040 w 2483760"/>
                    <a:gd name="connsiteY9" fmla="*/ 2124773 h 2130272"/>
                    <a:gd name="connsiteX10" fmla="*/ 1065136 w 2483760"/>
                    <a:gd name="connsiteY10" fmla="*/ 2130272 h 2130272"/>
                    <a:gd name="connsiteX11" fmla="*/ 0 w 2483760"/>
                    <a:gd name="connsiteY11" fmla="*/ 1065136 h 2130272"/>
                    <a:gd name="connsiteX12" fmla="*/ 1065136 w 2483760"/>
                    <a:gd name="connsiteY12" fmla="*/ 0 h 21302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483760" h="2130272">
                      <a:moveTo>
                        <a:pt x="1065136" y="0"/>
                      </a:moveTo>
                      <a:cubicBezTo>
                        <a:pt x="1101902" y="0"/>
                        <a:pt x="1138233" y="1863"/>
                        <a:pt x="1174040" y="5499"/>
                      </a:cubicBezTo>
                      <a:lnTo>
                        <a:pt x="1241880" y="15853"/>
                      </a:lnTo>
                      <a:lnTo>
                        <a:pt x="1309720" y="5499"/>
                      </a:lnTo>
                      <a:cubicBezTo>
                        <a:pt x="1345527" y="1863"/>
                        <a:pt x="1381858" y="0"/>
                        <a:pt x="1418624" y="0"/>
                      </a:cubicBezTo>
                      <a:cubicBezTo>
                        <a:pt x="2006882" y="0"/>
                        <a:pt x="2483760" y="476878"/>
                        <a:pt x="2483760" y="1065136"/>
                      </a:cubicBezTo>
                      <a:cubicBezTo>
                        <a:pt x="2483760" y="1653394"/>
                        <a:pt x="2006882" y="2130272"/>
                        <a:pt x="1418624" y="2130272"/>
                      </a:cubicBezTo>
                      <a:cubicBezTo>
                        <a:pt x="1381858" y="2130272"/>
                        <a:pt x="1345527" y="2128409"/>
                        <a:pt x="1309720" y="2124773"/>
                      </a:cubicBezTo>
                      <a:lnTo>
                        <a:pt x="1241880" y="2114419"/>
                      </a:lnTo>
                      <a:lnTo>
                        <a:pt x="1174040" y="2124773"/>
                      </a:lnTo>
                      <a:cubicBezTo>
                        <a:pt x="1138233" y="2128409"/>
                        <a:pt x="1101902" y="2130272"/>
                        <a:pt x="1065136" y="2130272"/>
                      </a:cubicBezTo>
                      <a:cubicBezTo>
                        <a:pt x="476878" y="2130272"/>
                        <a:pt x="0" y="1653394"/>
                        <a:pt x="0" y="1065136"/>
                      </a:cubicBezTo>
                      <a:cubicBezTo>
                        <a:pt x="0" y="476878"/>
                        <a:pt x="476878" y="0"/>
                        <a:pt x="106513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3E7AC9DE-464A-48B4-912B-9860E8761243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5185189" y="4439931"/>
                  <a:ext cx="680964" cy="915028"/>
                </a:xfrm>
                <a:custGeom>
                  <a:avLst/>
                  <a:gdLst>
                    <a:gd name="connsiteX0" fmla="*/ 453735 w 796472"/>
                    <a:gd name="connsiteY0" fmla="*/ 8788 h 1070237"/>
                    <a:gd name="connsiteX1" fmla="*/ 432519 w 796472"/>
                    <a:gd name="connsiteY1" fmla="*/ 0 h 1070237"/>
                    <a:gd name="connsiteX2" fmla="*/ 312507 w 796472"/>
                    <a:gd name="connsiteY2" fmla="*/ 0 h 1070237"/>
                    <a:gd name="connsiteX3" fmla="*/ 282503 w 796472"/>
                    <a:gd name="connsiteY3" fmla="*/ 30004 h 1070237"/>
                    <a:gd name="connsiteX4" fmla="*/ 282503 w 796472"/>
                    <a:gd name="connsiteY4" fmla="*/ 326853 h 1070237"/>
                    <a:gd name="connsiteX5" fmla="*/ 269565 w 796472"/>
                    <a:gd name="connsiteY5" fmla="*/ 332889 h 1070237"/>
                    <a:gd name="connsiteX6" fmla="*/ 191922 w 796472"/>
                    <a:gd name="connsiteY6" fmla="*/ 493816 h 1070237"/>
                    <a:gd name="connsiteX7" fmla="*/ 195136 w 796472"/>
                    <a:gd name="connsiteY7" fmla="*/ 513567 h 1070237"/>
                    <a:gd name="connsiteX8" fmla="*/ 19153 w 796472"/>
                    <a:gd name="connsiteY8" fmla="*/ 689550 h 1070237"/>
                    <a:gd name="connsiteX9" fmla="*/ 19154 w 796472"/>
                    <a:gd name="connsiteY9" fmla="*/ 782034 h 1070237"/>
                    <a:gd name="connsiteX10" fmla="*/ 111638 w 796472"/>
                    <a:gd name="connsiteY10" fmla="*/ 782035 h 1070237"/>
                    <a:gd name="connsiteX11" fmla="*/ 232820 w 796472"/>
                    <a:gd name="connsiteY11" fmla="*/ 660852 h 1070237"/>
                    <a:gd name="connsiteX12" fmla="*/ 234013 w 796472"/>
                    <a:gd name="connsiteY12" fmla="*/ 665303 h 1070237"/>
                    <a:gd name="connsiteX13" fmla="*/ 234013 w 796472"/>
                    <a:gd name="connsiteY13" fmla="*/ 967729 h 1070237"/>
                    <a:gd name="connsiteX14" fmla="*/ 290044 w 796472"/>
                    <a:gd name="connsiteY14" fmla="*/ 1023760 h 1070237"/>
                    <a:gd name="connsiteX15" fmla="*/ 346074 w 796472"/>
                    <a:gd name="connsiteY15" fmla="*/ 967729 h 1070237"/>
                    <a:gd name="connsiteX16" fmla="*/ 346074 w 796472"/>
                    <a:gd name="connsiteY16" fmla="*/ 680712 h 1070237"/>
                    <a:gd name="connsiteX17" fmla="*/ 360428 w 796472"/>
                    <a:gd name="connsiteY17" fmla="*/ 676865 h 1070237"/>
                    <a:gd name="connsiteX18" fmla="*/ 454700 w 796472"/>
                    <a:gd name="connsiteY18" fmla="*/ 1028695 h 1070237"/>
                    <a:gd name="connsiteX19" fmla="*/ 523323 w 796472"/>
                    <a:gd name="connsiteY19" fmla="*/ 1068314 h 1070237"/>
                    <a:gd name="connsiteX20" fmla="*/ 562942 w 796472"/>
                    <a:gd name="connsiteY20" fmla="*/ 999692 h 1070237"/>
                    <a:gd name="connsiteX21" fmla="*/ 468670 w 796472"/>
                    <a:gd name="connsiteY21" fmla="*/ 647862 h 1070237"/>
                    <a:gd name="connsiteX22" fmla="*/ 477276 w 796472"/>
                    <a:gd name="connsiteY22" fmla="*/ 645556 h 1070237"/>
                    <a:gd name="connsiteX23" fmla="*/ 616166 w 796472"/>
                    <a:gd name="connsiteY23" fmla="*/ 886119 h 1070237"/>
                    <a:gd name="connsiteX24" fmla="*/ 692704 w 796472"/>
                    <a:gd name="connsiteY24" fmla="*/ 906628 h 1070237"/>
                    <a:gd name="connsiteX25" fmla="*/ 713213 w 796472"/>
                    <a:gd name="connsiteY25" fmla="*/ 830089 h 1070237"/>
                    <a:gd name="connsiteX26" fmla="*/ 589336 w 796472"/>
                    <a:gd name="connsiteY26" fmla="*/ 615530 h 1070237"/>
                    <a:gd name="connsiteX27" fmla="*/ 601261 w 796472"/>
                    <a:gd name="connsiteY27" fmla="*/ 612335 h 1070237"/>
                    <a:gd name="connsiteX28" fmla="*/ 716346 w 796472"/>
                    <a:gd name="connsiteY28" fmla="*/ 727420 h 1070237"/>
                    <a:gd name="connsiteX29" fmla="*/ 782725 w 796472"/>
                    <a:gd name="connsiteY29" fmla="*/ 727420 h 1070237"/>
                    <a:gd name="connsiteX30" fmla="*/ 782725 w 796472"/>
                    <a:gd name="connsiteY30" fmla="*/ 661041 h 1070237"/>
                    <a:gd name="connsiteX31" fmla="*/ 592096 w 796472"/>
                    <a:gd name="connsiteY31" fmla="*/ 470412 h 1070237"/>
                    <a:gd name="connsiteX32" fmla="*/ 580709 w 796472"/>
                    <a:gd name="connsiteY32" fmla="*/ 427917 h 1070237"/>
                    <a:gd name="connsiteX33" fmla="*/ 495234 w 796472"/>
                    <a:gd name="connsiteY33" fmla="*/ 316524 h 1070237"/>
                    <a:gd name="connsiteX34" fmla="*/ 462523 w 796472"/>
                    <a:gd name="connsiteY34" fmla="*/ 305268 h 1070237"/>
                    <a:gd name="connsiteX35" fmla="*/ 462523 w 796472"/>
                    <a:gd name="connsiteY35" fmla="*/ 30004 h 1070237"/>
                    <a:gd name="connsiteX36" fmla="*/ 453735 w 796472"/>
                    <a:gd name="connsiteY36" fmla="*/ 8788 h 1070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796472" h="1070237">
                      <a:moveTo>
                        <a:pt x="453735" y="8788"/>
                      </a:moveTo>
                      <a:cubicBezTo>
                        <a:pt x="448306" y="3358"/>
                        <a:pt x="440805" y="0"/>
                        <a:pt x="432519" y="0"/>
                      </a:cubicBezTo>
                      <a:lnTo>
                        <a:pt x="312507" y="0"/>
                      </a:lnTo>
                      <a:cubicBezTo>
                        <a:pt x="295936" y="0"/>
                        <a:pt x="282503" y="13433"/>
                        <a:pt x="282503" y="30004"/>
                      </a:cubicBezTo>
                      <a:lnTo>
                        <a:pt x="282503" y="326853"/>
                      </a:lnTo>
                      <a:lnTo>
                        <a:pt x="269565" y="332889"/>
                      </a:lnTo>
                      <a:cubicBezTo>
                        <a:pt x="218162" y="369029"/>
                        <a:pt x="188087" y="429935"/>
                        <a:pt x="191922" y="493816"/>
                      </a:cubicBezTo>
                      <a:lnTo>
                        <a:pt x="195136" y="513567"/>
                      </a:lnTo>
                      <a:lnTo>
                        <a:pt x="19153" y="689550"/>
                      </a:lnTo>
                      <a:cubicBezTo>
                        <a:pt x="-6385" y="715089"/>
                        <a:pt x="-6385" y="756495"/>
                        <a:pt x="19154" y="782034"/>
                      </a:cubicBezTo>
                      <a:cubicBezTo>
                        <a:pt x="44692" y="807573"/>
                        <a:pt x="86099" y="807573"/>
                        <a:pt x="111638" y="782035"/>
                      </a:cubicBezTo>
                      <a:lnTo>
                        <a:pt x="232820" y="660852"/>
                      </a:lnTo>
                      <a:lnTo>
                        <a:pt x="234013" y="665303"/>
                      </a:lnTo>
                      <a:lnTo>
                        <a:pt x="234013" y="967729"/>
                      </a:lnTo>
                      <a:cubicBezTo>
                        <a:pt x="234013" y="998673"/>
                        <a:pt x="259099" y="1023760"/>
                        <a:pt x="290044" y="1023760"/>
                      </a:cubicBezTo>
                      <a:cubicBezTo>
                        <a:pt x="320988" y="1023759"/>
                        <a:pt x="346074" y="998674"/>
                        <a:pt x="346074" y="967729"/>
                      </a:cubicBezTo>
                      <a:lnTo>
                        <a:pt x="346074" y="680712"/>
                      </a:lnTo>
                      <a:lnTo>
                        <a:pt x="360428" y="676865"/>
                      </a:lnTo>
                      <a:lnTo>
                        <a:pt x="454700" y="1028695"/>
                      </a:lnTo>
                      <a:cubicBezTo>
                        <a:pt x="462709" y="1058585"/>
                        <a:pt x="493433" y="1076323"/>
                        <a:pt x="523323" y="1068314"/>
                      </a:cubicBezTo>
                      <a:cubicBezTo>
                        <a:pt x="553213" y="1060306"/>
                        <a:pt x="570951" y="1029582"/>
                        <a:pt x="562942" y="999692"/>
                      </a:cubicBezTo>
                      <a:lnTo>
                        <a:pt x="468670" y="647862"/>
                      </a:lnTo>
                      <a:lnTo>
                        <a:pt x="477276" y="645556"/>
                      </a:lnTo>
                      <a:lnTo>
                        <a:pt x="616166" y="886119"/>
                      </a:lnTo>
                      <a:cubicBezTo>
                        <a:pt x="631638" y="912918"/>
                        <a:pt x="665905" y="922100"/>
                        <a:pt x="692704" y="906628"/>
                      </a:cubicBezTo>
                      <a:cubicBezTo>
                        <a:pt x="719503" y="891156"/>
                        <a:pt x="728684" y="856887"/>
                        <a:pt x="713213" y="830089"/>
                      </a:cubicBezTo>
                      <a:lnTo>
                        <a:pt x="589336" y="615530"/>
                      </a:lnTo>
                      <a:lnTo>
                        <a:pt x="601261" y="612335"/>
                      </a:lnTo>
                      <a:lnTo>
                        <a:pt x="716346" y="727420"/>
                      </a:lnTo>
                      <a:cubicBezTo>
                        <a:pt x="734676" y="745750"/>
                        <a:pt x="764395" y="745750"/>
                        <a:pt x="782725" y="727420"/>
                      </a:cubicBezTo>
                      <a:cubicBezTo>
                        <a:pt x="801055" y="709090"/>
                        <a:pt x="801055" y="679370"/>
                        <a:pt x="782725" y="661041"/>
                      </a:cubicBezTo>
                      <a:lnTo>
                        <a:pt x="592096" y="470412"/>
                      </a:lnTo>
                      <a:lnTo>
                        <a:pt x="580709" y="427917"/>
                      </a:lnTo>
                      <a:cubicBezTo>
                        <a:pt x="567598" y="378985"/>
                        <a:pt x="535894" y="339999"/>
                        <a:pt x="495234" y="316524"/>
                      </a:cubicBezTo>
                      <a:lnTo>
                        <a:pt x="462523" y="305268"/>
                      </a:lnTo>
                      <a:lnTo>
                        <a:pt x="462523" y="30004"/>
                      </a:lnTo>
                      <a:cubicBezTo>
                        <a:pt x="462523" y="21719"/>
                        <a:pt x="459165" y="14217"/>
                        <a:pt x="453735" y="878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63" name="グループ化 162">
                  <a:extLst>
                    <a:ext uri="{FF2B5EF4-FFF2-40B4-BE49-F238E27FC236}">
                      <a16:creationId xmlns:a16="http://schemas.microsoft.com/office/drawing/2014/main" id="{0598E86F-1431-4AE9-9143-AE7934EC6B32}"/>
                    </a:ext>
                  </a:extLst>
                </p:cNvPr>
                <p:cNvGrpSpPr/>
                <p:nvPr/>
              </p:nvGrpSpPr>
              <p:grpSpPr>
                <a:xfrm flipH="1">
                  <a:off x="5503515" y="3878332"/>
                  <a:ext cx="582285" cy="797139"/>
                  <a:chOff x="3235465" y="3089261"/>
                  <a:chExt cx="582285" cy="797139"/>
                </a:xfrm>
                <a:solidFill>
                  <a:srgbClr val="0070C0"/>
                </a:solidFill>
              </p:grpSpPr>
              <p:sp>
                <p:nvSpPr>
                  <p:cNvPr id="192" name="台形 191">
                    <a:extLst>
                      <a:ext uri="{FF2B5EF4-FFF2-40B4-BE49-F238E27FC236}">
                        <a16:creationId xmlns:a16="http://schemas.microsoft.com/office/drawing/2014/main" id="{F7CAFEF9-0354-4127-AC9C-3D431D9288C7}"/>
                      </a:ext>
                    </a:extLst>
                  </p:cNvPr>
                  <p:cNvSpPr/>
                  <p:nvPr/>
                </p:nvSpPr>
                <p:spPr bwMode="auto">
                  <a:xfrm rot="19800000" flipH="1">
                    <a:off x="3235465" y="3089261"/>
                    <a:ext cx="370433" cy="788797"/>
                  </a:xfrm>
                  <a:prstGeom prst="trapezoid">
                    <a:avLst>
                      <a:gd name="adj" fmla="val 38021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3" name="台形 192">
                    <a:extLst>
                      <a:ext uri="{FF2B5EF4-FFF2-40B4-BE49-F238E27FC236}">
                        <a16:creationId xmlns:a16="http://schemas.microsoft.com/office/drawing/2014/main" id="{835BAEC3-160F-421A-A2A4-046EBBD6EAF4}"/>
                      </a:ext>
                    </a:extLst>
                  </p:cNvPr>
                  <p:cNvSpPr/>
                  <p:nvPr/>
                </p:nvSpPr>
                <p:spPr bwMode="auto">
                  <a:xfrm rot="19800000" flipH="1">
                    <a:off x="3382428" y="3692042"/>
                    <a:ext cx="435322" cy="194358"/>
                  </a:xfrm>
                  <a:prstGeom prst="trapezoid">
                    <a:avLst>
                      <a:gd name="adj" fmla="val 20612"/>
                    </a:avLst>
                  </a:prstGeom>
                  <a:solidFill>
                    <a:srgbClr val="CCECFF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4" name="楕円 163">
                  <a:extLst>
                    <a:ext uri="{FF2B5EF4-FFF2-40B4-BE49-F238E27FC236}">
                      <a16:creationId xmlns:a16="http://schemas.microsoft.com/office/drawing/2014/main" id="{339C6179-19AD-4BE2-9029-E635D2A57B57}"/>
                    </a:ext>
                  </a:extLst>
                </p:cNvPr>
                <p:cNvSpPr/>
                <p:nvPr/>
              </p:nvSpPr>
              <p:spPr bwMode="auto">
                <a:xfrm rot="20700000">
                  <a:off x="5116141" y="2474685"/>
                  <a:ext cx="509656" cy="70282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四角形: 角を丸くする 164">
                  <a:extLst>
                    <a:ext uri="{FF2B5EF4-FFF2-40B4-BE49-F238E27FC236}">
                      <a16:creationId xmlns:a16="http://schemas.microsoft.com/office/drawing/2014/main" id="{83C00C69-37CA-45BB-91ED-C47329417072}"/>
                    </a:ext>
                  </a:extLst>
                </p:cNvPr>
                <p:cNvSpPr/>
                <p:nvPr/>
              </p:nvSpPr>
              <p:spPr bwMode="auto">
                <a:xfrm>
                  <a:off x="6166338" y="5210654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台形 165">
                  <a:extLst>
                    <a:ext uri="{FF2B5EF4-FFF2-40B4-BE49-F238E27FC236}">
                      <a16:creationId xmlns:a16="http://schemas.microsoft.com/office/drawing/2014/main" id="{5A1E3371-42AF-4F72-92B7-3EB6FDF1F32A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5944416" y="4681817"/>
                  <a:ext cx="967464" cy="632159"/>
                </a:xfrm>
                <a:prstGeom prst="trapezoid">
                  <a:avLst>
                    <a:gd name="adj" fmla="val 12183"/>
                  </a:avLst>
                </a:prstGeom>
                <a:pattFill prst="dotGrid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四角形: 上の 2 つの角を丸める 166">
                  <a:extLst>
                    <a:ext uri="{FF2B5EF4-FFF2-40B4-BE49-F238E27FC236}">
                      <a16:creationId xmlns:a16="http://schemas.microsoft.com/office/drawing/2014/main" id="{71FC25E9-FD00-4FC7-BB2B-FCA950446605}"/>
                    </a:ext>
                  </a:extLst>
                </p:cNvPr>
                <p:cNvSpPr/>
                <p:nvPr/>
              </p:nvSpPr>
              <p:spPr bwMode="auto">
                <a:xfrm>
                  <a:off x="5966902" y="3808586"/>
                  <a:ext cx="922490" cy="981625"/>
                </a:xfrm>
                <a:prstGeom prst="round2SameRect">
                  <a:avLst>
                    <a:gd name="adj1" fmla="val 31731"/>
                    <a:gd name="adj2" fmla="val 0"/>
                  </a:avLst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楕円 167">
                  <a:extLst>
                    <a:ext uri="{FF2B5EF4-FFF2-40B4-BE49-F238E27FC236}">
                      <a16:creationId xmlns:a16="http://schemas.microsoft.com/office/drawing/2014/main" id="{760540F7-9DCC-472B-B1BB-F34706491704}"/>
                    </a:ext>
                  </a:extLst>
                </p:cNvPr>
                <p:cNvSpPr/>
                <p:nvPr/>
              </p:nvSpPr>
              <p:spPr bwMode="auto">
                <a:xfrm>
                  <a:off x="6117397" y="3828552"/>
                  <a:ext cx="621500" cy="444178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楕円 168">
                  <a:extLst>
                    <a:ext uri="{FF2B5EF4-FFF2-40B4-BE49-F238E27FC236}">
                      <a16:creationId xmlns:a16="http://schemas.microsoft.com/office/drawing/2014/main" id="{489D0A04-3742-4574-9795-66BBA5C86E3B}"/>
                    </a:ext>
                  </a:extLst>
                </p:cNvPr>
                <p:cNvSpPr/>
                <p:nvPr/>
              </p:nvSpPr>
              <p:spPr bwMode="auto">
                <a:xfrm>
                  <a:off x="6203122" y="3889586"/>
                  <a:ext cx="450050" cy="359548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台形 169">
                  <a:extLst>
                    <a:ext uri="{FF2B5EF4-FFF2-40B4-BE49-F238E27FC236}">
                      <a16:creationId xmlns:a16="http://schemas.microsoft.com/office/drawing/2014/main" id="{E2CCC242-1F0E-4A23-8567-1B5DCB25E6C7}"/>
                    </a:ext>
                  </a:extLst>
                </p:cNvPr>
                <p:cNvSpPr/>
                <p:nvPr/>
              </p:nvSpPr>
              <p:spPr bwMode="auto">
                <a:xfrm rot="10800000">
                  <a:off x="6006517" y="3808586"/>
                  <a:ext cx="843261" cy="499495"/>
                </a:xfrm>
                <a:prstGeom prst="trapezoid">
                  <a:avLst>
                    <a:gd name="adj" fmla="val 106653"/>
                  </a:avLst>
                </a:prstGeom>
                <a:solidFill>
                  <a:srgbClr val="CCE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7C399CD1-2B52-4D4E-B66D-C7580F4B2AB1}"/>
                    </a:ext>
                  </a:extLst>
                </p:cNvPr>
                <p:cNvSpPr/>
                <p:nvPr/>
              </p:nvSpPr>
              <p:spPr bwMode="auto">
                <a:xfrm>
                  <a:off x="6248158" y="3452986"/>
                  <a:ext cx="359980" cy="855095"/>
                </a:xfrm>
                <a:custGeom>
                  <a:avLst/>
                  <a:gdLst>
                    <a:gd name="connsiteX0" fmla="*/ 176013 w 577050"/>
                    <a:gd name="connsiteY0" fmla="*/ 0 h 855095"/>
                    <a:gd name="connsiteX1" fmla="*/ 401038 w 577050"/>
                    <a:gd name="connsiteY1" fmla="*/ 0 h 855095"/>
                    <a:gd name="connsiteX2" fmla="*/ 489938 w 577050"/>
                    <a:gd name="connsiteY2" fmla="*/ 355600 h 855095"/>
                    <a:gd name="connsiteX3" fmla="*/ 577050 w 577050"/>
                    <a:gd name="connsiteY3" fmla="*/ 355600 h 855095"/>
                    <a:gd name="connsiteX4" fmla="*/ 288527 w 577050"/>
                    <a:gd name="connsiteY4" fmla="*/ 855095 h 855095"/>
                    <a:gd name="connsiteX5" fmla="*/ 288523 w 577050"/>
                    <a:gd name="connsiteY5" fmla="*/ 855095 h 855095"/>
                    <a:gd name="connsiteX6" fmla="*/ 0 w 577050"/>
                    <a:gd name="connsiteY6" fmla="*/ 355600 h 855095"/>
                    <a:gd name="connsiteX7" fmla="*/ 87113 w 577050"/>
                    <a:gd name="connsiteY7" fmla="*/ 355600 h 855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7050" h="855095">
                      <a:moveTo>
                        <a:pt x="176013" y="0"/>
                      </a:moveTo>
                      <a:lnTo>
                        <a:pt x="401038" y="0"/>
                      </a:lnTo>
                      <a:lnTo>
                        <a:pt x="489938" y="355600"/>
                      </a:lnTo>
                      <a:lnTo>
                        <a:pt x="577050" y="355600"/>
                      </a:lnTo>
                      <a:lnTo>
                        <a:pt x="288527" y="855095"/>
                      </a:lnTo>
                      <a:lnTo>
                        <a:pt x="288523" y="855095"/>
                      </a:lnTo>
                      <a:lnTo>
                        <a:pt x="0" y="355600"/>
                      </a:lnTo>
                      <a:lnTo>
                        <a:pt x="87113" y="35560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台形 171">
                  <a:extLst>
                    <a:ext uri="{FF2B5EF4-FFF2-40B4-BE49-F238E27FC236}">
                      <a16:creationId xmlns:a16="http://schemas.microsoft.com/office/drawing/2014/main" id="{93D0B6CD-4050-4F25-9E68-AC64A7A0D523}"/>
                    </a:ext>
                  </a:extLst>
                </p:cNvPr>
                <p:cNvSpPr/>
                <p:nvPr/>
              </p:nvSpPr>
              <p:spPr bwMode="auto">
                <a:xfrm rot="10800000">
                  <a:off x="6333822" y="4043832"/>
                  <a:ext cx="188653" cy="264250"/>
                </a:xfrm>
                <a:prstGeom prst="trapezoid">
                  <a:avLst>
                    <a:gd name="adj" fmla="val 68335"/>
                  </a:avLst>
                </a:pr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3" name="グループ化 172">
                  <a:extLst>
                    <a:ext uri="{FF2B5EF4-FFF2-40B4-BE49-F238E27FC236}">
                      <a16:creationId xmlns:a16="http://schemas.microsoft.com/office/drawing/2014/main" id="{F04EC967-10B4-46A4-B4F6-5637745AB091}"/>
                    </a:ext>
                  </a:extLst>
                </p:cNvPr>
                <p:cNvGrpSpPr/>
                <p:nvPr/>
              </p:nvGrpSpPr>
              <p:grpSpPr>
                <a:xfrm rot="900000">
                  <a:off x="6279819" y="4208930"/>
                  <a:ext cx="159760" cy="561829"/>
                  <a:chOff x="4690509" y="3679682"/>
                  <a:chExt cx="159760" cy="280494"/>
                </a:xfrm>
                <a:solidFill>
                  <a:srgbClr val="FF0000"/>
                </a:solidFill>
              </p:grpSpPr>
              <p:sp>
                <p:nvSpPr>
                  <p:cNvPr id="190" name="楕円 50">
                    <a:extLst>
                      <a:ext uri="{FF2B5EF4-FFF2-40B4-BE49-F238E27FC236}">
                        <a16:creationId xmlns:a16="http://schemas.microsoft.com/office/drawing/2014/main" id="{021F4609-F6EC-4AF4-838E-5A26F517F26E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4630142" y="3740049"/>
                    <a:ext cx="280494" cy="159760"/>
                  </a:xfrm>
                  <a:custGeom>
                    <a:avLst/>
                    <a:gdLst>
                      <a:gd name="connsiteX0" fmla="*/ 0 w 408583"/>
                      <a:gd name="connsiteY0" fmla="*/ 116358 h 232716"/>
                      <a:gd name="connsiteX1" fmla="*/ 204292 w 408583"/>
                      <a:gd name="connsiteY1" fmla="*/ 0 h 232716"/>
                      <a:gd name="connsiteX2" fmla="*/ 408584 w 408583"/>
                      <a:gd name="connsiteY2" fmla="*/ 116358 h 232716"/>
                      <a:gd name="connsiteX3" fmla="*/ 204292 w 408583"/>
                      <a:gd name="connsiteY3" fmla="*/ 232716 h 232716"/>
                      <a:gd name="connsiteX4" fmla="*/ 0 w 408583"/>
                      <a:gd name="connsiteY4" fmla="*/ 116358 h 232716"/>
                      <a:gd name="connsiteX0" fmla="*/ 0 w 408584"/>
                      <a:gd name="connsiteY0" fmla="*/ 116358 h 232716"/>
                      <a:gd name="connsiteX1" fmla="*/ 204292 w 408584"/>
                      <a:gd name="connsiteY1" fmla="*/ 0 h 232716"/>
                      <a:gd name="connsiteX2" fmla="*/ 408584 w 408584"/>
                      <a:gd name="connsiteY2" fmla="*/ 116358 h 232716"/>
                      <a:gd name="connsiteX3" fmla="*/ 204292 w 408584"/>
                      <a:gd name="connsiteY3" fmla="*/ 232716 h 232716"/>
                      <a:gd name="connsiteX4" fmla="*/ 0 w 408584"/>
                      <a:gd name="connsiteY4" fmla="*/ 116358 h 232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8584" h="232716">
                        <a:moveTo>
                          <a:pt x="0" y="116358"/>
                        </a:moveTo>
                        <a:cubicBezTo>
                          <a:pt x="0" y="94958"/>
                          <a:pt x="91465" y="0"/>
                          <a:pt x="204292" y="0"/>
                        </a:cubicBezTo>
                        <a:cubicBezTo>
                          <a:pt x="317119" y="0"/>
                          <a:pt x="408584" y="52095"/>
                          <a:pt x="408584" y="116358"/>
                        </a:cubicBezTo>
                        <a:cubicBezTo>
                          <a:pt x="408584" y="180621"/>
                          <a:pt x="317119" y="232716"/>
                          <a:pt x="204292" y="232716"/>
                        </a:cubicBezTo>
                        <a:cubicBezTo>
                          <a:pt x="91465" y="232716"/>
                          <a:pt x="0" y="137758"/>
                          <a:pt x="0" y="116358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1" name="楕円 50">
                    <a:extLst>
                      <a:ext uri="{FF2B5EF4-FFF2-40B4-BE49-F238E27FC236}">
                        <a16:creationId xmlns:a16="http://schemas.microsoft.com/office/drawing/2014/main" id="{0EE04321-F192-40A1-8135-79B69785293C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4719983" y="3725649"/>
                    <a:ext cx="100814" cy="79640"/>
                  </a:xfrm>
                  <a:custGeom>
                    <a:avLst/>
                    <a:gdLst>
                      <a:gd name="connsiteX0" fmla="*/ 0 w 408583"/>
                      <a:gd name="connsiteY0" fmla="*/ 116358 h 232716"/>
                      <a:gd name="connsiteX1" fmla="*/ 204292 w 408583"/>
                      <a:gd name="connsiteY1" fmla="*/ 0 h 232716"/>
                      <a:gd name="connsiteX2" fmla="*/ 408584 w 408583"/>
                      <a:gd name="connsiteY2" fmla="*/ 116358 h 232716"/>
                      <a:gd name="connsiteX3" fmla="*/ 204292 w 408583"/>
                      <a:gd name="connsiteY3" fmla="*/ 232716 h 232716"/>
                      <a:gd name="connsiteX4" fmla="*/ 0 w 408583"/>
                      <a:gd name="connsiteY4" fmla="*/ 116358 h 232716"/>
                      <a:gd name="connsiteX0" fmla="*/ 0 w 408584"/>
                      <a:gd name="connsiteY0" fmla="*/ 116358 h 232716"/>
                      <a:gd name="connsiteX1" fmla="*/ 204292 w 408584"/>
                      <a:gd name="connsiteY1" fmla="*/ 0 h 232716"/>
                      <a:gd name="connsiteX2" fmla="*/ 408584 w 408584"/>
                      <a:gd name="connsiteY2" fmla="*/ 116358 h 232716"/>
                      <a:gd name="connsiteX3" fmla="*/ 204292 w 408584"/>
                      <a:gd name="connsiteY3" fmla="*/ 232716 h 232716"/>
                      <a:gd name="connsiteX4" fmla="*/ 0 w 408584"/>
                      <a:gd name="connsiteY4" fmla="*/ 116358 h 232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8584" h="232716">
                        <a:moveTo>
                          <a:pt x="0" y="116358"/>
                        </a:moveTo>
                        <a:cubicBezTo>
                          <a:pt x="0" y="94958"/>
                          <a:pt x="91465" y="0"/>
                          <a:pt x="204292" y="0"/>
                        </a:cubicBezTo>
                        <a:cubicBezTo>
                          <a:pt x="317119" y="0"/>
                          <a:pt x="408584" y="52095"/>
                          <a:pt x="408584" y="116358"/>
                        </a:cubicBezTo>
                        <a:cubicBezTo>
                          <a:pt x="408584" y="180621"/>
                          <a:pt x="317119" y="232716"/>
                          <a:pt x="204292" y="232716"/>
                        </a:cubicBezTo>
                        <a:cubicBezTo>
                          <a:pt x="91465" y="232716"/>
                          <a:pt x="0" y="137758"/>
                          <a:pt x="0" y="116358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4" name="楕円 173">
                  <a:extLst>
                    <a:ext uri="{FF2B5EF4-FFF2-40B4-BE49-F238E27FC236}">
                      <a16:creationId xmlns:a16="http://schemas.microsoft.com/office/drawing/2014/main" id="{9AE08350-524F-47CF-9045-D133111DFBE0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7230496" y="2474684"/>
                  <a:ext cx="509656" cy="70282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楕円 174">
                  <a:extLst>
                    <a:ext uri="{FF2B5EF4-FFF2-40B4-BE49-F238E27FC236}">
                      <a16:creationId xmlns:a16="http://schemas.microsoft.com/office/drawing/2014/main" id="{C79C5249-7D67-4AAE-9FE7-02757409641E}"/>
                    </a:ext>
                  </a:extLst>
                </p:cNvPr>
                <p:cNvSpPr/>
                <p:nvPr/>
              </p:nvSpPr>
              <p:spPr bwMode="auto">
                <a:xfrm>
                  <a:off x="5282372" y="1423088"/>
                  <a:ext cx="2291550" cy="22915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四角形: 角を丸くする 175">
                  <a:extLst>
                    <a:ext uri="{FF2B5EF4-FFF2-40B4-BE49-F238E27FC236}">
                      <a16:creationId xmlns:a16="http://schemas.microsoft.com/office/drawing/2014/main" id="{D04E8169-0C60-4D79-96F1-E79B6C8EB08B}"/>
                    </a:ext>
                  </a:extLst>
                </p:cNvPr>
                <p:cNvSpPr/>
                <p:nvPr/>
              </p:nvSpPr>
              <p:spPr bwMode="auto">
                <a:xfrm>
                  <a:off x="6166338" y="5518006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7" name="グループ化 176">
                  <a:extLst>
                    <a:ext uri="{FF2B5EF4-FFF2-40B4-BE49-F238E27FC236}">
                      <a16:creationId xmlns:a16="http://schemas.microsoft.com/office/drawing/2014/main" id="{BA308240-5C42-4541-87A2-9CE534500099}"/>
                    </a:ext>
                  </a:extLst>
                </p:cNvPr>
                <p:cNvGrpSpPr/>
                <p:nvPr/>
              </p:nvGrpSpPr>
              <p:grpSpPr>
                <a:xfrm rot="20700000">
                  <a:off x="6418456" y="4208929"/>
                  <a:ext cx="159760" cy="561829"/>
                  <a:chOff x="4690509" y="3679682"/>
                  <a:chExt cx="159760" cy="280494"/>
                </a:xfrm>
                <a:solidFill>
                  <a:srgbClr val="FF0000"/>
                </a:solidFill>
              </p:grpSpPr>
              <p:sp>
                <p:nvSpPr>
                  <p:cNvPr id="188" name="楕円 50">
                    <a:extLst>
                      <a:ext uri="{FF2B5EF4-FFF2-40B4-BE49-F238E27FC236}">
                        <a16:creationId xmlns:a16="http://schemas.microsoft.com/office/drawing/2014/main" id="{0D992E63-FF47-44DC-8F1D-E8C1F319B770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4630142" y="3740049"/>
                    <a:ext cx="280494" cy="159760"/>
                  </a:xfrm>
                  <a:custGeom>
                    <a:avLst/>
                    <a:gdLst>
                      <a:gd name="connsiteX0" fmla="*/ 0 w 408583"/>
                      <a:gd name="connsiteY0" fmla="*/ 116358 h 232716"/>
                      <a:gd name="connsiteX1" fmla="*/ 204292 w 408583"/>
                      <a:gd name="connsiteY1" fmla="*/ 0 h 232716"/>
                      <a:gd name="connsiteX2" fmla="*/ 408584 w 408583"/>
                      <a:gd name="connsiteY2" fmla="*/ 116358 h 232716"/>
                      <a:gd name="connsiteX3" fmla="*/ 204292 w 408583"/>
                      <a:gd name="connsiteY3" fmla="*/ 232716 h 232716"/>
                      <a:gd name="connsiteX4" fmla="*/ 0 w 408583"/>
                      <a:gd name="connsiteY4" fmla="*/ 116358 h 232716"/>
                      <a:gd name="connsiteX0" fmla="*/ 0 w 408584"/>
                      <a:gd name="connsiteY0" fmla="*/ 116358 h 232716"/>
                      <a:gd name="connsiteX1" fmla="*/ 204292 w 408584"/>
                      <a:gd name="connsiteY1" fmla="*/ 0 h 232716"/>
                      <a:gd name="connsiteX2" fmla="*/ 408584 w 408584"/>
                      <a:gd name="connsiteY2" fmla="*/ 116358 h 232716"/>
                      <a:gd name="connsiteX3" fmla="*/ 204292 w 408584"/>
                      <a:gd name="connsiteY3" fmla="*/ 232716 h 232716"/>
                      <a:gd name="connsiteX4" fmla="*/ 0 w 408584"/>
                      <a:gd name="connsiteY4" fmla="*/ 116358 h 232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8584" h="232716">
                        <a:moveTo>
                          <a:pt x="0" y="116358"/>
                        </a:moveTo>
                        <a:cubicBezTo>
                          <a:pt x="0" y="94958"/>
                          <a:pt x="91465" y="0"/>
                          <a:pt x="204292" y="0"/>
                        </a:cubicBezTo>
                        <a:cubicBezTo>
                          <a:pt x="317119" y="0"/>
                          <a:pt x="408584" y="52095"/>
                          <a:pt x="408584" y="116358"/>
                        </a:cubicBezTo>
                        <a:cubicBezTo>
                          <a:pt x="408584" y="180621"/>
                          <a:pt x="317119" y="232716"/>
                          <a:pt x="204292" y="232716"/>
                        </a:cubicBezTo>
                        <a:cubicBezTo>
                          <a:pt x="91465" y="232716"/>
                          <a:pt x="0" y="137758"/>
                          <a:pt x="0" y="116358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9" name="楕円 50">
                    <a:extLst>
                      <a:ext uri="{FF2B5EF4-FFF2-40B4-BE49-F238E27FC236}">
                        <a16:creationId xmlns:a16="http://schemas.microsoft.com/office/drawing/2014/main" id="{42DA08C9-2EBD-4734-AB2D-2F26A153A7D9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4719983" y="3725649"/>
                    <a:ext cx="100814" cy="79640"/>
                  </a:xfrm>
                  <a:custGeom>
                    <a:avLst/>
                    <a:gdLst>
                      <a:gd name="connsiteX0" fmla="*/ 0 w 408583"/>
                      <a:gd name="connsiteY0" fmla="*/ 116358 h 232716"/>
                      <a:gd name="connsiteX1" fmla="*/ 204292 w 408583"/>
                      <a:gd name="connsiteY1" fmla="*/ 0 h 232716"/>
                      <a:gd name="connsiteX2" fmla="*/ 408584 w 408583"/>
                      <a:gd name="connsiteY2" fmla="*/ 116358 h 232716"/>
                      <a:gd name="connsiteX3" fmla="*/ 204292 w 408583"/>
                      <a:gd name="connsiteY3" fmla="*/ 232716 h 232716"/>
                      <a:gd name="connsiteX4" fmla="*/ 0 w 408583"/>
                      <a:gd name="connsiteY4" fmla="*/ 116358 h 232716"/>
                      <a:gd name="connsiteX0" fmla="*/ 0 w 408584"/>
                      <a:gd name="connsiteY0" fmla="*/ 116358 h 232716"/>
                      <a:gd name="connsiteX1" fmla="*/ 204292 w 408584"/>
                      <a:gd name="connsiteY1" fmla="*/ 0 h 232716"/>
                      <a:gd name="connsiteX2" fmla="*/ 408584 w 408584"/>
                      <a:gd name="connsiteY2" fmla="*/ 116358 h 232716"/>
                      <a:gd name="connsiteX3" fmla="*/ 204292 w 408584"/>
                      <a:gd name="connsiteY3" fmla="*/ 232716 h 232716"/>
                      <a:gd name="connsiteX4" fmla="*/ 0 w 408584"/>
                      <a:gd name="connsiteY4" fmla="*/ 116358 h 232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8584" h="232716">
                        <a:moveTo>
                          <a:pt x="0" y="116358"/>
                        </a:moveTo>
                        <a:cubicBezTo>
                          <a:pt x="0" y="94958"/>
                          <a:pt x="91465" y="0"/>
                          <a:pt x="204292" y="0"/>
                        </a:cubicBezTo>
                        <a:cubicBezTo>
                          <a:pt x="317119" y="0"/>
                          <a:pt x="408584" y="52095"/>
                          <a:pt x="408584" y="116358"/>
                        </a:cubicBezTo>
                        <a:cubicBezTo>
                          <a:pt x="408584" y="180621"/>
                          <a:pt x="317119" y="232716"/>
                          <a:pt x="204292" y="232716"/>
                        </a:cubicBezTo>
                        <a:cubicBezTo>
                          <a:pt x="91465" y="232716"/>
                          <a:pt x="0" y="137758"/>
                          <a:pt x="0" y="116358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8" name="楕円 177">
                  <a:extLst>
                    <a:ext uri="{FF2B5EF4-FFF2-40B4-BE49-F238E27FC236}">
                      <a16:creationId xmlns:a16="http://schemas.microsoft.com/office/drawing/2014/main" id="{8D095842-8280-436D-B2AD-D87BCD425F81}"/>
                    </a:ext>
                  </a:extLst>
                </p:cNvPr>
                <p:cNvSpPr/>
                <p:nvPr/>
              </p:nvSpPr>
              <p:spPr bwMode="auto">
                <a:xfrm>
                  <a:off x="6330314" y="4191914"/>
                  <a:ext cx="192712" cy="135015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316CFD13-E0CC-4B9F-9AC1-5CE739D3A21D}"/>
                    </a:ext>
                  </a:extLst>
                </p:cNvPr>
                <p:cNvSpPr/>
                <p:nvPr/>
              </p:nvSpPr>
              <p:spPr bwMode="auto">
                <a:xfrm flipH="1">
                  <a:off x="5223030" y="1302655"/>
                  <a:ext cx="2416175" cy="1360675"/>
                </a:xfrm>
                <a:custGeom>
                  <a:avLst/>
                  <a:gdLst>
                    <a:gd name="connsiteX0" fmla="*/ 1149242 w 2416175"/>
                    <a:gd name="connsiteY0" fmla="*/ 0 h 1360675"/>
                    <a:gd name="connsiteX1" fmla="*/ 837925 w 2416175"/>
                    <a:gd name="connsiteY1" fmla="*/ 44199 h 1360675"/>
                    <a:gd name="connsiteX2" fmla="*/ 93310 w 2416175"/>
                    <a:gd name="connsiteY2" fmla="*/ 628321 h 1360675"/>
                    <a:gd name="connsiteX3" fmla="*/ 62063 w 2416175"/>
                    <a:gd name="connsiteY3" fmla="*/ 718728 h 1360675"/>
                    <a:gd name="connsiteX4" fmla="*/ 41269 w 2416175"/>
                    <a:gd name="connsiteY4" fmla="*/ 758980 h 1360675"/>
                    <a:gd name="connsiteX5" fmla="*/ 0 w 2416175"/>
                    <a:gd name="connsiteY5" fmla="*/ 974753 h 1360675"/>
                    <a:gd name="connsiteX6" fmla="*/ 241643 w 2416175"/>
                    <a:gd name="connsiteY6" fmla="*/ 1360675 h 1360675"/>
                    <a:gd name="connsiteX7" fmla="*/ 241643 w 2416175"/>
                    <a:gd name="connsiteY7" fmla="*/ 1360674 h 1360675"/>
                    <a:gd name="connsiteX8" fmla="*/ 202328 w 2416175"/>
                    <a:gd name="connsiteY8" fmla="*/ 1171119 h 1360675"/>
                    <a:gd name="connsiteX9" fmla="*/ 193974 w 2416175"/>
                    <a:gd name="connsiteY9" fmla="*/ 1045938 h 1360675"/>
                    <a:gd name="connsiteX10" fmla="*/ 211787 w 2416175"/>
                    <a:gd name="connsiteY10" fmla="*/ 1098350 h 1360675"/>
                    <a:gd name="connsiteX11" fmla="*/ 412161 w 2416175"/>
                    <a:gd name="connsiteY11" fmla="*/ 1268500 h 1360675"/>
                    <a:gd name="connsiteX12" fmla="*/ 412161 w 2416175"/>
                    <a:gd name="connsiteY12" fmla="*/ 1268499 h 1360675"/>
                    <a:gd name="connsiteX13" fmla="*/ 372846 w 2416175"/>
                    <a:gd name="connsiteY13" fmla="*/ 1078943 h 1360675"/>
                    <a:gd name="connsiteX14" fmla="*/ 364492 w 2416175"/>
                    <a:gd name="connsiteY14" fmla="*/ 953762 h 1360675"/>
                    <a:gd name="connsiteX15" fmla="*/ 382305 w 2416175"/>
                    <a:gd name="connsiteY15" fmla="*/ 1006174 h 1360675"/>
                    <a:gd name="connsiteX16" fmla="*/ 582679 w 2416175"/>
                    <a:gd name="connsiteY16" fmla="*/ 1176324 h 1360675"/>
                    <a:gd name="connsiteX17" fmla="*/ 582679 w 2416175"/>
                    <a:gd name="connsiteY17" fmla="*/ 1176323 h 1360675"/>
                    <a:gd name="connsiteX18" fmla="*/ 543364 w 2416175"/>
                    <a:gd name="connsiteY18" fmla="*/ 986767 h 1360675"/>
                    <a:gd name="connsiteX19" fmla="*/ 535010 w 2416175"/>
                    <a:gd name="connsiteY19" fmla="*/ 861586 h 1360675"/>
                    <a:gd name="connsiteX20" fmla="*/ 552823 w 2416175"/>
                    <a:gd name="connsiteY20" fmla="*/ 913998 h 1360675"/>
                    <a:gd name="connsiteX21" fmla="*/ 753197 w 2416175"/>
                    <a:gd name="connsiteY21" fmla="*/ 1084147 h 1360675"/>
                    <a:gd name="connsiteX22" fmla="*/ 753197 w 2416175"/>
                    <a:gd name="connsiteY22" fmla="*/ 1084147 h 1360675"/>
                    <a:gd name="connsiteX23" fmla="*/ 713882 w 2416175"/>
                    <a:gd name="connsiteY23" fmla="*/ 894591 h 1360675"/>
                    <a:gd name="connsiteX24" fmla="*/ 705528 w 2416175"/>
                    <a:gd name="connsiteY24" fmla="*/ 769409 h 1360675"/>
                    <a:gd name="connsiteX25" fmla="*/ 723341 w 2416175"/>
                    <a:gd name="connsiteY25" fmla="*/ 821822 h 1360675"/>
                    <a:gd name="connsiteX26" fmla="*/ 923715 w 2416175"/>
                    <a:gd name="connsiteY26" fmla="*/ 991971 h 1360675"/>
                    <a:gd name="connsiteX27" fmla="*/ 923715 w 2416175"/>
                    <a:gd name="connsiteY27" fmla="*/ 991970 h 1360675"/>
                    <a:gd name="connsiteX28" fmla="*/ 884400 w 2416175"/>
                    <a:gd name="connsiteY28" fmla="*/ 802415 h 1360675"/>
                    <a:gd name="connsiteX29" fmla="*/ 876047 w 2416175"/>
                    <a:gd name="connsiteY29" fmla="*/ 677240 h 1360675"/>
                    <a:gd name="connsiteX30" fmla="*/ 893857 w 2416175"/>
                    <a:gd name="connsiteY30" fmla="*/ 729646 h 1360675"/>
                    <a:gd name="connsiteX31" fmla="*/ 1094231 w 2416175"/>
                    <a:gd name="connsiteY31" fmla="*/ 899795 h 1360675"/>
                    <a:gd name="connsiteX32" fmla="*/ 1094231 w 2416175"/>
                    <a:gd name="connsiteY32" fmla="*/ 899794 h 1360675"/>
                    <a:gd name="connsiteX33" fmla="*/ 1054916 w 2416175"/>
                    <a:gd name="connsiteY33" fmla="*/ 710239 h 1360675"/>
                    <a:gd name="connsiteX34" fmla="*/ 1045771 w 2416175"/>
                    <a:gd name="connsiteY34" fmla="*/ 573200 h 1360675"/>
                    <a:gd name="connsiteX35" fmla="*/ 1118331 w 2416175"/>
                    <a:gd name="connsiteY35" fmla="*/ 556196 h 1360675"/>
                    <a:gd name="connsiteX36" fmla="*/ 1241750 w 2416175"/>
                    <a:gd name="connsiteY36" fmla="*/ 535417 h 1360675"/>
                    <a:gd name="connsiteX37" fmla="*/ 1303744 w 2416175"/>
                    <a:gd name="connsiteY37" fmla="*/ 545642 h 1360675"/>
                    <a:gd name="connsiteX38" fmla="*/ 1371194 w 2416175"/>
                    <a:gd name="connsiteY38" fmla="*/ 561371 h 1360675"/>
                    <a:gd name="connsiteX39" fmla="*/ 1361259 w 2416175"/>
                    <a:gd name="connsiteY39" fmla="*/ 710239 h 1360675"/>
                    <a:gd name="connsiteX40" fmla="*/ 1321944 w 2416175"/>
                    <a:gd name="connsiteY40" fmla="*/ 899794 h 1360675"/>
                    <a:gd name="connsiteX41" fmla="*/ 1321944 w 2416175"/>
                    <a:gd name="connsiteY41" fmla="*/ 899795 h 1360675"/>
                    <a:gd name="connsiteX42" fmla="*/ 1522318 w 2416175"/>
                    <a:gd name="connsiteY42" fmla="*/ 729646 h 1360675"/>
                    <a:gd name="connsiteX43" fmla="*/ 1540128 w 2416175"/>
                    <a:gd name="connsiteY43" fmla="*/ 677240 h 1360675"/>
                    <a:gd name="connsiteX44" fmla="*/ 1531775 w 2416175"/>
                    <a:gd name="connsiteY44" fmla="*/ 802415 h 1360675"/>
                    <a:gd name="connsiteX45" fmla="*/ 1492460 w 2416175"/>
                    <a:gd name="connsiteY45" fmla="*/ 991970 h 1360675"/>
                    <a:gd name="connsiteX46" fmla="*/ 1492460 w 2416175"/>
                    <a:gd name="connsiteY46" fmla="*/ 991971 h 1360675"/>
                    <a:gd name="connsiteX47" fmla="*/ 1692834 w 2416175"/>
                    <a:gd name="connsiteY47" fmla="*/ 821822 h 1360675"/>
                    <a:gd name="connsiteX48" fmla="*/ 1710647 w 2416175"/>
                    <a:gd name="connsiteY48" fmla="*/ 769409 h 1360675"/>
                    <a:gd name="connsiteX49" fmla="*/ 1702293 w 2416175"/>
                    <a:gd name="connsiteY49" fmla="*/ 894591 h 1360675"/>
                    <a:gd name="connsiteX50" fmla="*/ 1662978 w 2416175"/>
                    <a:gd name="connsiteY50" fmla="*/ 1084147 h 1360675"/>
                    <a:gd name="connsiteX51" fmla="*/ 1662978 w 2416175"/>
                    <a:gd name="connsiteY51" fmla="*/ 1084147 h 1360675"/>
                    <a:gd name="connsiteX52" fmla="*/ 1863352 w 2416175"/>
                    <a:gd name="connsiteY52" fmla="*/ 913998 h 1360675"/>
                    <a:gd name="connsiteX53" fmla="*/ 1881165 w 2416175"/>
                    <a:gd name="connsiteY53" fmla="*/ 861586 h 1360675"/>
                    <a:gd name="connsiteX54" fmla="*/ 1872811 w 2416175"/>
                    <a:gd name="connsiteY54" fmla="*/ 986767 h 1360675"/>
                    <a:gd name="connsiteX55" fmla="*/ 1833496 w 2416175"/>
                    <a:gd name="connsiteY55" fmla="*/ 1176323 h 1360675"/>
                    <a:gd name="connsiteX56" fmla="*/ 1833496 w 2416175"/>
                    <a:gd name="connsiteY56" fmla="*/ 1176324 h 1360675"/>
                    <a:gd name="connsiteX57" fmla="*/ 2033870 w 2416175"/>
                    <a:gd name="connsiteY57" fmla="*/ 1006174 h 1360675"/>
                    <a:gd name="connsiteX58" fmla="*/ 2051683 w 2416175"/>
                    <a:gd name="connsiteY58" fmla="*/ 953762 h 1360675"/>
                    <a:gd name="connsiteX59" fmla="*/ 2043329 w 2416175"/>
                    <a:gd name="connsiteY59" fmla="*/ 1078943 h 1360675"/>
                    <a:gd name="connsiteX60" fmla="*/ 2004014 w 2416175"/>
                    <a:gd name="connsiteY60" fmla="*/ 1268499 h 1360675"/>
                    <a:gd name="connsiteX61" fmla="*/ 2004014 w 2416175"/>
                    <a:gd name="connsiteY61" fmla="*/ 1268500 h 1360675"/>
                    <a:gd name="connsiteX62" fmla="*/ 2204388 w 2416175"/>
                    <a:gd name="connsiteY62" fmla="*/ 1098350 h 1360675"/>
                    <a:gd name="connsiteX63" fmla="*/ 2222201 w 2416175"/>
                    <a:gd name="connsiteY63" fmla="*/ 1045938 h 1360675"/>
                    <a:gd name="connsiteX64" fmla="*/ 2213847 w 2416175"/>
                    <a:gd name="connsiteY64" fmla="*/ 1171119 h 1360675"/>
                    <a:gd name="connsiteX65" fmla="*/ 2174532 w 2416175"/>
                    <a:gd name="connsiteY65" fmla="*/ 1360674 h 1360675"/>
                    <a:gd name="connsiteX66" fmla="*/ 2174532 w 2416175"/>
                    <a:gd name="connsiteY66" fmla="*/ 1360675 h 1360675"/>
                    <a:gd name="connsiteX67" fmla="*/ 2416175 w 2416175"/>
                    <a:gd name="connsiteY67" fmla="*/ 974753 h 1360675"/>
                    <a:gd name="connsiteX68" fmla="*/ 2374906 w 2416175"/>
                    <a:gd name="connsiteY68" fmla="*/ 758980 h 1360675"/>
                    <a:gd name="connsiteX69" fmla="*/ 2365165 w 2416175"/>
                    <a:gd name="connsiteY69" fmla="*/ 740123 h 1360675"/>
                    <a:gd name="connsiteX70" fmla="*/ 2326525 w 2416175"/>
                    <a:gd name="connsiteY70" fmla="*/ 628322 h 1360675"/>
                    <a:gd name="connsiteX71" fmla="*/ 1581909 w 2416175"/>
                    <a:gd name="connsiteY71" fmla="*/ 44200 h 1360675"/>
                    <a:gd name="connsiteX72" fmla="*/ 1270593 w 2416175"/>
                    <a:gd name="connsiteY72" fmla="*/ 1 h 1360675"/>
                    <a:gd name="connsiteX73" fmla="*/ 1224717 w 2416175"/>
                    <a:gd name="connsiteY73" fmla="*/ 1809 h 1360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</a:cxnLst>
                  <a:rect l="l" t="t" r="r" b="b"/>
                  <a:pathLst>
                    <a:path w="2416175" h="1360675">
                      <a:moveTo>
                        <a:pt x="1149242" y="0"/>
                      </a:moveTo>
                      <a:cubicBezTo>
                        <a:pt x="1047622" y="1741"/>
                        <a:pt x="942921" y="16066"/>
                        <a:pt x="837925" y="44199"/>
                      </a:cubicBezTo>
                      <a:cubicBezTo>
                        <a:pt x="487939" y="137978"/>
                        <a:pt x="217510" y="363000"/>
                        <a:pt x="93310" y="628321"/>
                      </a:cubicBezTo>
                      <a:lnTo>
                        <a:pt x="62063" y="718728"/>
                      </a:lnTo>
                      <a:lnTo>
                        <a:pt x="41269" y="758980"/>
                      </a:lnTo>
                      <a:cubicBezTo>
                        <a:pt x="15214" y="820573"/>
                        <a:pt x="0" y="894825"/>
                        <a:pt x="0" y="974753"/>
                      </a:cubicBezTo>
                      <a:cubicBezTo>
                        <a:pt x="0" y="1187892"/>
                        <a:pt x="108187" y="1360675"/>
                        <a:pt x="241643" y="1360675"/>
                      </a:cubicBezTo>
                      <a:lnTo>
                        <a:pt x="241643" y="1360674"/>
                      </a:lnTo>
                      <a:cubicBezTo>
                        <a:pt x="224170" y="1299381"/>
                        <a:pt x="211065" y="1235818"/>
                        <a:pt x="202328" y="1171119"/>
                      </a:cubicBezTo>
                      <a:lnTo>
                        <a:pt x="193974" y="1045938"/>
                      </a:lnTo>
                      <a:lnTo>
                        <a:pt x="211787" y="1098350"/>
                      </a:lnTo>
                      <a:cubicBezTo>
                        <a:pt x="255212" y="1201006"/>
                        <a:pt x="328751" y="1268500"/>
                        <a:pt x="412161" y="1268500"/>
                      </a:cubicBezTo>
                      <a:lnTo>
                        <a:pt x="412161" y="1268499"/>
                      </a:lnTo>
                      <a:cubicBezTo>
                        <a:pt x="394688" y="1207205"/>
                        <a:pt x="381583" y="1143642"/>
                        <a:pt x="372846" y="1078943"/>
                      </a:cubicBezTo>
                      <a:lnTo>
                        <a:pt x="364492" y="953762"/>
                      </a:lnTo>
                      <a:lnTo>
                        <a:pt x="382305" y="1006174"/>
                      </a:lnTo>
                      <a:cubicBezTo>
                        <a:pt x="425730" y="1108830"/>
                        <a:pt x="499269" y="1176324"/>
                        <a:pt x="582679" y="1176324"/>
                      </a:cubicBezTo>
                      <a:lnTo>
                        <a:pt x="582679" y="1176323"/>
                      </a:lnTo>
                      <a:cubicBezTo>
                        <a:pt x="565206" y="1115029"/>
                        <a:pt x="552101" y="1051466"/>
                        <a:pt x="543364" y="986767"/>
                      </a:cubicBezTo>
                      <a:lnTo>
                        <a:pt x="535010" y="861586"/>
                      </a:lnTo>
                      <a:lnTo>
                        <a:pt x="552823" y="913998"/>
                      </a:lnTo>
                      <a:cubicBezTo>
                        <a:pt x="596248" y="1016654"/>
                        <a:pt x="669787" y="1084147"/>
                        <a:pt x="753197" y="1084147"/>
                      </a:cubicBezTo>
                      <a:lnTo>
                        <a:pt x="753197" y="1084147"/>
                      </a:lnTo>
                      <a:cubicBezTo>
                        <a:pt x="735724" y="1022853"/>
                        <a:pt x="722619" y="959290"/>
                        <a:pt x="713882" y="894591"/>
                      </a:cubicBezTo>
                      <a:lnTo>
                        <a:pt x="705528" y="769409"/>
                      </a:lnTo>
                      <a:lnTo>
                        <a:pt x="723341" y="821822"/>
                      </a:lnTo>
                      <a:cubicBezTo>
                        <a:pt x="766766" y="924478"/>
                        <a:pt x="840305" y="991971"/>
                        <a:pt x="923715" y="991971"/>
                      </a:cubicBezTo>
                      <a:lnTo>
                        <a:pt x="923715" y="991970"/>
                      </a:lnTo>
                      <a:cubicBezTo>
                        <a:pt x="906242" y="930677"/>
                        <a:pt x="893137" y="867114"/>
                        <a:pt x="884400" y="802415"/>
                      </a:cubicBezTo>
                      <a:lnTo>
                        <a:pt x="876047" y="677240"/>
                      </a:lnTo>
                      <a:lnTo>
                        <a:pt x="893857" y="729646"/>
                      </a:lnTo>
                      <a:cubicBezTo>
                        <a:pt x="937282" y="832302"/>
                        <a:pt x="1010821" y="899795"/>
                        <a:pt x="1094231" y="899795"/>
                      </a:cubicBezTo>
                      <a:lnTo>
                        <a:pt x="1094231" y="899794"/>
                      </a:lnTo>
                      <a:cubicBezTo>
                        <a:pt x="1076758" y="838501"/>
                        <a:pt x="1063653" y="774937"/>
                        <a:pt x="1054916" y="710239"/>
                      </a:cubicBezTo>
                      <a:lnTo>
                        <a:pt x="1045771" y="573200"/>
                      </a:lnTo>
                      <a:lnTo>
                        <a:pt x="1118331" y="556196"/>
                      </a:lnTo>
                      <a:lnTo>
                        <a:pt x="1241750" y="535417"/>
                      </a:lnTo>
                      <a:lnTo>
                        <a:pt x="1303744" y="545642"/>
                      </a:lnTo>
                      <a:lnTo>
                        <a:pt x="1371194" y="561371"/>
                      </a:lnTo>
                      <a:lnTo>
                        <a:pt x="1361259" y="710239"/>
                      </a:lnTo>
                      <a:cubicBezTo>
                        <a:pt x="1352522" y="774937"/>
                        <a:pt x="1339417" y="838501"/>
                        <a:pt x="1321944" y="899794"/>
                      </a:cubicBezTo>
                      <a:lnTo>
                        <a:pt x="1321944" y="899795"/>
                      </a:lnTo>
                      <a:cubicBezTo>
                        <a:pt x="1405354" y="899795"/>
                        <a:pt x="1478893" y="832302"/>
                        <a:pt x="1522318" y="729646"/>
                      </a:cubicBezTo>
                      <a:lnTo>
                        <a:pt x="1540128" y="677240"/>
                      </a:lnTo>
                      <a:lnTo>
                        <a:pt x="1531775" y="802415"/>
                      </a:lnTo>
                      <a:cubicBezTo>
                        <a:pt x="1523038" y="867114"/>
                        <a:pt x="1509933" y="930677"/>
                        <a:pt x="1492460" y="991970"/>
                      </a:cubicBezTo>
                      <a:lnTo>
                        <a:pt x="1492460" y="991971"/>
                      </a:lnTo>
                      <a:cubicBezTo>
                        <a:pt x="1575870" y="991971"/>
                        <a:pt x="1649409" y="924478"/>
                        <a:pt x="1692834" y="821822"/>
                      </a:cubicBezTo>
                      <a:lnTo>
                        <a:pt x="1710647" y="769409"/>
                      </a:lnTo>
                      <a:lnTo>
                        <a:pt x="1702293" y="894591"/>
                      </a:lnTo>
                      <a:cubicBezTo>
                        <a:pt x="1693556" y="959290"/>
                        <a:pt x="1680451" y="1022853"/>
                        <a:pt x="1662978" y="1084147"/>
                      </a:cubicBezTo>
                      <a:lnTo>
                        <a:pt x="1662978" y="1084147"/>
                      </a:lnTo>
                      <a:cubicBezTo>
                        <a:pt x="1746388" y="1084147"/>
                        <a:pt x="1819927" y="1016654"/>
                        <a:pt x="1863352" y="913998"/>
                      </a:cubicBezTo>
                      <a:lnTo>
                        <a:pt x="1881165" y="861586"/>
                      </a:lnTo>
                      <a:lnTo>
                        <a:pt x="1872811" y="986767"/>
                      </a:lnTo>
                      <a:cubicBezTo>
                        <a:pt x="1864074" y="1051466"/>
                        <a:pt x="1850969" y="1115029"/>
                        <a:pt x="1833496" y="1176323"/>
                      </a:cubicBezTo>
                      <a:lnTo>
                        <a:pt x="1833496" y="1176324"/>
                      </a:lnTo>
                      <a:cubicBezTo>
                        <a:pt x="1916906" y="1176324"/>
                        <a:pt x="1990445" y="1108830"/>
                        <a:pt x="2033870" y="1006174"/>
                      </a:cubicBezTo>
                      <a:lnTo>
                        <a:pt x="2051683" y="953762"/>
                      </a:lnTo>
                      <a:lnTo>
                        <a:pt x="2043329" y="1078943"/>
                      </a:lnTo>
                      <a:cubicBezTo>
                        <a:pt x="2034592" y="1143642"/>
                        <a:pt x="2021487" y="1207205"/>
                        <a:pt x="2004014" y="1268499"/>
                      </a:cubicBezTo>
                      <a:lnTo>
                        <a:pt x="2004014" y="1268500"/>
                      </a:lnTo>
                      <a:cubicBezTo>
                        <a:pt x="2087424" y="1268500"/>
                        <a:pt x="2160963" y="1201006"/>
                        <a:pt x="2204388" y="1098350"/>
                      </a:cubicBezTo>
                      <a:lnTo>
                        <a:pt x="2222201" y="1045938"/>
                      </a:lnTo>
                      <a:lnTo>
                        <a:pt x="2213847" y="1171119"/>
                      </a:lnTo>
                      <a:cubicBezTo>
                        <a:pt x="2205110" y="1235818"/>
                        <a:pt x="2192005" y="1299381"/>
                        <a:pt x="2174532" y="1360674"/>
                      </a:cubicBezTo>
                      <a:lnTo>
                        <a:pt x="2174532" y="1360675"/>
                      </a:lnTo>
                      <a:cubicBezTo>
                        <a:pt x="2307988" y="1360675"/>
                        <a:pt x="2416175" y="1187892"/>
                        <a:pt x="2416175" y="974753"/>
                      </a:cubicBezTo>
                      <a:cubicBezTo>
                        <a:pt x="2416175" y="894825"/>
                        <a:pt x="2400961" y="820573"/>
                        <a:pt x="2374906" y="758980"/>
                      </a:cubicBezTo>
                      <a:lnTo>
                        <a:pt x="2365165" y="740123"/>
                      </a:lnTo>
                      <a:lnTo>
                        <a:pt x="2326525" y="628322"/>
                      </a:lnTo>
                      <a:cubicBezTo>
                        <a:pt x="2202325" y="363001"/>
                        <a:pt x="1931895" y="137979"/>
                        <a:pt x="1581909" y="44200"/>
                      </a:cubicBezTo>
                      <a:cubicBezTo>
                        <a:pt x="1476913" y="16067"/>
                        <a:pt x="1372212" y="1742"/>
                        <a:pt x="1270593" y="1"/>
                      </a:cubicBezTo>
                      <a:lnTo>
                        <a:pt x="1224717" y="180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0" name="楕円 179">
                  <a:extLst>
                    <a:ext uri="{FF2B5EF4-FFF2-40B4-BE49-F238E27FC236}">
                      <a16:creationId xmlns:a16="http://schemas.microsoft.com/office/drawing/2014/main" id="{C095612F-9EE4-404C-8B08-566BD90A59B1}"/>
                    </a:ext>
                  </a:extLst>
                </p:cNvPr>
                <p:cNvSpPr/>
                <p:nvPr/>
              </p:nvSpPr>
              <p:spPr bwMode="auto">
                <a:xfrm>
                  <a:off x="5721176" y="2763914"/>
                  <a:ext cx="237090" cy="36508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1" name="楕円 180">
                  <a:extLst>
                    <a:ext uri="{FF2B5EF4-FFF2-40B4-BE49-F238E27FC236}">
                      <a16:creationId xmlns:a16="http://schemas.microsoft.com/office/drawing/2014/main" id="{B7BF1F93-5717-4A89-B694-79F174CC2AB9}"/>
                    </a:ext>
                  </a:extLst>
                </p:cNvPr>
                <p:cNvSpPr/>
                <p:nvPr/>
              </p:nvSpPr>
              <p:spPr bwMode="auto">
                <a:xfrm>
                  <a:off x="6883226" y="2763914"/>
                  <a:ext cx="237090" cy="36508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2" name="楕円 181">
                  <a:extLst>
                    <a:ext uri="{FF2B5EF4-FFF2-40B4-BE49-F238E27FC236}">
                      <a16:creationId xmlns:a16="http://schemas.microsoft.com/office/drawing/2014/main" id="{A06D1651-1CAC-4E57-AD34-7E9585C5AD90}"/>
                    </a:ext>
                  </a:extLst>
                </p:cNvPr>
                <p:cNvSpPr/>
                <p:nvPr/>
              </p:nvSpPr>
              <p:spPr bwMode="auto">
                <a:xfrm>
                  <a:off x="6314224" y="3214738"/>
                  <a:ext cx="227847" cy="90100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3" name="楕円 182">
                  <a:extLst>
                    <a:ext uri="{FF2B5EF4-FFF2-40B4-BE49-F238E27FC236}">
                      <a16:creationId xmlns:a16="http://schemas.microsoft.com/office/drawing/2014/main" id="{60C56A7C-DEC2-4DFE-9B9D-CA4D442029B2}"/>
                    </a:ext>
                  </a:extLst>
                </p:cNvPr>
                <p:cNvSpPr/>
                <p:nvPr/>
              </p:nvSpPr>
              <p:spPr bwMode="auto">
                <a:xfrm>
                  <a:off x="5549277" y="2420701"/>
                  <a:ext cx="580887" cy="83553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4" name="楕円 183">
                  <a:extLst>
                    <a:ext uri="{FF2B5EF4-FFF2-40B4-BE49-F238E27FC236}">
                      <a16:creationId xmlns:a16="http://schemas.microsoft.com/office/drawing/2014/main" id="{736EB948-DADC-4E88-8CFF-CE33FFA5713D}"/>
                    </a:ext>
                  </a:extLst>
                </p:cNvPr>
                <p:cNvSpPr/>
                <p:nvPr/>
              </p:nvSpPr>
              <p:spPr bwMode="auto">
                <a:xfrm>
                  <a:off x="6716380" y="2420701"/>
                  <a:ext cx="580887" cy="83553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5" name="楕円 184">
                  <a:extLst>
                    <a:ext uri="{FF2B5EF4-FFF2-40B4-BE49-F238E27FC236}">
                      <a16:creationId xmlns:a16="http://schemas.microsoft.com/office/drawing/2014/main" id="{E2466AAD-1972-4E07-AF89-F718FE37F621}"/>
                    </a:ext>
                  </a:extLst>
                </p:cNvPr>
                <p:cNvSpPr/>
                <p:nvPr/>
              </p:nvSpPr>
              <p:spPr bwMode="auto">
                <a:xfrm>
                  <a:off x="6937505" y="2766765"/>
                  <a:ext cx="128733" cy="19822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6" name="楕円 185">
                  <a:extLst>
                    <a:ext uri="{FF2B5EF4-FFF2-40B4-BE49-F238E27FC236}">
                      <a16:creationId xmlns:a16="http://schemas.microsoft.com/office/drawing/2014/main" id="{CD0626FB-A51D-4F66-8B16-FF9523B4EB8F}"/>
                    </a:ext>
                  </a:extLst>
                </p:cNvPr>
                <p:cNvSpPr/>
                <p:nvPr/>
              </p:nvSpPr>
              <p:spPr bwMode="auto">
                <a:xfrm>
                  <a:off x="5775455" y="2766765"/>
                  <a:ext cx="128733" cy="19822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7" name="月 186">
                  <a:extLst>
                    <a:ext uri="{FF2B5EF4-FFF2-40B4-BE49-F238E27FC236}">
                      <a16:creationId xmlns:a16="http://schemas.microsoft.com/office/drawing/2014/main" id="{3B9FE141-380D-4D32-B60F-7EBD0EEC3A7F}"/>
                    </a:ext>
                  </a:extLst>
                </p:cNvPr>
                <p:cNvSpPr/>
                <p:nvPr/>
              </p:nvSpPr>
              <p:spPr bwMode="auto">
                <a:xfrm rot="16200000">
                  <a:off x="6375270" y="3322120"/>
                  <a:ext cx="121519" cy="425972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60" name="四角形: 上の 2 つの角を丸める 159">
                <a:extLst>
                  <a:ext uri="{FF2B5EF4-FFF2-40B4-BE49-F238E27FC236}">
                    <a16:creationId xmlns:a16="http://schemas.microsoft.com/office/drawing/2014/main" id="{E1D38F6E-1185-4C1C-852B-99D01D5EC650}"/>
                  </a:ext>
                </a:extLst>
              </p:cNvPr>
              <p:cNvSpPr/>
              <p:nvPr/>
            </p:nvSpPr>
            <p:spPr bwMode="auto">
              <a:xfrm flipH="1">
                <a:off x="10457431" y="5722336"/>
                <a:ext cx="376001" cy="244396"/>
              </a:xfrm>
              <a:prstGeom prst="round2SameRect">
                <a:avLst>
                  <a:gd name="adj1" fmla="val 50000"/>
                  <a:gd name="adj2" fmla="val 15589"/>
                </a:avLst>
              </a:prstGeom>
              <a:solidFill>
                <a:srgbClr val="CC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FA268E0A-759F-498E-B4DF-EEA3232E1957}"/>
                </a:ext>
              </a:extLst>
            </p:cNvPr>
            <p:cNvGrpSpPr/>
            <p:nvPr/>
          </p:nvGrpSpPr>
          <p:grpSpPr>
            <a:xfrm>
              <a:off x="-3667451" y="5597506"/>
              <a:ext cx="585148" cy="558603"/>
              <a:chOff x="5316568" y="4256376"/>
              <a:chExt cx="585148" cy="558603"/>
            </a:xfrm>
          </p:grpSpPr>
          <p:sp>
            <p:nvSpPr>
              <p:cNvPr id="153" name="四角形: 角を丸くする 152">
                <a:extLst>
                  <a:ext uri="{FF2B5EF4-FFF2-40B4-BE49-F238E27FC236}">
                    <a16:creationId xmlns:a16="http://schemas.microsoft.com/office/drawing/2014/main" id="{631E2B83-0159-43FE-BABE-8D8E906C22AD}"/>
                  </a:ext>
                </a:extLst>
              </p:cNvPr>
              <p:cNvSpPr/>
              <p:nvPr/>
            </p:nvSpPr>
            <p:spPr bwMode="auto">
              <a:xfrm rot="19978608" flipV="1">
                <a:off x="5714511" y="4349476"/>
                <a:ext cx="101314" cy="221377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54" name="グループ化 153">
                <a:extLst>
                  <a:ext uri="{FF2B5EF4-FFF2-40B4-BE49-F238E27FC236}">
                    <a16:creationId xmlns:a16="http://schemas.microsoft.com/office/drawing/2014/main" id="{72CEABA2-63C0-41E6-A18E-22BCE3CEAF3A}"/>
                  </a:ext>
                </a:extLst>
              </p:cNvPr>
              <p:cNvGrpSpPr/>
              <p:nvPr/>
            </p:nvGrpSpPr>
            <p:grpSpPr>
              <a:xfrm>
                <a:off x="5316568" y="4256376"/>
                <a:ext cx="456771" cy="367786"/>
                <a:chOff x="3978711" y="4877795"/>
                <a:chExt cx="558294" cy="518583"/>
              </a:xfrm>
            </p:grpSpPr>
            <p:sp>
              <p:nvSpPr>
                <p:cNvPr id="156" name="四角形: 角を丸くする 311">
                  <a:extLst>
                    <a:ext uri="{FF2B5EF4-FFF2-40B4-BE49-F238E27FC236}">
                      <a16:creationId xmlns:a16="http://schemas.microsoft.com/office/drawing/2014/main" id="{C6D3C7DF-4C4D-4099-8375-DF1EF34399FD}"/>
                    </a:ext>
                  </a:extLst>
                </p:cNvPr>
                <p:cNvSpPr/>
                <p:nvPr/>
              </p:nvSpPr>
              <p:spPr bwMode="auto">
                <a:xfrm>
                  <a:off x="3978713" y="4912577"/>
                  <a:ext cx="558292" cy="483801"/>
                </a:xfrm>
                <a:custGeom>
                  <a:avLst/>
                  <a:gdLst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42937 w 558292"/>
                    <a:gd name="connsiteY6" fmla="*/ 483801 h 483801"/>
                    <a:gd name="connsiteX7" fmla="*/ 0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0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9236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4474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4474 w 558292"/>
                    <a:gd name="connsiteY4" fmla="*/ 440864 h 483801"/>
                    <a:gd name="connsiteX5" fmla="*/ 443917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8292" h="483801">
                      <a:moveTo>
                        <a:pt x="0" y="42937"/>
                      </a:moveTo>
                      <a:cubicBezTo>
                        <a:pt x="0" y="19224"/>
                        <a:pt x="19224" y="0"/>
                        <a:pt x="42937" y="0"/>
                      </a:cubicBezTo>
                      <a:lnTo>
                        <a:pt x="515355" y="0"/>
                      </a:lnTo>
                      <a:cubicBezTo>
                        <a:pt x="539068" y="0"/>
                        <a:pt x="558292" y="19224"/>
                        <a:pt x="558292" y="42937"/>
                      </a:cubicBezTo>
                      <a:lnTo>
                        <a:pt x="484474" y="440864"/>
                      </a:lnTo>
                      <a:cubicBezTo>
                        <a:pt x="484474" y="464577"/>
                        <a:pt x="467630" y="483801"/>
                        <a:pt x="443917" y="483801"/>
                      </a:cubicBezTo>
                      <a:lnTo>
                        <a:pt x="97706" y="483801"/>
                      </a:lnTo>
                      <a:cubicBezTo>
                        <a:pt x="73993" y="483801"/>
                        <a:pt x="66675" y="464577"/>
                        <a:pt x="66675" y="440864"/>
                      </a:cubicBezTo>
                      <a:lnTo>
                        <a:pt x="0" y="42937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7" name="四角形: 角を丸くする 156">
                  <a:extLst>
                    <a:ext uri="{FF2B5EF4-FFF2-40B4-BE49-F238E27FC236}">
                      <a16:creationId xmlns:a16="http://schemas.microsoft.com/office/drawing/2014/main" id="{A638C0A1-1EEC-482F-9657-FD4506E572C5}"/>
                    </a:ext>
                  </a:extLst>
                </p:cNvPr>
                <p:cNvSpPr/>
                <p:nvPr/>
              </p:nvSpPr>
              <p:spPr bwMode="auto">
                <a:xfrm>
                  <a:off x="3978711" y="4877795"/>
                  <a:ext cx="558292" cy="77490"/>
                </a:xfrm>
                <a:prstGeom prst="roundRect">
                  <a:avLst>
                    <a:gd name="adj" fmla="val 34389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C63E0C0A-47AA-4F90-8462-96D548108B66}"/>
                  </a:ext>
                </a:extLst>
              </p:cNvPr>
              <p:cNvSpPr/>
              <p:nvPr/>
            </p:nvSpPr>
            <p:spPr bwMode="auto">
              <a:xfrm rot="5400000" flipV="1">
                <a:off x="5439414" y="4352677"/>
                <a:ext cx="351136" cy="573468"/>
              </a:xfrm>
              <a:custGeom>
                <a:avLst/>
                <a:gdLst>
                  <a:gd name="connsiteX0" fmla="*/ 0 w 351136"/>
                  <a:gd name="connsiteY0" fmla="*/ 119121 h 653441"/>
                  <a:gd name="connsiteX1" fmla="*/ 0 w 351136"/>
                  <a:gd name="connsiteY1" fmla="*/ 312485 h 653441"/>
                  <a:gd name="connsiteX2" fmla="*/ 0 w 351136"/>
                  <a:gd name="connsiteY2" fmla="*/ 449883 h 653441"/>
                  <a:gd name="connsiteX3" fmla="*/ 0 w 351136"/>
                  <a:gd name="connsiteY3" fmla="*/ 482962 h 653441"/>
                  <a:gd name="connsiteX4" fmla="*/ 170478 w 351136"/>
                  <a:gd name="connsiteY4" fmla="*/ 653440 h 653441"/>
                  <a:gd name="connsiteX5" fmla="*/ 180657 w 351136"/>
                  <a:gd name="connsiteY5" fmla="*/ 653441 h 653441"/>
                  <a:gd name="connsiteX6" fmla="*/ 351135 w 351136"/>
                  <a:gd name="connsiteY6" fmla="*/ 482963 h 653441"/>
                  <a:gd name="connsiteX7" fmla="*/ 351135 w 351136"/>
                  <a:gd name="connsiteY7" fmla="*/ 354078 h 653441"/>
                  <a:gd name="connsiteX8" fmla="*/ 351136 w 351136"/>
                  <a:gd name="connsiteY8" fmla="*/ 150602 h 653441"/>
                  <a:gd name="connsiteX9" fmla="*/ 316477 w 351136"/>
                  <a:gd name="connsiteY9" fmla="*/ 115943 h 653441"/>
                  <a:gd name="connsiteX10" fmla="*/ 281818 w 351136"/>
                  <a:gd name="connsiteY10" fmla="*/ 150602 h 653441"/>
                  <a:gd name="connsiteX11" fmla="*/ 281818 w 351136"/>
                  <a:gd name="connsiteY11" fmla="*/ 312485 h 653441"/>
                  <a:gd name="connsiteX12" fmla="*/ 275346 w 351136"/>
                  <a:gd name="connsiteY12" fmla="*/ 312485 h 653441"/>
                  <a:gd name="connsiteX13" fmla="*/ 275346 w 351136"/>
                  <a:gd name="connsiteY13" fmla="*/ 112400 h 653441"/>
                  <a:gd name="connsiteX14" fmla="*/ 232518 w 351136"/>
                  <a:gd name="connsiteY14" fmla="*/ 69572 h 653441"/>
                  <a:gd name="connsiteX15" fmla="*/ 189690 w 351136"/>
                  <a:gd name="connsiteY15" fmla="*/ 112400 h 653441"/>
                  <a:gd name="connsiteX16" fmla="*/ 189690 w 351136"/>
                  <a:gd name="connsiteY16" fmla="*/ 312485 h 653441"/>
                  <a:gd name="connsiteX17" fmla="*/ 180501 w 351136"/>
                  <a:gd name="connsiteY17" fmla="*/ 312485 h 653441"/>
                  <a:gd name="connsiteX18" fmla="*/ 180501 w 351136"/>
                  <a:gd name="connsiteY18" fmla="*/ 42828 h 653441"/>
                  <a:gd name="connsiteX19" fmla="*/ 137673 w 351136"/>
                  <a:gd name="connsiteY19" fmla="*/ 0 h 653441"/>
                  <a:gd name="connsiteX20" fmla="*/ 94845 w 351136"/>
                  <a:gd name="connsiteY20" fmla="*/ 42828 h 653441"/>
                  <a:gd name="connsiteX21" fmla="*/ 94845 w 351136"/>
                  <a:gd name="connsiteY21" fmla="*/ 312485 h 653441"/>
                  <a:gd name="connsiteX22" fmla="*/ 85656 w 351136"/>
                  <a:gd name="connsiteY22" fmla="*/ 312485 h 653441"/>
                  <a:gd name="connsiteX23" fmla="*/ 85656 w 351136"/>
                  <a:gd name="connsiteY23" fmla="*/ 119121 h 653441"/>
                  <a:gd name="connsiteX24" fmla="*/ 42828 w 351136"/>
                  <a:gd name="connsiteY24" fmla="*/ 76293 h 653441"/>
                  <a:gd name="connsiteX25" fmla="*/ 0 w 351136"/>
                  <a:gd name="connsiteY25" fmla="*/ 119121 h 653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51136" h="653441">
                    <a:moveTo>
                      <a:pt x="0" y="119121"/>
                    </a:moveTo>
                    <a:lnTo>
                      <a:pt x="0" y="312485"/>
                    </a:lnTo>
                    <a:lnTo>
                      <a:pt x="0" y="449883"/>
                    </a:lnTo>
                    <a:lnTo>
                      <a:pt x="0" y="482962"/>
                    </a:lnTo>
                    <a:cubicBezTo>
                      <a:pt x="0" y="577114"/>
                      <a:pt x="76326" y="653440"/>
                      <a:pt x="170478" y="653440"/>
                    </a:cubicBezTo>
                    <a:lnTo>
                      <a:pt x="180657" y="653441"/>
                    </a:lnTo>
                    <a:cubicBezTo>
                      <a:pt x="274809" y="653441"/>
                      <a:pt x="351135" y="577115"/>
                      <a:pt x="351135" y="482963"/>
                    </a:cubicBezTo>
                    <a:lnTo>
                      <a:pt x="351135" y="354078"/>
                    </a:lnTo>
                    <a:cubicBezTo>
                      <a:pt x="351135" y="286253"/>
                      <a:pt x="351136" y="218427"/>
                      <a:pt x="351136" y="150602"/>
                    </a:cubicBezTo>
                    <a:cubicBezTo>
                      <a:pt x="351136" y="131460"/>
                      <a:pt x="335619" y="115943"/>
                      <a:pt x="316477" y="115943"/>
                    </a:cubicBezTo>
                    <a:cubicBezTo>
                      <a:pt x="297335" y="115943"/>
                      <a:pt x="281818" y="131460"/>
                      <a:pt x="281818" y="150602"/>
                    </a:cubicBezTo>
                    <a:lnTo>
                      <a:pt x="281818" y="312485"/>
                    </a:lnTo>
                    <a:lnTo>
                      <a:pt x="275346" y="312485"/>
                    </a:lnTo>
                    <a:lnTo>
                      <a:pt x="275346" y="112400"/>
                    </a:lnTo>
                    <a:cubicBezTo>
                      <a:pt x="275346" y="88747"/>
                      <a:pt x="256171" y="69572"/>
                      <a:pt x="232518" y="69572"/>
                    </a:cubicBezTo>
                    <a:cubicBezTo>
                      <a:pt x="208865" y="69572"/>
                      <a:pt x="189690" y="88747"/>
                      <a:pt x="189690" y="112400"/>
                    </a:cubicBezTo>
                    <a:lnTo>
                      <a:pt x="189690" y="312485"/>
                    </a:lnTo>
                    <a:lnTo>
                      <a:pt x="180501" y="312485"/>
                    </a:lnTo>
                    <a:lnTo>
                      <a:pt x="180501" y="42828"/>
                    </a:lnTo>
                    <a:cubicBezTo>
                      <a:pt x="180501" y="19175"/>
                      <a:pt x="161326" y="0"/>
                      <a:pt x="137673" y="0"/>
                    </a:cubicBezTo>
                    <a:cubicBezTo>
                      <a:pt x="114020" y="0"/>
                      <a:pt x="94845" y="19175"/>
                      <a:pt x="94845" y="42828"/>
                    </a:cubicBezTo>
                    <a:lnTo>
                      <a:pt x="94845" y="312485"/>
                    </a:lnTo>
                    <a:lnTo>
                      <a:pt x="85656" y="312485"/>
                    </a:lnTo>
                    <a:lnTo>
                      <a:pt x="85656" y="119121"/>
                    </a:lnTo>
                    <a:cubicBezTo>
                      <a:pt x="85656" y="95468"/>
                      <a:pt x="66481" y="76293"/>
                      <a:pt x="42828" y="76293"/>
                    </a:cubicBezTo>
                    <a:cubicBezTo>
                      <a:pt x="19175" y="76293"/>
                      <a:pt x="0" y="95468"/>
                      <a:pt x="0" y="1191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1" name="台形 150">
              <a:extLst>
                <a:ext uri="{FF2B5EF4-FFF2-40B4-BE49-F238E27FC236}">
                  <a16:creationId xmlns:a16="http://schemas.microsoft.com/office/drawing/2014/main" id="{CA450B0A-2B6B-4735-B5CD-2CCE9F8A4C5D}"/>
                </a:ext>
              </a:extLst>
            </p:cNvPr>
            <p:cNvSpPr/>
            <p:nvPr/>
          </p:nvSpPr>
          <p:spPr bwMode="auto">
            <a:xfrm rot="6248521" flipH="1">
              <a:off x="-3076093" y="5839336"/>
              <a:ext cx="370433" cy="435150"/>
            </a:xfrm>
            <a:prstGeom prst="trapezoid">
              <a:avLst>
                <a:gd name="adj" fmla="val 27299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2" name="台形 151">
              <a:extLst>
                <a:ext uri="{FF2B5EF4-FFF2-40B4-BE49-F238E27FC236}">
                  <a16:creationId xmlns:a16="http://schemas.microsoft.com/office/drawing/2014/main" id="{8E8D6AD6-8254-4F84-B80E-B678F834D9E0}"/>
                </a:ext>
              </a:extLst>
            </p:cNvPr>
            <p:cNvSpPr/>
            <p:nvPr/>
          </p:nvSpPr>
          <p:spPr bwMode="auto">
            <a:xfrm rot="6248521" flipH="1">
              <a:off x="-3281294" y="5918876"/>
              <a:ext cx="435322" cy="194358"/>
            </a:xfrm>
            <a:prstGeom prst="trapezoid">
              <a:avLst>
                <a:gd name="adj" fmla="val 20612"/>
              </a:avLst>
            </a:prstGeom>
            <a:solidFill>
              <a:srgbClr val="CCE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97" name="グループ化 196">
            <a:extLst>
              <a:ext uri="{FF2B5EF4-FFF2-40B4-BE49-F238E27FC236}">
                <a16:creationId xmlns:a16="http://schemas.microsoft.com/office/drawing/2014/main" id="{D242A996-C6FC-41BB-82F3-8529490E41C5}"/>
              </a:ext>
            </a:extLst>
          </p:cNvPr>
          <p:cNvGrpSpPr/>
          <p:nvPr/>
        </p:nvGrpSpPr>
        <p:grpSpPr>
          <a:xfrm>
            <a:off x="2557683" y="2649507"/>
            <a:ext cx="948344" cy="1745992"/>
            <a:chOff x="-2196174" y="2613891"/>
            <a:chExt cx="2695096" cy="4961927"/>
          </a:xfrm>
        </p:grpSpPr>
        <p:grpSp>
          <p:nvGrpSpPr>
            <p:cNvPr id="198" name="グループ化 197">
              <a:extLst>
                <a:ext uri="{FF2B5EF4-FFF2-40B4-BE49-F238E27FC236}">
                  <a16:creationId xmlns:a16="http://schemas.microsoft.com/office/drawing/2014/main" id="{8FA42A8D-6106-44D8-9BC3-3920BF85F5F8}"/>
                </a:ext>
              </a:extLst>
            </p:cNvPr>
            <p:cNvGrpSpPr/>
            <p:nvPr/>
          </p:nvGrpSpPr>
          <p:grpSpPr>
            <a:xfrm rot="20303461">
              <a:off x="-2196174" y="5411990"/>
              <a:ext cx="1618777" cy="812672"/>
              <a:chOff x="1591791" y="5232956"/>
              <a:chExt cx="1618777" cy="812672"/>
            </a:xfrm>
          </p:grpSpPr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BD724295-BFF1-43CC-B149-F182CD824DE9}"/>
                  </a:ext>
                </a:extLst>
              </p:cNvPr>
              <p:cNvGrpSpPr/>
              <p:nvPr/>
            </p:nvGrpSpPr>
            <p:grpSpPr>
              <a:xfrm rot="18000000">
                <a:off x="2014085" y="4810662"/>
                <a:ext cx="470697" cy="1315285"/>
                <a:chOff x="6099522" y="2495912"/>
                <a:chExt cx="596331" cy="1666350"/>
              </a:xfrm>
            </p:grpSpPr>
            <p:sp>
              <p:nvSpPr>
                <p:cNvPr id="232" name="四角形: 角を丸くする 231">
                  <a:extLst>
                    <a:ext uri="{FF2B5EF4-FFF2-40B4-BE49-F238E27FC236}">
                      <a16:creationId xmlns:a16="http://schemas.microsoft.com/office/drawing/2014/main" id="{3FCBBF92-45EE-444E-8BE3-E4EA9BC3157C}"/>
                    </a:ext>
                  </a:extLst>
                </p:cNvPr>
                <p:cNvSpPr/>
                <p:nvPr/>
              </p:nvSpPr>
              <p:spPr bwMode="auto">
                <a:xfrm flipH="1">
                  <a:off x="6442358" y="2495912"/>
                  <a:ext cx="144959" cy="1336154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4977E1DB-7DA8-47C4-8D2F-B51B4CEB4B5F}"/>
                    </a:ext>
                  </a:extLst>
                </p:cNvPr>
                <p:cNvSpPr/>
                <p:nvPr/>
              </p:nvSpPr>
              <p:spPr bwMode="auto">
                <a:xfrm flipH="1">
                  <a:off x="6099522" y="2829622"/>
                  <a:ext cx="596331" cy="1332640"/>
                </a:xfrm>
                <a:custGeom>
                  <a:avLst/>
                  <a:gdLst>
                    <a:gd name="connsiteX0" fmla="*/ 324584 w 596331"/>
                    <a:gd name="connsiteY0" fmla="*/ 0 h 1332640"/>
                    <a:gd name="connsiteX1" fmla="*/ 98282 w 596331"/>
                    <a:gd name="connsiteY1" fmla="*/ 60637 h 1332640"/>
                    <a:gd name="connsiteX2" fmla="*/ 47630 w 596331"/>
                    <a:gd name="connsiteY2" fmla="*/ 148369 h 1332640"/>
                    <a:gd name="connsiteX3" fmla="*/ 135362 w 596331"/>
                    <a:gd name="connsiteY3" fmla="*/ 199021 h 1332640"/>
                    <a:gd name="connsiteX4" fmla="*/ 298656 w 596331"/>
                    <a:gd name="connsiteY4" fmla="*/ 155267 h 1332640"/>
                    <a:gd name="connsiteX5" fmla="*/ 287145 w 596331"/>
                    <a:gd name="connsiteY5" fmla="*/ 179962 h 1332640"/>
                    <a:gd name="connsiteX6" fmla="*/ 50004 w 596331"/>
                    <a:gd name="connsiteY6" fmla="*/ 243503 h 1332640"/>
                    <a:gd name="connsiteX7" fmla="*/ 2314 w 596331"/>
                    <a:gd name="connsiteY7" fmla="*/ 326105 h 1332640"/>
                    <a:gd name="connsiteX8" fmla="*/ 84915 w 596331"/>
                    <a:gd name="connsiteY8" fmla="*/ 373795 h 1332640"/>
                    <a:gd name="connsiteX9" fmla="*/ 272741 w 596331"/>
                    <a:gd name="connsiteY9" fmla="*/ 323467 h 1332640"/>
                    <a:gd name="connsiteX10" fmla="*/ 272684 w 596331"/>
                    <a:gd name="connsiteY10" fmla="*/ 325311 h 1332640"/>
                    <a:gd name="connsiteX11" fmla="*/ 273169 w 596331"/>
                    <a:gd name="connsiteY11" fmla="*/ 355159 h 1332640"/>
                    <a:gd name="connsiteX12" fmla="*/ 88846 w 596331"/>
                    <a:gd name="connsiteY12" fmla="*/ 404548 h 1332640"/>
                    <a:gd name="connsiteX13" fmla="*/ 38194 w 596331"/>
                    <a:gd name="connsiteY13" fmla="*/ 492280 h 1332640"/>
                    <a:gd name="connsiteX14" fmla="*/ 125926 w 596331"/>
                    <a:gd name="connsiteY14" fmla="*/ 542932 h 1332640"/>
                    <a:gd name="connsiteX15" fmla="*/ 275569 w 596331"/>
                    <a:gd name="connsiteY15" fmla="*/ 502836 h 1332640"/>
                    <a:gd name="connsiteX16" fmla="*/ 275814 w 596331"/>
                    <a:gd name="connsiteY16" fmla="*/ 517960 h 1332640"/>
                    <a:gd name="connsiteX17" fmla="*/ 275750 w 596331"/>
                    <a:gd name="connsiteY17" fmla="*/ 521931 h 1332640"/>
                    <a:gd name="connsiteX18" fmla="*/ 140308 w 596331"/>
                    <a:gd name="connsiteY18" fmla="*/ 558221 h 1332640"/>
                    <a:gd name="connsiteX19" fmla="*/ 95254 w 596331"/>
                    <a:gd name="connsiteY19" fmla="*/ 636258 h 1332640"/>
                    <a:gd name="connsiteX20" fmla="*/ 173291 w 596331"/>
                    <a:gd name="connsiteY20" fmla="*/ 681313 h 1332640"/>
                    <a:gd name="connsiteX21" fmla="*/ 273597 w 596331"/>
                    <a:gd name="connsiteY21" fmla="*/ 654436 h 1332640"/>
                    <a:gd name="connsiteX22" fmla="*/ 272684 w 596331"/>
                    <a:gd name="connsiteY22" fmla="*/ 710609 h 1332640"/>
                    <a:gd name="connsiteX23" fmla="*/ 285813 w 596331"/>
                    <a:gd name="connsiteY23" fmla="*/ 853100 h 1332640"/>
                    <a:gd name="connsiteX24" fmla="*/ 286152 w 596331"/>
                    <a:gd name="connsiteY24" fmla="*/ 853829 h 1332640"/>
                    <a:gd name="connsiteX25" fmla="*/ 285118 w 596331"/>
                    <a:gd name="connsiteY25" fmla="*/ 856325 h 1332640"/>
                    <a:gd name="connsiteX26" fmla="*/ 285118 w 596331"/>
                    <a:gd name="connsiteY26" fmla="*/ 1304150 h 1332640"/>
                    <a:gd name="connsiteX27" fmla="*/ 313608 w 596331"/>
                    <a:gd name="connsiteY27" fmla="*/ 1332640 h 1332640"/>
                    <a:gd name="connsiteX28" fmla="*/ 427567 w 596331"/>
                    <a:gd name="connsiteY28" fmla="*/ 1332640 h 1332640"/>
                    <a:gd name="connsiteX29" fmla="*/ 456057 w 596331"/>
                    <a:gd name="connsiteY29" fmla="*/ 1304150 h 1332640"/>
                    <a:gd name="connsiteX30" fmla="*/ 456057 w 596331"/>
                    <a:gd name="connsiteY30" fmla="*/ 891231 h 1332640"/>
                    <a:gd name="connsiteX31" fmla="*/ 458457 w 596331"/>
                    <a:gd name="connsiteY31" fmla="*/ 890364 h 1332640"/>
                    <a:gd name="connsiteX32" fmla="*/ 596331 w 596331"/>
                    <a:gd name="connsiteY32" fmla="*/ 517960 h 1332640"/>
                    <a:gd name="connsiteX33" fmla="*/ 458457 w 596331"/>
                    <a:gd name="connsiteY33" fmla="*/ 145556 h 1332640"/>
                    <a:gd name="connsiteX34" fmla="*/ 449842 w 596331"/>
                    <a:gd name="connsiteY34" fmla="*/ 142442 h 1332640"/>
                    <a:gd name="connsiteX35" fmla="*/ 413823 w 596331"/>
                    <a:gd name="connsiteY35" fmla="*/ 45230 h 1332640"/>
                    <a:gd name="connsiteX36" fmla="*/ 376551 w 596331"/>
                    <a:gd name="connsiteY36" fmla="*/ 5022 h 1332640"/>
                    <a:gd name="connsiteX37" fmla="*/ 357157 w 596331"/>
                    <a:gd name="connsiteY37" fmla="*/ 4288 h 1332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96331" h="1332640">
                      <a:moveTo>
                        <a:pt x="324584" y="0"/>
                      </a:moveTo>
                      <a:lnTo>
                        <a:pt x="98282" y="60637"/>
                      </a:lnTo>
                      <a:cubicBezTo>
                        <a:pt x="60068" y="70876"/>
                        <a:pt x="37390" y="110155"/>
                        <a:pt x="47630" y="148369"/>
                      </a:cubicBezTo>
                      <a:cubicBezTo>
                        <a:pt x="57869" y="186583"/>
                        <a:pt x="97148" y="209261"/>
                        <a:pt x="135362" y="199021"/>
                      </a:cubicBezTo>
                      <a:lnTo>
                        <a:pt x="298656" y="155267"/>
                      </a:lnTo>
                      <a:lnTo>
                        <a:pt x="287145" y="179962"/>
                      </a:lnTo>
                      <a:lnTo>
                        <a:pt x="50004" y="243503"/>
                      </a:lnTo>
                      <a:cubicBezTo>
                        <a:pt x="14025" y="253143"/>
                        <a:pt x="-7327" y="290126"/>
                        <a:pt x="2314" y="326105"/>
                      </a:cubicBezTo>
                      <a:cubicBezTo>
                        <a:pt x="11954" y="362083"/>
                        <a:pt x="48937" y="383435"/>
                        <a:pt x="84915" y="373795"/>
                      </a:cubicBezTo>
                      <a:lnTo>
                        <a:pt x="272741" y="323467"/>
                      </a:lnTo>
                      <a:lnTo>
                        <a:pt x="272684" y="325311"/>
                      </a:lnTo>
                      <a:lnTo>
                        <a:pt x="273169" y="355159"/>
                      </a:lnTo>
                      <a:lnTo>
                        <a:pt x="88846" y="404548"/>
                      </a:lnTo>
                      <a:cubicBezTo>
                        <a:pt x="50632" y="414788"/>
                        <a:pt x="27954" y="454066"/>
                        <a:pt x="38194" y="492280"/>
                      </a:cubicBezTo>
                      <a:cubicBezTo>
                        <a:pt x="48433" y="530494"/>
                        <a:pt x="87712" y="553172"/>
                        <a:pt x="125926" y="542932"/>
                      </a:cubicBezTo>
                      <a:lnTo>
                        <a:pt x="275569" y="502836"/>
                      </a:lnTo>
                      <a:lnTo>
                        <a:pt x="275814" y="517960"/>
                      </a:lnTo>
                      <a:lnTo>
                        <a:pt x="275750" y="521931"/>
                      </a:lnTo>
                      <a:lnTo>
                        <a:pt x="140308" y="558221"/>
                      </a:lnTo>
                      <a:cubicBezTo>
                        <a:pt x="106318" y="567329"/>
                        <a:pt x="86146" y="602268"/>
                        <a:pt x="95254" y="636258"/>
                      </a:cubicBezTo>
                      <a:cubicBezTo>
                        <a:pt x="104362" y="670249"/>
                        <a:pt x="139300" y="690421"/>
                        <a:pt x="173291" y="681313"/>
                      </a:cubicBezTo>
                      <a:lnTo>
                        <a:pt x="273597" y="654436"/>
                      </a:lnTo>
                      <a:lnTo>
                        <a:pt x="272684" y="710609"/>
                      </a:lnTo>
                      <a:cubicBezTo>
                        <a:pt x="272474" y="767877"/>
                        <a:pt x="274974" y="816784"/>
                        <a:pt x="285813" y="853100"/>
                      </a:cubicBezTo>
                      <a:lnTo>
                        <a:pt x="286152" y="853829"/>
                      </a:lnTo>
                      <a:lnTo>
                        <a:pt x="285118" y="856325"/>
                      </a:lnTo>
                      <a:lnTo>
                        <a:pt x="285118" y="1304150"/>
                      </a:lnTo>
                      <a:cubicBezTo>
                        <a:pt x="285118" y="1319885"/>
                        <a:pt x="297873" y="1332640"/>
                        <a:pt x="313608" y="1332640"/>
                      </a:cubicBezTo>
                      <a:lnTo>
                        <a:pt x="427567" y="1332640"/>
                      </a:lnTo>
                      <a:cubicBezTo>
                        <a:pt x="443302" y="1332640"/>
                        <a:pt x="456057" y="1319885"/>
                        <a:pt x="456057" y="1304150"/>
                      </a:cubicBezTo>
                      <a:lnTo>
                        <a:pt x="456057" y="891231"/>
                      </a:lnTo>
                      <a:lnTo>
                        <a:pt x="458457" y="890364"/>
                      </a:lnTo>
                      <a:cubicBezTo>
                        <a:pt x="539480" y="829008"/>
                        <a:pt x="596331" y="685371"/>
                        <a:pt x="596331" y="517960"/>
                      </a:cubicBezTo>
                      <a:cubicBezTo>
                        <a:pt x="596331" y="350550"/>
                        <a:pt x="539480" y="206912"/>
                        <a:pt x="458457" y="145556"/>
                      </a:cubicBezTo>
                      <a:lnTo>
                        <a:pt x="449842" y="142442"/>
                      </a:lnTo>
                      <a:lnTo>
                        <a:pt x="413823" y="45230"/>
                      </a:lnTo>
                      <a:cubicBezTo>
                        <a:pt x="406951" y="26681"/>
                        <a:pt x="393211" y="12674"/>
                        <a:pt x="376551" y="5022"/>
                      </a:cubicBezTo>
                      <a:lnTo>
                        <a:pt x="357157" y="4288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30" name="台形 229">
                <a:extLst>
                  <a:ext uri="{FF2B5EF4-FFF2-40B4-BE49-F238E27FC236}">
                    <a16:creationId xmlns:a16="http://schemas.microsoft.com/office/drawing/2014/main" id="{DDC14A87-F665-4F07-8A69-FB2FCF8AAACB}"/>
                  </a:ext>
                </a:extLst>
              </p:cNvPr>
              <p:cNvSpPr/>
              <p:nvPr/>
            </p:nvSpPr>
            <p:spPr bwMode="auto">
              <a:xfrm rot="6978966" flipH="1">
                <a:off x="2766334" y="5601394"/>
                <a:ext cx="370433" cy="518035"/>
              </a:xfrm>
              <a:custGeom>
                <a:avLst/>
                <a:gdLst>
                  <a:gd name="connsiteX0" fmla="*/ 0 w 370433"/>
                  <a:gd name="connsiteY0" fmla="*/ 788797 h 788797"/>
                  <a:gd name="connsiteX1" fmla="*/ 140842 w 370433"/>
                  <a:gd name="connsiteY1" fmla="*/ 0 h 788797"/>
                  <a:gd name="connsiteX2" fmla="*/ 229591 w 370433"/>
                  <a:gd name="connsiteY2" fmla="*/ 0 h 788797"/>
                  <a:gd name="connsiteX3" fmla="*/ 370433 w 370433"/>
                  <a:gd name="connsiteY3" fmla="*/ 788797 h 788797"/>
                  <a:gd name="connsiteX4" fmla="*/ 0 w 370433"/>
                  <a:gd name="connsiteY4" fmla="*/ 788797 h 788797"/>
                  <a:gd name="connsiteX0" fmla="*/ 0 w 370433"/>
                  <a:gd name="connsiteY0" fmla="*/ 791696 h 791696"/>
                  <a:gd name="connsiteX1" fmla="*/ 140842 w 370433"/>
                  <a:gd name="connsiteY1" fmla="*/ 2899 h 791696"/>
                  <a:gd name="connsiteX2" fmla="*/ 174602 w 370433"/>
                  <a:gd name="connsiteY2" fmla="*/ 0 h 791696"/>
                  <a:gd name="connsiteX3" fmla="*/ 229591 w 370433"/>
                  <a:gd name="connsiteY3" fmla="*/ 2899 h 791696"/>
                  <a:gd name="connsiteX4" fmla="*/ 370433 w 370433"/>
                  <a:gd name="connsiteY4" fmla="*/ 791696 h 791696"/>
                  <a:gd name="connsiteX5" fmla="*/ 0 w 370433"/>
                  <a:gd name="connsiteY5" fmla="*/ 791696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5" fmla="*/ 266042 w 370433"/>
                  <a:gd name="connsiteY5" fmla="*/ 91440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0" fmla="*/ 229591 w 370433"/>
                  <a:gd name="connsiteY0" fmla="*/ 0 h 788797"/>
                  <a:gd name="connsiteX1" fmla="*/ 370433 w 370433"/>
                  <a:gd name="connsiteY1" fmla="*/ 788797 h 788797"/>
                  <a:gd name="connsiteX2" fmla="*/ 0 w 370433"/>
                  <a:gd name="connsiteY2" fmla="*/ 788797 h 788797"/>
                  <a:gd name="connsiteX3" fmla="*/ 140842 w 370433"/>
                  <a:gd name="connsiteY3" fmla="*/ 0 h 78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433" h="788797">
                    <a:moveTo>
                      <a:pt x="229591" y="0"/>
                    </a:moveTo>
                    <a:lnTo>
                      <a:pt x="370433" y="788797"/>
                    </a:lnTo>
                    <a:lnTo>
                      <a:pt x="0" y="788797"/>
                    </a:lnTo>
                    <a:lnTo>
                      <a:pt x="140842" y="0"/>
                    </a:lnTo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1" name="台形 230">
                <a:extLst>
                  <a:ext uri="{FF2B5EF4-FFF2-40B4-BE49-F238E27FC236}">
                    <a16:creationId xmlns:a16="http://schemas.microsoft.com/office/drawing/2014/main" id="{7FADCF00-9A5F-45C7-BF62-6F29E0B0A19B}"/>
                  </a:ext>
                </a:extLst>
              </p:cNvPr>
              <p:cNvSpPr/>
              <p:nvPr/>
            </p:nvSpPr>
            <p:spPr bwMode="auto">
              <a:xfrm rot="6978966" flipH="1">
                <a:off x="2536488" y="5668490"/>
                <a:ext cx="435322" cy="194358"/>
              </a:xfrm>
              <a:prstGeom prst="trapezoid">
                <a:avLst>
                  <a:gd name="adj" fmla="val 20612"/>
                </a:avLst>
              </a:prstGeom>
              <a:solidFill>
                <a:srgbClr val="CCE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99" name="グループ化 198">
              <a:extLst>
                <a:ext uri="{FF2B5EF4-FFF2-40B4-BE49-F238E27FC236}">
                  <a16:creationId xmlns:a16="http://schemas.microsoft.com/office/drawing/2014/main" id="{7C94B183-0018-4E61-8C0F-20A761C4FE5C}"/>
                </a:ext>
              </a:extLst>
            </p:cNvPr>
            <p:cNvGrpSpPr/>
            <p:nvPr/>
          </p:nvGrpSpPr>
          <p:grpSpPr>
            <a:xfrm rot="1800000">
              <a:off x="-1182184" y="6702367"/>
              <a:ext cx="493256" cy="798462"/>
              <a:chOff x="1033815" y="5210654"/>
              <a:chExt cx="493256" cy="798462"/>
            </a:xfrm>
          </p:grpSpPr>
          <p:sp>
            <p:nvSpPr>
              <p:cNvPr id="226" name="四角形: 角を丸くする 225">
                <a:extLst>
                  <a:ext uri="{FF2B5EF4-FFF2-40B4-BE49-F238E27FC236}">
                    <a16:creationId xmlns:a16="http://schemas.microsoft.com/office/drawing/2014/main" id="{822E3B69-B21B-40D0-B4EE-A7B17F8AF3B4}"/>
                  </a:ext>
                </a:extLst>
              </p:cNvPr>
              <p:cNvSpPr/>
              <p:nvPr/>
            </p:nvSpPr>
            <p:spPr bwMode="auto">
              <a:xfrm>
                <a:off x="1337557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E05B3119-91A2-4BBE-99CE-3BD848C29AC2}"/>
                  </a:ext>
                </a:extLst>
              </p:cNvPr>
              <p:cNvSpPr/>
              <p:nvPr/>
            </p:nvSpPr>
            <p:spPr bwMode="auto">
              <a:xfrm>
                <a:off x="1033815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四角形: 角を丸くする 227">
                <a:extLst>
                  <a:ext uri="{FF2B5EF4-FFF2-40B4-BE49-F238E27FC236}">
                    <a16:creationId xmlns:a16="http://schemas.microsoft.com/office/drawing/2014/main" id="{3ECA0920-CC8F-48BB-90B5-962DA01490FA}"/>
                  </a:ext>
                </a:extLst>
              </p:cNvPr>
              <p:cNvSpPr/>
              <p:nvPr/>
            </p:nvSpPr>
            <p:spPr bwMode="auto">
              <a:xfrm>
                <a:off x="1337557" y="5518006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0" name="グループ化 199">
              <a:extLst>
                <a:ext uri="{FF2B5EF4-FFF2-40B4-BE49-F238E27FC236}">
                  <a16:creationId xmlns:a16="http://schemas.microsoft.com/office/drawing/2014/main" id="{3448AC20-4224-4FE3-BD11-8B752D9BCDE8}"/>
                </a:ext>
              </a:extLst>
            </p:cNvPr>
            <p:cNvGrpSpPr/>
            <p:nvPr/>
          </p:nvGrpSpPr>
          <p:grpSpPr>
            <a:xfrm rot="20700000">
              <a:off x="-486491" y="6777356"/>
              <a:ext cx="493256" cy="798462"/>
              <a:chOff x="1033815" y="5210654"/>
              <a:chExt cx="493256" cy="798462"/>
            </a:xfrm>
          </p:grpSpPr>
          <p:sp>
            <p:nvSpPr>
              <p:cNvPr id="223" name="四角形: 角を丸くする 222">
                <a:extLst>
                  <a:ext uri="{FF2B5EF4-FFF2-40B4-BE49-F238E27FC236}">
                    <a16:creationId xmlns:a16="http://schemas.microsoft.com/office/drawing/2014/main" id="{80754E30-CDDA-4CF2-8349-60C42F1BB976}"/>
                  </a:ext>
                </a:extLst>
              </p:cNvPr>
              <p:cNvSpPr/>
              <p:nvPr/>
            </p:nvSpPr>
            <p:spPr bwMode="auto">
              <a:xfrm>
                <a:off x="1337557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DDF8EE65-8207-4643-BA30-7D0039FF7910}"/>
                  </a:ext>
                </a:extLst>
              </p:cNvPr>
              <p:cNvSpPr/>
              <p:nvPr/>
            </p:nvSpPr>
            <p:spPr bwMode="auto">
              <a:xfrm>
                <a:off x="1033815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四角形: 角を丸くする 224">
                <a:extLst>
                  <a:ext uri="{FF2B5EF4-FFF2-40B4-BE49-F238E27FC236}">
                    <a16:creationId xmlns:a16="http://schemas.microsoft.com/office/drawing/2014/main" id="{6ACF109A-1B58-46C0-A696-3D0D19967306}"/>
                  </a:ext>
                </a:extLst>
              </p:cNvPr>
              <p:cNvSpPr/>
              <p:nvPr/>
            </p:nvSpPr>
            <p:spPr bwMode="auto">
              <a:xfrm>
                <a:off x="1337557" y="5518006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31A7C12C-6546-4E22-BFB8-D515EFE99C74}"/>
                </a:ext>
              </a:extLst>
            </p:cNvPr>
            <p:cNvSpPr/>
            <p:nvPr/>
          </p:nvSpPr>
          <p:spPr bwMode="auto">
            <a:xfrm rot="10800000">
              <a:off x="-828235" y="5565709"/>
              <a:ext cx="262637" cy="274233"/>
            </a:xfrm>
            <a:custGeom>
              <a:avLst/>
              <a:gdLst>
                <a:gd name="connsiteX0" fmla="*/ 171002 w 262637"/>
                <a:gd name="connsiteY0" fmla="*/ 356389 h 356389"/>
                <a:gd name="connsiteX1" fmla="*/ 0 w 262637"/>
                <a:gd name="connsiteY1" fmla="*/ 356389 h 356389"/>
                <a:gd name="connsiteX2" fmla="*/ 262637 w 262637"/>
                <a:gd name="connsiteY2" fmla="*/ 0 h 356389"/>
                <a:gd name="connsiteX0" fmla="*/ 230533 w 262637"/>
                <a:gd name="connsiteY0" fmla="*/ 362578 h 362578"/>
                <a:gd name="connsiteX1" fmla="*/ 0 w 262637"/>
                <a:gd name="connsiteY1" fmla="*/ 356389 h 362578"/>
                <a:gd name="connsiteX2" fmla="*/ 262637 w 262637"/>
                <a:gd name="connsiteY2" fmla="*/ 0 h 362578"/>
                <a:gd name="connsiteX3" fmla="*/ 230533 w 262637"/>
                <a:gd name="connsiteY3" fmla="*/ 362578 h 362578"/>
                <a:gd name="connsiteX0" fmla="*/ 230533 w 262637"/>
                <a:gd name="connsiteY0" fmla="*/ 362578 h 362578"/>
                <a:gd name="connsiteX1" fmla="*/ 0 w 262637"/>
                <a:gd name="connsiteY1" fmla="*/ 356389 h 362578"/>
                <a:gd name="connsiteX2" fmla="*/ 262637 w 262637"/>
                <a:gd name="connsiteY2" fmla="*/ 0 h 362578"/>
                <a:gd name="connsiteX3" fmla="*/ 230533 w 262637"/>
                <a:gd name="connsiteY3" fmla="*/ 362578 h 362578"/>
                <a:gd name="connsiteX0" fmla="*/ 232914 w 262637"/>
                <a:gd name="connsiteY0" fmla="*/ 353294 h 356389"/>
                <a:gd name="connsiteX1" fmla="*/ 0 w 262637"/>
                <a:gd name="connsiteY1" fmla="*/ 356389 h 356389"/>
                <a:gd name="connsiteX2" fmla="*/ 262637 w 262637"/>
                <a:gd name="connsiteY2" fmla="*/ 0 h 356389"/>
                <a:gd name="connsiteX3" fmla="*/ 232914 w 262637"/>
                <a:gd name="connsiteY3" fmla="*/ 353294 h 356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2637" h="356389">
                  <a:moveTo>
                    <a:pt x="232914" y="353294"/>
                  </a:moveTo>
                  <a:lnTo>
                    <a:pt x="0" y="356389"/>
                  </a:lnTo>
                  <a:lnTo>
                    <a:pt x="262637" y="0"/>
                  </a:lnTo>
                  <a:lnTo>
                    <a:pt x="232914" y="353294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F3026561-6327-46A0-97E6-B4EC9D76C7A2}"/>
                </a:ext>
              </a:extLst>
            </p:cNvPr>
            <p:cNvSpPr/>
            <p:nvPr/>
          </p:nvSpPr>
          <p:spPr bwMode="auto">
            <a:xfrm>
              <a:off x="-587461" y="5096150"/>
              <a:ext cx="248520" cy="346708"/>
            </a:xfrm>
            <a:custGeom>
              <a:avLst/>
              <a:gdLst>
                <a:gd name="connsiteX0" fmla="*/ 54072 w 248520"/>
                <a:gd name="connsiteY0" fmla="*/ 0 h 346708"/>
                <a:gd name="connsiteX1" fmla="*/ 194449 w 248520"/>
                <a:gd name="connsiteY1" fmla="*/ 0 h 346708"/>
                <a:gd name="connsiteX2" fmla="*/ 248520 w 248520"/>
                <a:gd name="connsiteY2" fmla="*/ 346708 h 346708"/>
                <a:gd name="connsiteX3" fmla="*/ 0 w 248520"/>
                <a:gd name="connsiteY3" fmla="*/ 346708 h 34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520" h="346708">
                  <a:moveTo>
                    <a:pt x="54072" y="0"/>
                  </a:moveTo>
                  <a:lnTo>
                    <a:pt x="194449" y="0"/>
                  </a:lnTo>
                  <a:lnTo>
                    <a:pt x="248520" y="346708"/>
                  </a:lnTo>
                  <a:lnTo>
                    <a:pt x="0" y="346708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台形 202">
              <a:extLst>
                <a:ext uri="{FF2B5EF4-FFF2-40B4-BE49-F238E27FC236}">
                  <a16:creationId xmlns:a16="http://schemas.microsoft.com/office/drawing/2014/main" id="{96E0747C-7224-4D49-ADF0-9D807F360A87}"/>
                </a:ext>
              </a:extLst>
            </p:cNvPr>
            <p:cNvSpPr/>
            <p:nvPr/>
          </p:nvSpPr>
          <p:spPr bwMode="auto">
            <a:xfrm rot="10800000" flipV="1">
              <a:off x="-858943" y="6293864"/>
              <a:ext cx="811629" cy="632159"/>
            </a:xfrm>
            <a:prstGeom prst="trapezoid">
              <a:avLst>
                <a:gd name="adj" fmla="val 12183"/>
              </a:avLst>
            </a:prstGeom>
            <a:pattFill prst="dotGrid">
              <a:fgClr>
                <a:schemeClr val="bg2">
                  <a:lumMod val="50000"/>
                </a:schemeClr>
              </a:fgClr>
              <a:bgClr>
                <a:schemeClr val="bg1">
                  <a:lumMod val="50000"/>
                </a:schemeClr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楕円 50">
              <a:extLst>
                <a:ext uri="{FF2B5EF4-FFF2-40B4-BE49-F238E27FC236}">
                  <a16:creationId xmlns:a16="http://schemas.microsoft.com/office/drawing/2014/main" id="{ED5620B6-022A-461F-9D55-DC976B91032A}"/>
                </a:ext>
              </a:extLst>
            </p:cNvPr>
            <p:cNvSpPr/>
            <p:nvPr/>
          </p:nvSpPr>
          <p:spPr bwMode="auto">
            <a:xfrm rot="17100000">
              <a:off x="-1136602" y="6012572"/>
              <a:ext cx="504580" cy="159760"/>
            </a:xfrm>
            <a:custGeom>
              <a:avLst/>
              <a:gdLst>
                <a:gd name="connsiteX0" fmla="*/ 0 w 408583"/>
                <a:gd name="connsiteY0" fmla="*/ 116358 h 232716"/>
                <a:gd name="connsiteX1" fmla="*/ 204292 w 408583"/>
                <a:gd name="connsiteY1" fmla="*/ 0 h 232716"/>
                <a:gd name="connsiteX2" fmla="*/ 408584 w 408583"/>
                <a:gd name="connsiteY2" fmla="*/ 116358 h 232716"/>
                <a:gd name="connsiteX3" fmla="*/ 204292 w 408583"/>
                <a:gd name="connsiteY3" fmla="*/ 232716 h 232716"/>
                <a:gd name="connsiteX4" fmla="*/ 0 w 408583"/>
                <a:gd name="connsiteY4" fmla="*/ 116358 h 232716"/>
                <a:gd name="connsiteX0" fmla="*/ 0 w 408584"/>
                <a:gd name="connsiteY0" fmla="*/ 116358 h 232716"/>
                <a:gd name="connsiteX1" fmla="*/ 204292 w 408584"/>
                <a:gd name="connsiteY1" fmla="*/ 0 h 232716"/>
                <a:gd name="connsiteX2" fmla="*/ 408584 w 408584"/>
                <a:gd name="connsiteY2" fmla="*/ 116358 h 232716"/>
                <a:gd name="connsiteX3" fmla="*/ 204292 w 408584"/>
                <a:gd name="connsiteY3" fmla="*/ 232716 h 232716"/>
                <a:gd name="connsiteX4" fmla="*/ 0 w 408584"/>
                <a:gd name="connsiteY4" fmla="*/ 116358 h 232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8584" h="232716">
                  <a:moveTo>
                    <a:pt x="0" y="116358"/>
                  </a:moveTo>
                  <a:cubicBezTo>
                    <a:pt x="0" y="94958"/>
                    <a:pt x="91465" y="0"/>
                    <a:pt x="204292" y="0"/>
                  </a:cubicBezTo>
                  <a:cubicBezTo>
                    <a:pt x="317119" y="0"/>
                    <a:pt x="408584" y="52095"/>
                    <a:pt x="408584" y="116358"/>
                  </a:cubicBezTo>
                  <a:cubicBezTo>
                    <a:pt x="408584" y="180621"/>
                    <a:pt x="317119" y="232716"/>
                    <a:pt x="204292" y="232716"/>
                  </a:cubicBezTo>
                  <a:cubicBezTo>
                    <a:pt x="91465" y="232716"/>
                    <a:pt x="0" y="137758"/>
                    <a:pt x="0" y="116358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楕円 204">
              <a:extLst>
                <a:ext uri="{FF2B5EF4-FFF2-40B4-BE49-F238E27FC236}">
                  <a16:creationId xmlns:a16="http://schemas.microsoft.com/office/drawing/2014/main" id="{431A3067-9026-49F7-8B9A-C492FAFBFF93}"/>
                </a:ext>
              </a:extLst>
            </p:cNvPr>
            <p:cNvSpPr/>
            <p:nvPr/>
          </p:nvSpPr>
          <p:spPr bwMode="auto">
            <a:xfrm>
              <a:off x="-922985" y="5803961"/>
              <a:ext cx="192712" cy="135015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DD29FBC4-A81D-4549-B76A-E7EEFEDD3DAF}"/>
                </a:ext>
              </a:extLst>
            </p:cNvPr>
            <p:cNvSpPr/>
            <p:nvPr/>
          </p:nvSpPr>
          <p:spPr bwMode="auto">
            <a:xfrm>
              <a:off x="-836457" y="5420633"/>
              <a:ext cx="773899" cy="981625"/>
            </a:xfrm>
            <a:custGeom>
              <a:avLst/>
              <a:gdLst>
                <a:gd name="connsiteX0" fmla="*/ 245566 w 773899"/>
                <a:gd name="connsiteY0" fmla="*/ 0 h 981625"/>
                <a:gd name="connsiteX1" fmla="*/ 528333 w 773899"/>
                <a:gd name="connsiteY1" fmla="*/ 0 h 981625"/>
                <a:gd name="connsiteX2" fmla="*/ 773899 w 773899"/>
                <a:gd name="connsiteY2" fmla="*/ 245566 h 981625"/>
                <a:gd name="connsiteX3" fmla="*/ 773899 w 773899"/>
                <a:gd name="connsiteY3" fmla="*/ 981625 h 981625"/>
                <a:gd name="connsiteX4" fmla="*/ 0 w 773899"/>
                <a:gd name="connsiteY4" fmla="*/ 981625 h 981625"/>
                <a:gd name="connsiteX5" fmla="*/ 0 w 773899"/>
                <a:gd name="connsiteY5" fmla="*/ 385169 h 981625"/>
                <a:gd name="connsiteX6" fmla="*/ 220944 w 773899"/>
                <a:gd name="connsiteY6" fmla="*/ 2482 h 98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3899" h="981625">
                  <a:moveTo>
                    <a:pt x="245566" y="0"/>
                  </a:moveTo>
                  <a:lnTo>
                    <a:pt x="528333" y="0"/>
                  </a:lnTo>
                  <a:cubicBezTo>
                    <a:pt x="663955" y="0"/>
                    <a:pt x="773899" y="109944"/>
                    <a:pt x="773899" y="245566"/>
                  </a:cubicBezTo>
                  <a:lnTo>
                    <a:pt x="773899" y="981625"/>
                  </a:lnTo>
                  <a:lnTo>
                    <a:pt x="0" y="981625"/>
                  </a:lnTo>
                  <a:lnTo>
                    <a:pt x="0" y="385169"/>
                  </a:lnTo>
                  <a:lnTo>
                    <a:pt x="220944" y="2482"/>
                  </a:ln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FCDFBCB5-D6F5-4188-B6C6-93D3BD097A8E}"/>
                </a:ext>
              </a:extLst>
            </p:cNvPr>
            <p:cNvSpPr/>
            <p:nvPr/>
          </p:nvSpPr>
          <p:spPr bwMode="auto">
            <a:xfrm rot="10800000">
              <a:off x="-859927" y="5420633"/>
              <a:ext cx="414156" cy="454819"/>
            </a:xfrm>
            <a:custGeom>
              <a:avLst/>
              <a:gdLst>
                <a:gd name="connsiteX0" fmla="*/ 218330 w 414156"/>
                <a:gd name="connsiteY0" fmla="*/ 454819 h 454819"/>
                <a:gd name="connsiteX1" fmla="*/ 0 w 414156"/>
                <a:gd name="connsiteY1" fmla="*/ 454819 h 454819"/>
                <a:gd name="connsiteX2" fmla="*/ 383919 w 414156"/>
                <a:gd name="connsiteY2" fmla="*/ 0 h 454819"/>
                <a:gd name="connsiteX3" fmla="*/ 414156 w 414156"/>
                <a:gd name="connsiteY3" fmla="*/ 0 h 454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4156" h="454819">
                  <a:moveTo>
                    <a:pt x="218330" y="454819"/>
                  </a:moveTo>
                  <a:lnTo>
                    <a:pt x="0" y="454819"/>
                  </a:lnTo>
                  <a:lnTo>
                    <a:pt x="383919" y="0"/>
                  </a:lnTo>
                  <a:lnTo>
                    <a:pt x="414156" y="0"/>
                  </a:lnTo>
                  <a:close/>
                </a:path>
              </a:pathLst>
            </a:custGeom>
            <a:solidFill>
              <a:srgbClr val="CCE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208" name="グループ化 207">
              <a:extLst>
                <a:ext uri="{FF2B5EF4-FFF2-40B4-BE49-F238E27FC236}">
                  <a16:creationId xmlns:a16="http://schemas.microsoft.com/office/drawing/2014/main" id="{D329B4D2-7F18-49A0-9419-D5E91967A447}"/>
                </a:ext>
              </a:extLst>
            </p:cNvPr>
            <p:cNvGrpSpPr/>
            <p:nvPr/>
          </p:nvGrpSpPr>
          <p:grpSpPr>
            <a:xfrm rot="20204309">
              <a:off x="-1950626" y="2613891"/>
              <a:ext cx="2449548" cy="2711649"/>
              <a:chOff x="-1580920" y="2615036"/>
              <a:chExt cx="2449548" cy="2711649"/>
            </a:xfrm>
          </p:grpSpPr>
          <p:sp>
            <p:nvSpPr>
              <p:cNvPr id="213" name="楕円 13">
                <a:extLst>
                  <a:ext uri="{FF2B5EF4-FFF2-40B4-BE49-F238E27FC236}">
                    <a16:creationId xmlns:a16="http://schemas.microsoft.com/office/drawing/2014/main" id="{ECDB8B48-F21C-49B1-9EA1-2D4922AD2978}"/>
                  </a:ext>
                </a:extLst>
              </p:cNvPr>
              <p:cNvSpPr/>
              <p:nvPr/>
            </p:nvSpPr>
            <p:spPr bwMode="auto">
              <a:xfrm>
                <a:off x="-1580920" y="4330432"/>
                <a:ext cx="306029" cy="357185"/>
              </a:xfrm>
              <a:custGeom>
                <a:avLst/>
                <a:gdLst>
                  <a:gd name="connsiteX0" fmla="*/ 0 w 305072"/>
                  <a:gd name="connsiteY0" fmla="*/ 90010 h 180020"/>
                  <a:gd name="connsiteX1" fmla="*/ 152536 w 305072"/>
                  <a:gd name="connsiteY1" fmla="*/ 0 h 180020"/>
                  <a:gd name="connsiteX2" fmla="*/ 305072 w 305072"/>
                  <a:gd name="connsiteY2" fmla="*/ 90010 h 180020"/>
                  <a:gd name="connsiteX3" fmla="*/ 152536 w 305072"/>
                  <a:gd name="connsiteY3" fmla="*/ 180020 h 180020"/>
                  <a:gd name="connsiteX4" fmla="*/ 0 w 305072"/>
                  <a:gd name="connsiteY4" fmla="*/ 90010 h 180020"/>
                  <a:gd name="connsiteX0" fmla="*/ 957 w 306029"/>
                  <a:gd name="connsiteY0" fmla="*/ 166210 h 256220"/>
                  <a:gd name="connsiteX1" fmla="*/ 216993 w 306029"/>
                  <a:gd name="connsiteY1" fmla="*/ 0 h 256220"/>
                  <a:gd name="connsiteX2" fmla="*/ 306029 w 306029"/>
                  <a:gd name="connsiteY2" fmla="*/ 166210 h 256220"/>
                  <a:gd name="connsiteX3" fmla="*/ 153493 w 306029"/>
                  <a:gd name="connsiteY3" fmla="*/ 256220 h 256220"/>
                  <a:gd name="connsiteX4" fmla="*/ 957 w 306029"/>
                  <a:gd name="connsiteY4" fmla="*/ 166210 h 256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029" h="256220">
                    <a:moveTo>
                      <a:pt x="957" y="166210"/>
                    </a:moveTo>
                    <a:cubicBezTo>
                      <a:pt x="11540" y="123507"/>
                      <a:pt x="132750" y="0"/>
                      <a:pt x="216993" y="0"/>
                    </a:cubicBezTo>
                    <a:cubicBezTo>
                      <a:pt x="301236" y="0"/>
                      <a:pt x="306029" y="116499"/>
                      <a:pt x="306029" y="166210"/>
                    </a:cubicBezTo>
                    <a:cubicBezTo>
                      <a:pt x="306029" y="215921"/>
                      <a:pt x="237736" y="256220"/>
                      <a:pt x="153493" y="256220"/>
                    </a:cubicBezTo>
                    <a:cubicBezTo>
                      <a:pt x="69250" y="256220"/>
                      <a:pt x="-9626" y="208913"/>
                      <a:pt x="957" y="16621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2686C065-A8E3-46CB-A0A9-B9A0E8D67E70}"/>
                  </a:ext>
                </a:extLst>
              </p:cNvPr>
              <p:cNvSpPr/>
              <p:nvPr/>
            </p:nvSpPr>
            <p:spPr bwMode="auto">
              <a:xfrm>
                <a:off x="-1510907" y="2829182"/>
                <a:ext cx="2379535" cy="2158522"/>
              </a:xfrm>
              <a:custGeom>
                <a:avLst/>
                <a:gdLst>
                  <a:gd name="connsiteX0" fmla="*/ 1065136 w 2379535"/>
                  <a:gd name="connsiteY0" fmla="*/ 0 h 2158522"/>
                  <a:gd name="connsiteX1" fmla="*/ 1279798 w 2379535"/>
                  <a:gd name="connsiteY1" fmla="*/ 21640 h 2158522"/>
                  <a:gd name="connsiteX2" fmla="*/ 1306966 w 2379535"/>
                  <a:gd name="connsiteY2" fmla="*/ 28625 h 2158522"/>
                  <a:gd name="connsiteX3" fmla="*/ 1314399 w 2379535"/>
                  <a:gd name="connsiteY3" fmla="*/ 28250 h 2158522"/>
                  <a:gd name="connsiteX4" fmla="*/ 2379535 w 2379535"/>
                  <a:gd name="connsiteY4" fmla="*/ 1093386 h 2158522"/>
                  <a:gd name="connsiteX5" fmla="*/ 1314399 w 2379535"/>
                  <a:gd name="connsiteY5" fmla="*/ 2158522 h 2158522"/>
                  <a:gd name="connsiteX6" fmla="*/ 1099737 w 2379535"/>
                  <a:gd name="connsiteY6" fmla="*/ 2136882 h 2158522"/>
                  <a:gd name="connsiteX7" fmla="*/ 1072569 w 2379535"/>
                  <a:gd name="connsiteY7" fmla="*/ 2129897 h 2158522"/>
                  <a:gd name="connsiteX8" fmla="*/ 1065136 w 2379535"/>
                  <a:gd name="connsiteY8" fmla="*/ 2130272 h 2158522"/>
                  <a:gd name="connsiteX9" fmla="*/ 0 w 2379535"/>
                  <a:gd name="connsiteY9" fmla="*/ 1065136 h 2158522"/>
                  <a:gd name="connsiteX10" fmla="*/ 1065136 w 2379535"/>
                  <a:gd name="connsiteY10" fmla="*/ 0 h 2158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79535" h="2158522">
                    <a:moveTo>
                      <a:pt x="1065136" y="0"/>
                    </a:moveTo>
                    <a:cubicBezTo>
                      <a:pt x="1138668" y="0"/>
                      <a:pt x="1210460" y="7451"/>
                      <a:pt x="1279798" y="21640"/>
                    </a:cubicBezTo>
                    <a:lnTo>
                      <a:pt x="1306966" y="28625"/>
                    </a:lnTo>
                    <a:lnTo>
                      <a:pt x="1314399" y="28250"/>
                    </a:lnTo>
                    <a:cubicBezTo>
                      <a:pt x="1902657" y="28250"/>
                      <a:pt x="2379535" y="505128"/>
                      <a:pt x="2379535" y="1093386"/>
                    </a:cubicBezTo>
                    <a:cubicBezTo>
                      <a:pt x="2379535" y="1681644"/>
                      <a:pt x="1902657" y="2158522"/>
                      <a:pt x="1314399" y="2158522"/>
                    </a:cubicBezTo>
                    <a:cubicBezTo>
                      <a:pt x="1240867" y="2158522"/>
                      <a:pt x="1169075" y="2151071"/>
                      <a:pt x="1099737" y="2136882"/>
                    </a:cubicBezTo>
                    <a:lnTo>
                      <a:pt x="1072569" y="2129897"/>
                    </a:lnTo>
                    <a:lnTo>
                      <a:pt x="1065136" y="2130272"/>
                    </a:lnTo>
                    <a:cubicBezTo>
                      <a:pt x="476878" y="2130272"/>
                      <a:pt x="0" y="1653394"/>
                      <a:pt x="0" y="1065136"/>
                    </a:cubicBezTo>
                    <a:cubicBezTo>
                      <a:pt x="0" y="476878"/>
                      <a:pt x="476878" y="0"/>
                      <a:pt x="106513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楕円 214">
                <a:extLst>
                  <a:ext uri="{FF2B5EF4-FFF2-40B4-BE49-F238E27FC236}">
                    <a16:creationId xmlns:a16="http://schemas.microsoft.com/office/drawing/2014/main" id="{61B7EE58-AE16-4667-91B0-85CD4B4DA629}"/>
                  </a:ext>
                </a:extLst>
              </p:cNvPr>
              <p:cNvSpPr/>
              <p:nvPr/>
            </p:nvSpPr>
            <p:spPr bwMode="auto">
              <a:xfrm>
                <a:off x="-1530573" y="3035135"/>
                <a:ext cx="2213145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月 215">
                <a:extLst>
                  <a:ext uri="{FF2B5EF4-FFF2-40B4-BE49-F238E27FC236}">
                    <a16:creationId xmlns:a16="http://schemas.microsoft.com/office/drawing/2014/main" id="{8AA65EBD-351C-43AE-8863-1D2D8AFE8D74}"/>
                  </a:ext>
                </a:extLst>
              </p:cNvPr>
              <p:cNvSpPr/>
              <p:nvPr/>
            </p:nvSpPr>
            <p:spPr bwMode="auto">
              <a:xfrm rot="8368140">
                <a:off x="-604094" y="2615036"/>
                <a:ext cx="1156751" cy="2365904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B472873B-231E-4DE1-AE69-8D4B86AFAA5E}"/>
                  </a:ext>
                </a:extLst>
              </p:cNvPr>
              <p:cNvSpPr/>
              <p:nvPr/>
            </p:nvSpPr>
            <p:spPr bwMode="auto">
              <a:xfrm rot="900000" flipH="1">
                <a:off x="-436805" y="4092596"/>
                <a:ext cx="464334" cy="702820"/>
              </a:xfrm>
              <a:custGeom>
                <a:avLst/>
                <a:gdLst>
                  <a:gd name="connsiteX0" fmla="*/ 306185 w 464334"/>
                  <a:gd name="connsiteY0" fmla="*/ 7139 h 702820"/>
                  <a:gd name="connsiteX1" fmla="*/ 254828 w 464334"/>
                  <a:gd name="connsiteY1" fmla="*/ 0 h 702820"/>
                  <a:gd name="connsiteX2" fmla="*/ 0 w 464334"/>
                  <a:gd name="connsiteY2" fmla="*/ 351410 h 702820"/>
                  <a:gd name="connsiteX3" fmla="*/ 254828 w 464334"/>
                  <a:gd name="connsiteY3" fmla="*/ 702820 h 702820"/>
                  <a:gd name="connsiteX4" fmla="*/ 354019 w 464334"/>
                  <a:gd name="connsiteY4" fmla="*/ 675204 h 702820"/>
                  <a:gd name="connsiteX5" fmla="*/ 394939 w 464334"/>
                  <a:gd name="connsiteY5" fmla="*/ 644575 h 702820"/>
                  <a:gd name="connsiteX6" fmla="*/ 393138 w 464334"/>
                  <a:gd name="connsiteY6" fmla="*/ 641565 h 702820"/>
                  <a:gd name="connsiteX7" fmla="*/ 349617 w 464334"/>
                  <a:gd name="connsiteY7" fmla="*/ 445088 h 702820"/>
                  <a:gd name="connsiteX8" fmla="*/ 461968 w 464334"/>
                  <a:gd name="connsiteY8" fmla="*/ 153694 h 702820"/>
                  <a:gd name="connsiteX9" fmla="*/ 464334 w 464334"/>
                  <a:gd name="connsiteY9" fmla="*/ 151923 h 702820"/>
                  <a:gd name="connsiteX10" fmla="*/ 435019 w 464334"/>
                  <a:gd name="connsiteY10" fmla="*/ 102926 h 702820"/>
                  <a:gd name="connsiteX11" fmla="*/ 306185 w 464334"/>
                  <a:gd name="connsiteY11" fmla="*/ 7139 h 702820"/>
                  <a:gd name="connsiteX0" fmla="*/ 349617 w 464334"/>
                  <a:gd name="connsiteY0" fmla="*/ 445088 h 702820"/>
                  <a:gd name="connsiteX1" fmla="*/ 461968 w 464334"/>
                  <a:gd name="connsiteY1" fmla="*/ 153694 h 702820"/>
                  <a:gd name="connsiteX2" fmla="*/ 464334 w 464334"/>
                  <a:gd name="connsiteY2" fmla="*/ 151923 h 702820"/>
                  <a:gd name="connsiteX3" fmla="*/ 435019 w 464334"/>
                  <a:gd name="connsiteY3" fmla="*/ 102926 h 702820"/>
                  <a:gd name="connsiteX4" fmla="*/ 306185 w 464334"/>
                  <a:gd name="connsiteY4" fmla="*/ 7139 h 702820"/>
                  <a:gd name="connsiteX5" fmla="*/ 254828 w 464334"/>
                  <a:gd name="connsiteY5" fmla="*/ 0 h 702820"/>
                  <a:gd name="connsiteX6" fmla="*/ 0 w 464334"/>
                  <a:gd name="connsiteY6" fmla="*/ 351410 h 702820"/>
                  <a:gd name="connsiteX7" fmla="*/ 254828 w 464334"/>
                  <a:gd name="connsiteY7" fmla="*/ 702820 h 702820"/>
                  <a:gd name="connsiteX8" fmla="*/ 354019 w 464334"/>
                  <a:gd name="connsiteY8" fmla="*/ 675204 h 702820"/>
                  <a:gd name="connsiteX9" fmla="*/ 394939 w 464334"/>
                  <a:gd name="connsiteY9" fmla="*/ 644575 h 702820"/>
                  <a:gd name="connsiteX10" fmla="*/ 393138 w 464334"/>
                  <a:gd name="connsiteY10" fmla="*/ 641565 h 702820"/>
                  <a:gd name="connsiteX11" fmla="*/ 441057 w 464334"/>
                  <a:gd name="connsiteY11" fmla="*/ 536528 h 702820"/>
                  <a:gd name="connsiteX0" fmla="*/ 461968 w 464334"/>
                  <a:gd name="connsiteY0" fmla="*/ 153694 h 702820"/>
                  <a:gd name="connsiteX1" fmla="*/ 464334 w 464334"/>
                  <a:gd name="connsiteY1" fmla="*/ 151923 h 702820"/>
                  <a:gd name="connsiteX2" fmla="*/ 435019 w 464334"/>
                  <a:gd name="connsiteY2" fmla="*/ 102926 h 702820"/>
                  <a:gd name="connsiteX3" fmla="*/ 306185 w 464334"/>
                  <a:gd name="connsiteY3" fmla="*/ 7139 h 702820"/>
                  <a:gd name="connsiteX4" fmla="*/ 254828 w 464334"/>
                  <a:gd name="connsiteY4" fmla="*/ 0 h 702820"/>
                  <a:gd name="connsiteX5" fmla="*/ 0 w 464334"/>
                  <a:gd name="connsiteY5" fmla="*/ 351410 h 702820"/>
                  <a:gd name="connsiteX6" fmla="*/ 254828 w 464334"/>
                  <a:gd name="connsiteY6" fmla="*/ 702820 h 702820"/>
                  <a:gd name="connsiteX7" fmla="*/ 354019 w 464334"/>
                  <a:gd name="connsiteY7" fmla="*/ 675204 h 702820"/>
                  <a:gd name="connsiteX8" fmla="*/ 394939 w 464334"/>
                  <a:gd name="connsiteY8" fmla="*/ 644575 h 702820"/>
                  <a:gd name="connsiteX9" fmla="*/ 393138 w 464334"/>
                  <a:gd name="connsiteY9" fmla="*/ 641565 h 702820"/>
                  <a:gd name="connsiteX10" fmla="*/ 441057 w 464334"/>
                  <a:gd name="connsiteY10" fmla="*/ 536528 h 702820"/>
                  <a:gd name="connsiteX0" fmla="*/ 461968 w 464334"/>
                  <a:gd name="connsiteY0" fmla="*/ 153694 h 702820"/>
                  <a:gd name="connsiteX1" fmla="*/ 464334 w 464334"/>
                  <a:gd name="connsiteY1" fmla="*/ 151923 h 702820"/>
                  <a:gd name="connsiteX2" fmla="*/ 435019 w 464334"/>
                  <a:gd name="connsiteY2" fmla="*/ 102926 h 702820"/>
                  <a:gd name="connsiteX3" fmla="*/ 306185 w 464334"/>
                  <a:gd name="connsiteY3" fmla="*/ 7139 h 702820"/>
                  <a:gd name="connsiteX4" fmla="*/ 254828 w 464334"/>
                  <a:gd name="connsiteY4" fmla="*/ 0 h 702820"/>
                  <a:gd name="connsiteX5" fmla="*/ 0 w 464334"/>
                  <a:gd name="connsiteY5" fmla="*/ 351410 h 702820"/>
                  <a:gd name="connsiteX6" fmla="*/ 254828 w 464334"/>
                  <a:gd name="connsiteY6" fmla="*/ 702820 h 702820"/>
                  <a:gd name="connsiteX7" fmla="*/ 354019 w 464334"/>
                  <a:gd name="connsiteY7" fmla="*/ 675204 h 702820"/>
                  <a:gd name="connsiteX8" fmla="*/ 394939 w 464334"/>
                  <a:gd name="connsiteY8" fmla="*/ 644575 h 702820"/>
                  <a:gd name="connsiteX9" fmla="*/ 393138 w 464334"/>
                  <a:gd name="connsiteY9" fmla="*/ 641565 h 702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64334" h="702820">
                    <a:moveTo>
                      <a:pt x="461968" y="153694"/>
                    </a:moveTo>
                    <a:lnTo>
                      <a:pt x="464334" y="151923"/>
                    </a:lnTo>
                    <a:lnTo>
                      <a:pt x="435019" y="102926"/>
                    </a:lnTo>
                    <a:cubicBezTo>
                      <a:pt x="400433" y="55231"/>
                      <a:pt x="355951" y="21183"/>
                      <a:pt x="306185" y="7139"/>
                    </a:cubicBezTo>
                    <a:cubicBezTo>
                      <a:pt x="289596" y="2458"/>
                      <a:pt x="272420" y="0"/>
                      <a:pt x="254828" y="0"/>
                    </a:cubicBezTo>
                    <a:cubicBezTo>
                      <a:pt x="114090" y="0"/>
                      <a:pt x="0" y="157332"/>
                      <a:pt x="0" y="351410"/>
                    </a:cubicBezTo>
                    <a:cubicBezTo>
                      <a:pt x="0" y="545488"/>
                      <a:pt x="114090" y="702820"/>
                      <a:pt x="254828" y="702820"/>
                    </a:cubicBezTo>
                    <a:cubicBezTo>
                      <a:pt x="290013" y="702820"/>
                      <a:pt x="323532" y="692987"/>
                      <a:pt x="354019" y="675204"/>
                    </a:cubicBezTo>
                    <a:lnTo>
                      <a:pt x="394939" y="644575"/>
                    </a:lnTo>
                    <a:lnTo>
                      <a:pt x="393138" y="641565"/>
                    </a:lnTo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BDF4EEEC-7F1C-4B45-A179-7F49C1B8149D}"/>
                  </a:ext>
                </a:extLst>
              </p:cNvPr>
              <p:cNvSpPr/>
              <p:nvPr/>
            </p:nvSpPr>
            <p:spPr bwMode="auto">
              <a:xfrm rot="900000" flipH="1">
                <a:off x="-369876" y="4239636"/>
                <a:ext cx="270044" cy="408740"/>
              </a:xfrm>
              <a:custGeom>
                <a:avLst/>
                <a:gdLst>
                  <a:gd name="connsiteX0" fmla="*/ 306185 w 464334"/>
                  <a:gd name="connsiteY0" fmla="*/ 7139 h 702820"/>
                  <a:gd name="connsiteX1" fmla="*/ 254828 w 464334"/>
                  <a:gd name="connsiteY1" fmla="*/ 0 h 702820"/>
                  <a:gd name="connsiteX2" fmla="*/ 0 w 464334"/>
                  <a:gd name="connsiteY2" fmla="*/ 351410 h 702820"/>
                  <a:gd name="connsiteX3" fmla="*/ 254828 w 464334"/>
                  <a:gd name="connsiteY3" fmla="*/ 702820 h 702820"/>
                  <a:gd name="connsiteX4" fmla="*/ 354019 w 464334"/>
                  <a:gd name="connsiteY4" fmla="*/ 675204 h 702820"/>
                  <a:gd name="connsiteX5" fmla="*/ 394939 w 464334"/>
                  <a:gd name="connsiteY5" fmla="*/ 644575 h 702820"/>
                  <a:gd name="connsiteX6" fmla="*/ 393138 w 464334"/>
                  <a:gd name="connsiteY6" fmla="*/ 641565 h 702820"/>
                  <a:gd name="connsiteX7" fmla="*/ 349617 w 464334"/>
                  <a:gd name="connsiteY7" fmla="*/ 445088 h 702820"/>
                  <a:gd name="connsiteX8" fmla="*/ 461968 w 464334"/>
                  <a:gd name="connsiteY8" fmla="*/ 153694 h 702820"/>
                  <a:gd name="connsiteX9" fmla="*/ 464334 w 464334"/>
                  <a:gd name="connsiteY9" fmla="*/ 151923 h 702820"/>
                  <a:gd name="connsiteX10" fmla="*/ 435019 w 464334"/>
                  <a:gd name="connsiteY10" fmla="*/ 102926 h 702820"/>
                  <a:gd name="connsiteX11" fmla="*/ 306185 w 464334"/>
                  <a:gd name="connsiteY11" fmla="*/ 7139 h 702820"/>
                  <a:gd name="connsiteX0" fmla="*/ 349617 w 464334"/>
                  <a:gd name="connsiteY0" fmla="*/ 445088 h 702820"/>
                  <a:gd name="connsiteX1" fmla="*/ 461968 w 464334"/>
                  <a:gd name="connsiteY1" fmla="*/ 153694 h 702820"/>
                  <a:gd name="connsiteX2" fmla="*/ 464334 w 464334"/>
                  <a:gd name="connsiteY2" fmla="*/ 151923 h 702820"/>
                  <a:gd name="connsiteX3" fmla="*/ 435019 w 464334"/>
                  <a:gd name="connsiteY3" fmla="*/ 102926 h 702820"/>
                  <a:gd name="connsiteX4" fmla="*/ 306185 w 464334"/>
                  <a:gd name="connsiteY4" fmla="*/ 7139 h 702820"/>
                  <a:gd name="connsiteX5" fmla="*/ 254828 w 464334"/>
                  <a:gd name="connsiteY5" fmla="*/ 0 h 702820"/>
                  <a:gd name="connsiteX6" fmla="*/ 0 w 464334"/>
                  <a:gd name="connsiteY6" fmla="*/ 351410 h 702820"/>
                  <a:gd name="connsiteX7" fmla="*/ 254828 w 464334"/>
                  <a:gd name="connsiteY7" fmla="*/ 702820 h 702820"/>
                  <a:gd name="connsiteX8" fmla="*/ 354019 w 464334"/>
                  <a:gd name="connsiteY8" fmla="*/ 675204 h 702820"/>
                  <a:gd name="connsiteX9" fmla="*/ 394939 w 464334"/>
                  <a:gd name="connsiteY9" fmla="*/ 644575 h 702820"/>
                  <a:gd name="connsiteX10" fmla="*/ 393138 w 464334"/>
                  <a:gd name="connsiteY10" fmla="*/ 641565 h 702820"/>
                  <a:gd name="connsiteX11" fmla="*/ 441057 w 464334"/>
                  <a:gd name="connsiteY11" fmla="*/ 536528 h 702820"/>
                  <a:gd name="connsiteX0" fmla="*/ 461968 w 464334"/>
                  <a:gd name="connsiteY0" fmla="*/ 153694 h 702820"/>
                  <a:gd name="connsiteX1" fmla="*/ 464334 w 464334"/>
                  <a:gd name="connsiteY1" fmla="*/ 151923 h 702820"/>
                  <a:gd name="connsiteX2" fmla="*/ 435019 w 464334"/>
                  <a:gd name="connsiteY2" fmla="*/ 102926 h 702820"/>
                  <a:gd name="connsiteX3" fmla="*/ 306185 w 464334"/>
                  <a:gd name="connsiteY3" fmla="*/ 7139 h 702820"/>
                  <a:gd name="connsiteX4" fmla="*/ 254828 w 464334"/>
                  <a:gd name="connsiteY4" fmla="*/ 0 h 702820"/>
                  <a:gd name="connsiteX5" fmla="*/ 0 w 464334"/>
                  <a:gd name="connsiteY5" fmla="*/ 351410 h 702820"/>
                  <a:gd name="connsiteX6" fmla="*/ 254828 w 464334"/>
                  <a:gd name="connsiteY6" fmla="*/ 702820 h 702820"/>
                  <a:gd name="connsiteX7" fmla="*/ 354019 w 464334"/>
                  <a:gd name="connsiteY7" fmla="*/ 675204 h 702820"/>
                  <a:gd name="connsiteX8" fmla="*/ 394939 w 464334"/>
                  <a:gd name="connsiteY8" fmla="*/ 644575 h 702820"/>
                  <a:gd name="connsiteX9" fmla="*/ 393138 w 464334"/>
                  <a:gd name="connsiteY9" fmla="*/ 641565 h 702820"/>
                  <a:gd name="connsiteX10" fmla="*/ 441057 w 464334"/>
                  <a:gd name="connsiteY10" fmla="*/ 536528 h 702820"/>
                  <a:gd name="connsiteX0" fmla="*/ 461968 w 464334"/>
                  <a:gd name="connsiteY0" fmla="*/ 153694 h 702820"/>
                  <a:gd name="connsiteX1" fmla="*/ 464334 w 464334"/>
                  <a:gd name="connsiteY1" fmla="*/ 151923 h 702820"/>
                  <a:gd name="connsiteX2" fmla="*/ 435019 w 464334"/>
                  <a:gd name="connsiteY2" fmla="*/ 102926 h 702820"/>
                  <a:gd name="connsiteX3" fmla="*/ 306185 w 464334"/>
                  <a:gd name="connsiteY3" fmla="*/ 7139 h 702820"/>
                  <a:gd name="connsiteX4" fmla="*/ 254828 w 464334"/>
                  <a:gd name="connsiteY4" fmla="*/ 0 h 702820"/>
                  <a:gd name="connsiteX5" fmla="*/ 0 w 464334"/>
                  <a:gd name="connsiteY5" fmla="*/ 351410 h 702820"/>
                  <a:gd name="connsiteX6" fmla="*/ 254828 w 464334"/>
                  <a:gd name="connsiteY6" fmla="*/ 702820 h 702820"/>
                  <a:gd name="connsiteX7" fmla="*/ 354019 w 464334"/>
                  <a:gd name="connsiteY7" fmla="*/ 675204 h 702820"/>
                  <a:gd name="connsiteX8" fmla="*/ 394939 w 464334"/>
                  <a:gd name="connsiteY8" fmla="*/ 644575 h 702820"/>
                  <a:gd name="connsiteX9" fmla="*/ 393138 w 464334"/>
                  <a:gd name="connsiteY9" fmla="*/ 641565 h 702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64334" h="702820">
                    <a:moveTo>
                      <a:pt x="461968" y="153694"/>
                    </a:moveTo>
                    <a:lnTo>
                      <a:pt x="464334" y="151923"/>
                    </a:lnTo>
                    <a:lnTo>
                      <a:pt x="435019" y="102926"/>
                    </a:lnTo>
                    <a:cubicBezTo>
                      <a:pt x="400433" y="55231"/>
                      <a:pt x="355951" y="21183"/>
                      <a:pt x="306185" y="7139"/>
                    </a:cubicBezTo>
                    <a:cubicBezTo>
                      <a:pt x="289596" y="2458"/>
                      <a:pt x="272420" y="0"/>
                      <a:pt x="254828" y="0"/>
                    </a:cubicBezTo>
                    <a:cubicBezTo>
                      <a:pt x="114090" y="0"/>
                      <a:pt x="0" y="157332"/>
                      <a:pt x="0" y="351410"/>
                    </a:cubicBezTo>
                    <a:cubicBezTo>
                      <a:pt x="0" y="545488"/>
                      <a:pt x="114090" y="702820"/>
                      <a:pt x="254828" y="702820"/>
                    </a:cubicBezTo>
                    <a:cubicBezTo>
                      <a:pt x="290013" y="702820"/>
                      <a:pt x="323532" y="692987"/>
                      <a:pt x="354019" y="675204"/>
                    </a:cubicBezTo>
                    <a:lnTo>
                      <a:pt x="394939" y="644575"/>
                    </a:lnTo>
                    <a:lnTo>
                      <a:pt x="393138" y="641565"/>
                    </a:lnTo>
                  </a:path>
                </a:pathLst>
              </a:cu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9" name="楕円 218">
                <a:extLst>
                  <a:ext uri="{FF2B5EF4-FFF2-40B4-BE49-F238E27FC236}">
                    <a16:creationId xmlns:a16="http://schemas.microsoft.com/office/drawing/2014/main" id="{335B7D92-71BC-4FA8-9F62-DD3482D346D3}"/>
                  </a:ext>
                </a:extLst>
              </p:cNvPr>
              <p:cNvSpPr/>
              <p:nvPr/>
            </p:nvSpPr>
            <p:spPr bwMode="auto">
              <a:xfrm>
                <a:off x="-1294972" y="4180910"/>
                <a:ext cx="237090" cy="36508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0" name="楕円 219">
                <a:extLst>
                  <a:ext uri="{FF2B5EF4-FFF2-40B4-BE49-F238E27FC236}">
                    <a16:creationId xmlns:a16="http://schemas.microsoft.com/office/drawing/2014/main" id="{24E938EE-919A-4EA8-938C-BD25ACACC544}"/>
                  </a:ext>
                </a:extLst>
              </p:cNvPr>
              <p:cNvSpPr/>
              <p:nvPr/>
            </p:nvSpPr>
            <p:spPr bwMode="auto">
              <a:xfrm>
                <a:off x="-1365270" y="3960927"/>
                <a:ext cx="442286" cy="71823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E07B6BC9-6AD0-4881-B35C-6B58D3081AD5}"/>
                  </a:ext>
                </a:extLst>
              </p:cNvPr>
              <p:cNvSpPr/>
              <p:nvPr/>
            </p:nvSpPr>
            <p:spPr bwMode="auto">
              <a:xfrm flipH="1">
                <a:off x="-1023624" y="3042652"/>
                <a:ext cx="1094231" cy="1298724"/>
              </a:xfrm>
              <a:custGeom>
                <a:avLst/>
                <a:gdLst>
                  <a:gd name="connsiteX0" fmla="*/ 1094231 w 1094231"/>
                  <a:gd name="connsiteY0" fmla="*/ 0 h 1298724"/>
                  <a:gd name="connsiteX1" fmla="*/ 923364 w 1094231"/>
                  <a:gd name="connsiteY1" fmla="*/ 113034 h 1298724"/>
                  <a:gd name="connsiteX2" fmla="*/ 916723 w 1094231"/>
                  <a:gd name="connsiteY2" fmla="*/ 125888 h 1298724"/>
                  <a:gd name="connsiteX3" fmla="*/ 923715 w 1094231"/>
                  <a:gd name="connsiteY3" fmla="*/ 92176 h 1298724"/>
                  <a:gd name="connsiteX4" fmla="*/ 752847 w 1094231"/>
                  <a:gd name="connsiteY4" fmla="*/ 205210 h 1298724"/>
                  <a:gd name="connsiteX5" fmla="*/ 746204 w 1094231"/>
                  <a:gd name="connsiteY5" fmla="*/ 218071 h 1298724"/>
                  <a:gd name="connsiteX6" fmla="*/ 753197 w 1094231"/>
                  <a:gd name="connsiteY6" fmla="*/ 184352 h 1298724"/>
                  <a:gd name="connsiteX7" fmla="*/ 582329 w 1094231"/>
                  <a:gd name="connsiteY7" fmla="*/ 297386 h 1298724"/>
                  <a:gd name="connsiteX8" fmla="*/ 575686 w 1094231"/>
                  <a:gd name="connsiteY8" fmla="*/ 310247 h 1298724"/>
                  <a:gd name="connsiteX9" fmla="*/ 582679 w 1094231"/>
                  <a:gd name="connsiteY9" fmla="*/ 276528 h 1298724"/>
                  <a:gd name="connsiteX10" fmla="*/ 411811 w 1094231"/>
                  <a:gd name="connsiteY10" fmla="*/ 389562 h 1298724"/>
                  <a:gd name="connsiteX11" fmla="*/ 405168 w 1094231"/>
                  <a:gd name="connsiteY11" fmla="*/ 402423 h 1298724"/>
                  <a:gd name="connsiteX12" fmla="*/ 412161 w 1094231"/>
                  <a:gd name="connsiteY12" fmla="*/ 368705 h 1298724"/>
                  <a:gd name="connsiteX13" fmla="*/ 241293 w 1094231"/>
                  <a:gd name="connsiteY13" fmla="*/ 481739 h 1298724"/>
                  <a:gd name="connsiteX14" fmla="*/ 234649 w 1094231"/>
                  <a:gd name="connsiteY14" fmla="*/ 494600 h 1298724"/>
                  <a:gd name="connsiteX15" fmla="*/ 241643 w 1094231"/>
                  <a:gd name="connsiteY15" fmla="*/ 460880 h 1298724"/>
                  <a:gd name="connsiteX16" fmla="*/ 0 w 1094231"/>
                  <a:gd name="connsiteY16" fmla="*/ 846803 h 1298724"/>
                  <a:gd name="connsiteX17" fmla="*/ 241643 w 1094231"/>
                  <a:gd name="connsiteY17" fmla="*/ 1232725 h 1298724"/>
                  <a:gd name="connsiteX18" fmla="*/ 241643 w 1094231"/>
                  <a:gd name="connsiteY18" fmla="*/ 1232724 h 1298724"/>
                  <a:gd name="connsiteX19" fmla="*/ 222996 w 1094231"/>
                  <a:gd name="connsiteY19" fmla="*/ 1142819 h 1298724"/>
                  <a:gd name="connsiteX20" fmla="*/ 254519 w 1094231"/>
                  <a:gd name="connsiteY20" fmla="*/ 1180089 h 1298724"/>
                  <a:gd name="connsiteX21" fmla="*/ 548119 w 1094231"/>
                  <a:gd name="connsiteY21" fmla="*/ 1298724 h 1298724"/>
                  <a:gd name="connsiteX22" fmla="*/ 423115 w 1094231"/>
                  <a:gd name="connsiteY22" fmla="*/ 999835 h 1298724"/>
                  <a:gd name="connsiteX23" fmla="*/ 418860 w 1094231"/>
                  <a:gd name="connsiteY23" fmla="*/ 945640 h 1298724"/>
                  <a:gd name="connsiteX24" fmla="*/ 420204 w 1094231"/>
                  <a:gd name="connsiteY24" fmla="*/ 948118 h 1298724"/>
                  <a:gd name="connsiteX25" fmla="*/ 582679 w 1094231"/>
                  <a:gd name="connsiteY25" fmla="*/ 1048374 h 1298724"/>
                  <a:gd name="connsiteX26" fmla="*/ 582679 w 1094231"/>
                  <a:gd name="connsiteY26" fmla="*/ 1048373 h 1298724"/>
                  <a:gd name="connsiteX27" fmla="*/ 543364 w 1094231"/>
                  <a:gd name="connsiteY27" fmla="*/ 858817 h 1298724"/>
                  <a:gd name="connsiteX28" fmla="*/ 535010 w 1094231"/>
                  <a:gd name="connsiteY28" fmla="*/ 733636 h 1298724"/>
                  <a:gd name="connsiteX29" fmla="*/ 552823 w 1094231"/>
                  <a:gd name="connsiteY29" fmla="*/ 786048 h 1298724"/>
                  <a:gd name="connsiteX30" fmla="*/ 753197 w 1094231"/>
                  <a:gd name="connsiteY30" fmla="*/ 956197 h 1298724"/>
                  <a:gd name="connsiteX31" fmla="*/ 753197 w 1094231"/>
                  <a:gd name="connsiteY31" fmla="*/ 956197 h 1298724"/>
                  <a:gd name="connsiteX32" fmla="*/ 713882 w 1094231"/>
                  <a:gd name="connsiteY32" fmla="*/ 766641 h 1298724"/>
                  <a:gd name="connsiteX33" fmla="*/ 705528 w 1094231"/>
                  <a:gd name="connsiteY33" fmla="*/ 641459 h 1298724"/>
                  <a:gd name="connsiteX34" fmla="*/ 723341 w 1094231"/>
                  <a:gd name="connsiteY34" fmla="*/ 693872 h 1298724"/>
                  <a:gd name="connsiteX35" fmla="*/ 923715 w 1094231"/>
                  <a:gd name="connsiteY35" fmla="*/ 864021 h 1298724"/>
                  <a:gd name="connsiteX36" fmla="*/ 923715 w 1094231"/>
                  <a:gd name="connsiteY36" fmla="*/ 864020 h 1298724"/>
                  <a:gd name="connsiteX37" fmla="*/ 884400 w 1094231"/>
                  <a:gd name="connsiteY37" fmla="*/ 674465 h 1298724"/>
                  <a:gd name="connsiteX38" fmla="*/ 876047 w 1094231"/>
                  <a:gd name="connsiteY38" fmla="*/ 549290 h 1298724"/>
                  <a:gd name="connsiteX39" fmla="*/ 893857 w 1094231"/>
                  <a:gd name="connsiteY39" fmla="*/ 601696 h 1298724"/>
                  <a:gd name="connsiteX40" fmla="*/ 1094231 w 1094231"/>
                  <a:gd name="connsiteY40" fmla="*/ 771845 h 1298724"/>
                  <a:gd name="connsiteX41" fmla="*/ 1094231 w 1094231"/>
                  <a:gd name="connsiteY41" fmla="*/ 771844 h 1298724"/>
                  <a:gd name="connsiteX42" fmla="*/ 1094231 w 1094231"/>
                  <a:gd name="connsiteY42" fmla="*/ 0 h 129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094231" h="1298724">
                    <a:moveTo>
                      <a:pt x="1094231" y="0"/>
                    </a:moveTo>
                    <a:cubicBezTo>
                      <a:pt x="1027503" y="0"/>
                      <a:pt x="967093" y="43196"/>
                      <a:pt x="923364" y="113034"/>
                    </a:cubicBezTo>
                    <a:lnTo>
                      <a:pt x="916723" y="125888"/>
                    </a:lnTo>
                    <a:lnTo>
                      <a:pt x="923715" y="92176"/>
                    </a:lnTo>
                    <a:cubicBezTo>
                      <a:pt x="856987" y="92176"/>
                      <a:pt x="796576" y="135372"/>
                      <a:pt x="752847" y="205210"/>
                    </a:cubicBezTo>
                    <a:lnTo>
                      <a:pt x="746204" y="218071"/>
                    </a:lnTo>
                    <a:lnTo>
                      <a:pt x="753197" y="184352"/>
                    </a:lnTo>
                    <a:cubicBezTo>
                      <a:pt x="686469" y="184352"/>
                      <a:pt x="626058" y="227548"/>
                      <a:pt x="582329" y="297386"/>
                    </a:cubicBezTo>
                    <a:lnTo>
                      <a:pt x="575686" y="310247"/>
                    </a:lnTo>
                    <a:lnTo>
                      <a:pt x="582679" y="276528"/>
                    </a:lnTo>
                    <a:cubicBezTo>
                      <a:pt x="515951" y="276528"/>
                      <a:pt x="455540" y="319724"/>
                      <a:pt x="411811" y="389562"/>
                    </a:cubicBezTo>
                    <a:lnTo>
                      <a:pt x="405168" y="402423"/>
                    </a:lnTo>
                    <a:lnTo>
                      <a:pt x="412161" y="368705"/>
                    </a:lnTo>
                    <a:cubicBezTo>
                      <a:pt x="345433" y="368705"/>
                      <a:pt x="285022" y="411901"/>
                      <a:pt x="241293" y="481739"/>
                    </a:cubicBezTo>
                    <a:lnTo>
                      <a:pt x="234649" y="494600"/>
                    </a:lnTo>
                    <a:lnTo>
                      <a:pt x="241643" y="460880"/>
                    </a:lnTo>
                    <a:cubicBezTo>
                      <a:pt x="108187" y="460880"/>
                      <a:pt x="0" y="633664"/>
                      <a:pt x="0" y="846803"/>
                    </a:cubicBezTo>
                    <a:cubicBezTo>
                      <a:pt x="0" y="1059942"/>
                      <a:pt x="108187" y="1232725"/>
                      <a:pt x="241643" y="1232725"/>
                    </a:cubicBezTo>
                    <a:lnTo>
                      <a:pt x="241643" y="1232724"/>
                    </a:lnTo>
                    <a:lnTo>
                      <a:pt x="222996" y="1142819"/>
                    </a:lnTo>
                    <a:lnTo>
                      <a:pt x="254519" y="1180089"/>
                    </a:lnTo>
                    <a:cubicBezTo>
                      <a:pt x="329658" y="1253388"/>
                      <a:pt x="433461" y="1298724"/>
                      <a:pt x="548119" y="1298724"/>
                    </a:cubicBezTo>
                    <a:cubicBezTo>
                      <a:pt x="481450" y="1207906"/>
                      <a:pt x="439782" y="1105339"/>
                      <a:pt x="423115" y="999835"/>
                    </a:cubicBezTo>
                    <a:lnTo>
                      <a:pt x="418860" y="945640"/>
                    </a:lnTo>
                    <a:lnTo>
                      <a:pt x="420204" y="948118"/>
                    </a:lnTo>
                    <a:cubicBezTo>
                      <a:pt x="463117" y="1010409"/>
                      <a:pt x="520122" y="1048374"/>
                      <a:pt x="582679" y="1048374"/>
                    </a:cubicBezTo>
                    <a:lnTo>
                      <a:pt x="582679" y="1048373"/>
                    </a:lnTo>
                    <a:cubicBezTo>
                      <a:pt x="565206" y="987079"/>
                      <a:pt x="552101" y="923516"/>
                      <a:pt x="543364" y="858817"/>
                    </a:cubicBezTo>
                    <a:lnTo>
                      <a:pt x="535010" y="733636"/>
                    </a:lnTo>
                    <a:lnTo>
                      <a:pt x="552823" y="786048"/>
                    </a:lnTo>
                    <a:cubicBezTo>
                      <a:pt x="596248" y="888704"/>
                      <a:pt x="669787" y="956197"/>
                      <a:pt x="753197" y="956197"/>
                    </a:cubicBezTo>
                    <a:lnTo>
                      <a:pt x="753197" y="956197"/>
                    </a:lnTo>
                    <a:cubicBezTo>
                      <a:pt x="735724" y="894903"/>
                      <a:pt x="722619" y="831340"/>
                      <a:pt x="713882" y="766641"/>
                    </a:cubicBezTo>
                    <a:lnTo>
                      <a:pt x="705528" y="641459"/>
                    </a:lnTo>
                    <a:lnTo>
                      <a:pt x="723341" y="693872"/>
                    </a:lnTo>
                    <a:cubicBezTo>
                      <a:pt x="766766" y="796528"/>
                      <a:pt x="840305" y="864021"/>
                      <a:pt x="923715" y="864021"/>
                    </a:cubicBezTo>
                    <a:lnTo>
                      <a:pt x="923715" y="864020"/>
                    </a:lnTo>
                    <a:cubicBezTo>
                      <a:pt x="906242" y="802727"/>
                      <a:pt x="893137" y="739164"/>
                      <a:pt x="884400" y="674465"/>
                    </a:cubicBezTo>
                    <a:lnTo>
                      <a:pt x="876047" y="549290"/>
                    </a:lnTo>
                    <a:lnTo>
                      <a:pt x="893857" y="601696"/>
                    </a:lnTo>
                    <a:cubicBezTo>
                      <a:pt x="937282" y="704352"/>
                      <a:pt x="1010821" y="771845"/>
                      <a:pt x="1094231" y="771845"/>
                    </a:cubicBezTo>
                    <a:lnTo>
                      <a:pt x="1094231" y="771844"/>
                    </a:lnTo>
                    <a:cubicBezTo>
                      <a:pt x="1024338" y="526671"/>
                      <a:pt x="1024338" y="245174"/>
                      <a:pt x="109423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2" name="楕円 221">
                <a:extLst>
                  <a:ext uri="{FF2B5EF4-FFF2-40B4-BE49-F238E27FC236}">
                    <a16:creationId xmlns:a16="http://schemas.microsoft.com/office/drawing/2014/main" id="{B8B99800-1951-46E9-BF64-06C184139564}"/>
                  </a:ext>
                </a:extLst>
              </p:cNvPr>
              <p:cNvSpPr/>
              <p:nvPr/>
            </p:nvSpPr>
            <p:spPr bwMode="auto">
              <a:xfrm>
                <a:off x="-1242355" y="4183761"/>
                <a:ext cx="128733" cy="198229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9" name="グループ化 208">
              <a:extLst>
                <a:ext uri="{FF2B5EF4-FFF2-40B4-BE49-F238E27FC236}">
                  <a16:creationId xmlns:a16="http://schemas.microsoft.com/office/drawing/2014/main" id="{72FC012C-A077-4E52-AF12-7F64E341AA80}"/>
                </a:ext>
              </a:extLst>
            </p:cNvPr>
            <p:cNvGrpSpPr/>
            <p:nvPr/>
          </p:nvGrpSpPr>
          <p:grpSpPr>
            <a:xfrm>
              <a:off x="-475453" y="5669351"/>
              <a:ext cx="593818" cy="1048244"/>
              <a:chOff x="3268782" y="5456517"/>
              <a:chExt cx="593818" cy="1048244"/>
            </a:xfrm>
          </p:grpSpPr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AEF66F41-93EA-4577-9035-AD8048E4BBC8}"/>
                  </a:ext>
                </a:extLst>
              </p:cNvPr>
              <p:cNvSpPr/>
              <p:nvPr/>
            </p:nvSpPr>
            <p:spPr bwMode="auto">
              <a:xfrm rot="9000000" flipH="1">
                <a:off x="3473298" y="6180399"/>
                <a:ext cx="389302" cy="324362"/>
              </a:xfrm>
              <a:custGeom>
                <a:avLst/>
                <a:gdLst>
                  <a:gd name="connsiteX0" fmla="*/ 303529 w 630661"/>
                  <a:gd name="connsiteY0" fmla="*/ 0 h 525460"/>
                  <a:gd name="connsiteX1" fmla="*/ 373171 w 630661"/>
                  <a:gd name="connsiteY1" fmla="*/ 46164 h 525460"/>
                  <a:gd name="connsiteX2" fmla="*/ 373907 w 630661"/>
                  <a:gd name="connsiteY2" fmla="*/ 49805 h 525460"/>
                  <a:gd name="connsiteX3" fmla="*/ 374643 w 630661"/>
                  <a:gd name="connsiteY3" fmla="*/ 46163 h 525460"/>
                  <a:gd name="connsiteX4" fmla="*/ 444286 w 630661"/>
                  <a:gd name="connsiteY4" fmla="*/ 0 h 525460"/>
                  <a:gd name="connsiteX5" fmla="*/ 513929 w 630661"/>
                  <a:gd name="connsiteY5" fmla="*/ 46163 h 525460"/>
                  <a:gd name="connsiteX6" fmla="*/ 516704 w 630661"/>
                  <a:gd name="connsiteY6" fmla="*/ 59908 h 525460"/>
                  <a:gd name="connsiteX7" fmla="*/ 526273 w 630661"/>
                  <a:gd name="connsiteY7" fmla="*/ 45715 h 525460"/>
                  <a:gd name="connsiteX8" fmla="*/ 569512 w 630661"/>
                  <a:gd name="connsiteY8" fmla="*/ 27804 h 525460"/>
                  <a:gd name="connsiteX9" fmla="*/ 630661 w 630661"/>
                  <a:gd name="connsiteY9" fmla="*/ 88953 h 525460"/>
                  <a:gd name="connsiteX10" fmla="*/ 630661 w 630661"/>
                  <a:gd name="connsiteY10" fmla="*/ 288627 h 525460"/>
                  <a:gd name="connsiteX11" fmla="*/ 630661 w 630661"/>
                  <a:gd name="connsiteY11" fmla="*/ 328187 h 525460"/>
                  <a:gd name="connsiteX12" fmla="*/ 433388 w 630661"/>
                  <a:gd name="connsiteY12" fmla="*/ 525460 h 525460"/>
                  <a:gd name="connsiteX13" fmla="*/ 287873 w 630661"/>
                  <a:gd name="connsiteY13" fmla="*/ 525459 h 525460"/>
                  <a:gd name="connsiteX14" fmla="*/ 148380 w 630661"/>
                  <a:gd name="connsiteY14" fmla="*/ 467679 h 525460"/>
                  <a:gd name="connsiteX15" fmla="*/ 122538 w 630661"/>
                  <a:gd name="connsiteY15" fmla="*/ 429349 h 525460"/>
                  <a:gd name="connsiteX16" fmla="*/ 117463 w 630661"/>
                  <a:gd name="connsiteY16" fmla="*/ 428362 h 525460"/>
                  <a:gd name="connsiteX17" fmla="*/ 93767 w 630661"/>
                  <a:gd name="connsiteY17" fmla="*/ 412626 h 525460"/>
                  <a:gd name="connsiteX18" fmla="*/ 36249 w 630661"/>
                  <a:gd name="connsiteY18" fmla="*/ 355108 h 525460"/>
                  <a:gd name="connsiteX19" fmla="*/ 30808 w 630661"/>
                  <a:gd name="connsiteY19" fmla="*/ 346914 h 525460"/>
                  <a:gd name="connsiteX20" fmla="*/ 20980 w 630661"/>
                  <a:gd name="connsiteY20" fmla="*/ 340388 h 525460"/>
                  <a:gd name="connsiteX21" fmla="*/ 20980 w 630661"/>
                  <a:gd name="connsiteY21" fmla="*/ 239083 h 525460"/>
                  <a:gd name="connsiteX22" fmla="*/ 78498 w 630661"/>
                  <a:gd name="connsiteY22" fmla="*/ 181565 h 525460"/>
                  <a:gd name="connsiteX23" fmla="*/ 87189 w 630661"/>
                  <a:gd name="connsiteY23" fmla="*/ 175795 h 525460"/>
                  <a:gd name="connsiteX24" fmla="*/ 87189 w 630661"/>
                  <a:gd name="connsiteY24" fmla="*/ 75583 h 525460"/>
                  <a:gd name="connsiteX25" fmla="*/ 162771 w 630661"/>
                  <a:gd name="connsiteY25" fmla="*/ 1 h 525460"/>
                  <a:gd name="connsiteX26" fmla="*/ 232415 w 630661"/>
                  <a:gd name="connsiteY26" fmla="*/ 46163 h 525460"/>
                  <a:gd name="connsiteX27" fmla="*/ 233150 w 630661"/>
                  <a:gd name="connsiteY27" fmla="*/ 49805 h 525460"/>
                  <a:gd name="connsiteX28" fmla="*/ 233885 w 630661"/>
                  <a:gd name="connsiteY28" fmla="*/ 46164 h 525460"/>
                  <a:gd name="connsiteX29" fmla="*/ 303529 w 630661"/>
                  <a:gd name="connsiteY29" fmla="*/ 0 h 525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30661" h="525460">
                    <a:moveTo>
                      <a:pt x="303529" y="0"/>
                    </a:moveTo>
                    <a:cubicBezTo>
                      <a:pt x="334835" y="0"/>
                      <a:pt x="361698" y="19035"/>
                      <a:pt x="373171" y="46164"/>
                    </a:cubicBezTo>
                    <a:lnTo>
                      <a:pt x="373907" y="49805"/>
                    </a:lnTo>
                    <a:lnTo>
                      <a:pt x="374643" y="46163"/>
                    </a:lnTo>
                    <a:cubicBezTo>
                      <a:pt x="386116" y="19035"/>
                      <a:pt x="412978" y="1"/>
                      <a:pt x="444286" y="0"/>
                    </a:cubicBezTo>
                    <a:cubicBezTo>
                      <a:pt x="475592" y="0"/>
                      <a:pt x="502455" y="19035"/>
                      <a:pt x="513929" y="46163"/>
                    </a:cubicBezTo>
                    <a:lnTo>
                      <a:pt x="516704" y="59908"/>
                    </a:lnTo>
                    <a:lnTo>
                      <a:pt x="526273" y="45715"/>
                    </a:lnTo>
                    <a:cubicBezTo>
                      <a:pt x="537339" y="34648"/>
                      <a:pt x="552626" y="27804"/>
                      <a:pt x="569512" y="27804"/>
                    </a:cubicBezTo>
                    <a:cubicBezTo>
                      <a:pt x="603285" y="27804"/>
                      <a:pt x="630662" y="55181"/>
                      <a:pt x="630661" y="88953"/>
                    </a:cubicBezTo>
                    <a:cubicBezTo>
                      <a:pt x="630662" y="155511"/>
                      <a:pt x="630661" y="222070"/>
                      <a:pt x="630661" y="288627"/>
                    </a:cubicBezTo>
                    <a:lnTo>
                      <a:pt x="630661" y="328187"/>
                    </a:lnTo>
                    <a:cubicBezTo>
                      <a:pt x="630661" y="437138"/>
                      <a:pt x="542339" y="525460"/>
                      <a:pt x="433388" y="525460"/>
                    </a:cubicBezTo>
                    <a:lnTo>
                      <a:pt x="287873" y="525459"/>
                    </a:lnTo>
                    <a:cubicBezTo>
                      <a:pt x="233398" y="525459"/>
                      <a:pt x="184080" y="503379"/>
                      <a:pt x="148380" y="467679"/>
                    </a:cubicBezTo>
                    <a:lnTo>
                      <a:pt x="122538" y="429349"/>
                    </a:lnTo>
                    <a:lnTo>
                      <a:pt x="117463" y="428362"/>
                    </a:lnTo>
                    <a:cubicBezTo>
                      <a:pt x="108840" y="424865"/>
                      <a:pt x="100760" y="419619"/>
                      <a:pt x="93767" y="412626"/>
                    </a:cubicBezTo>
                    <a:lnTo>
                      <a:pt x="36249" y="355108"/>
                    </a:lnTo>
                    <a:lnTo>
                      <a:pt x="30808" y="346914"/>
                    </a:lnTo>
                    <a:lnTo>
                      <a:pt x="20980" y="340388"/>
                    </a:lnTo>
                    <a:cubicBezTo>
                      <a:pt x="-6994" y="312413"/>
                      <a:pt x="-6994" y="267058"/>
                      <a:pt x="20980" y="239083"/>
                    </a:cubicBezTo>
                    <a:lnTo>
                      <a:pt x="78498" y="181565"/>
                    </a:lnTo>
                    <a:lnTo>
                      <a:pt x="87189" y="175795"/>
                    </a:lnTo>
                    <a:lnTo>
                      <a:pt x="87189" y="75583"/>
                    </a:lnTo>
                    <a:cubicBezTo>
                      <a:pt x="87189" y="33840"/>
                      <a:pt x="121029" y="0"/>
                      <a:pt x="162771" y="1"/>
                    </a:cubicBezTo>
                    <a:cubicBezTo>
                      <a:pt x="194078" y="0"/>
                      <a:pt x="220940" y="19035"/>
                      <a:pt x="232415" y="46163"/>
                    </a:cubicBezTo>
                    <a:lnTo>
                      <a:pt x="233150" y="49805"/>
                    </a:lnTo>
                    <a:lnTo>
                      <a:pt x="233885" y="46164"/>
                    </a:lnTo>
                    <a:cubicBezTo>
                      <a:pt x="245359" y="19035"/>
                      <a:pt x="272221" y="0"/>
                      <a:pt x="30352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1" name="台形 229">
                <a:extLst>
                  <a:ext uri="{FF2B5EF4-FFF2-40B4-BE49-F238E27FC236}">
                    <a16:creationId xmlns:a16="http://schemas.microsoft.com/office/drawing/2014/main" id="{4DB2066D-6A80-4405-9CD7-8E716B84BEED}"/>
                  </a:ext>
                </a:extLst>
              </p:cNvPr>
              <p:cNvSpPr/>
              <p:nvPr/>
            </p:nvSpPr>
            <p:spPr bwMode="auto">
              <a:xfrm rot="20478966" flipH="1">
                <a:off x="3268782" y="5456517"/>
                <a:ext cx="370433" cy="788797"/>
              </a:xfrm>
              <a:custGeom>
                <a:avLst/>
                <a:gdLst>
                  <a:gd name="connsiteX0" fmla="*/ 0 w 370433"/>
                  <a:gd name="connsiteY0" fmla="*/ 788797 h 788797"/>
                  <a:gd name="connsiteX1" fmla="*/ 140842 w 370433"/>
                  <a:gd name="connsiteY1" fmla="*/ 0 h 788797"/>
                  <a:gd name="connsiteX2" fmla="*/ 229591 w 370433"/>
                  <a:gd name="connsiteY2" fmla="*/ 0 h 788797"/>
                  <a:gd name="connsiteX3" fmla="*/ 370433 w 370433"/>
                  <a:gd name="connsiteY3" fmla="*/ 788797 h 788797"/>
                  <a:gd name="connsiteX4" fmla="*/ 0 w 370433"/>
                  <a:gd name="connsiteY4" fmla="*/ 788797 h 788797"/>
                  <a:gd name="connsiteX0" fmla="*/ 0 w 370433"/>
                  <a:gd name="connsiteY0" fmla="*/ 791696 h 791696"/>
                  <a:gd name="connsiteX1" fmla="*/ 140842 w 370433"/>
                  <a:gd name="connsiteY1" fmla="*/ 2899 h 791696"/>
                  <a:gd name="connsiteX2" fmla="*/ 174602 w 370433"/>
                  <a:gd name="connsiteY2" fmla="*/ 0 h 791696"/>
                  <a:gd name="connsiteX3" fmla="*/ 229591 w 370433"/>
                  <a:gd name="connsiteY3" fmla="*/ 2899 h 791696"/>
                  <a:gd name="connsiteX4" fmla="*/ 370433 w 370433"/>
                  <a:gd name="connsiteY4" fmla="*/ 791696 h 791696"/>
                  <a:gd name="connsiteX5" fmla="*/ 0 w 370433"/>
                  <a:gd name="connsiteY5" fmla="*/ 791696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5" fmla="*/ 266042 w 370433"/>
                  <a:gd name="connsiteY5" fmla="*/ 91440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0" fmla="*/ 229591 w 370433"/>
                  <a:gd name="connsiteY0" fmla="*/ 0 h 788797"/>
                  <a:gd name="connsiteX1" fmla="*/ 370433 w 370433"/>
                  <a:gd name="connsiteY1" fmla="*/ 788797 h 788797"/>
                  <a:gd name="connsiteX2" fmla="*/ 0 w 370433"/>
                  <a:gd name="connsiteY2" fmla="*/ 788797 h 788797"/>
                  <a:gd name="connsiteX3" fmla="*/ 140842 w 370433"/>
                  <a:gd name="connsiteY3" fmla="*/ 0 h 78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433" h="788797">
                    <a:moveTo>
                      <a:pt x="229591" y="0"/>
                    </a:moveTo>
                    <a:lnTo>
                      <a:pt x="370433" y="788797"/>
                    </a:lnTo>
                    <a:lnTo>
                      <a:pt x="0" y="788797"/>
                    </a:lnTo>
                    <a:lnTo>
                      <a:pt x="140842" y="0"/>
                    </a:lnTo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2" name="台形 211">
                <a:extLst>
                  <a:ext uri="{FF2B5EF4-FFF2-40B4-BE49-F238E27FC236}">
                    <a16:creationId xmlns:a16="http://schemas.microsoft.com/office/drawing/2014/main" id="{DF1BB09C-0E85-4F01-8038-419C0481F745}"/>
                  </a:ext>
                </a:extLst>
              </p:cNvPr>
              <p:cNvSpPr/>
              <p:nvPr/>
            </p:nvSpPr>
            <p:spPr bwMode="auto">
              <a:xfrm rot="20478966" flipH="1">
                <a:off x="3352298" y="6088561"/>
                <a:ext cx="435322" cy="194358"/>
              </a:xfrm>
              <a:prstGeom prst="trapezoid">
                <a:avLst>
                  <a:gd name="adj" fmla="val 20612"/>
                </a:avLst>
              </a:prstGeom>
              <a:solidFill>
                <a:srgbClr val="CCE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34" name="グループ化 233">
            <a:extLst>
              <a:ext uri="{FF2B5EF4-FFF2-40B4-BE49-F238E27FC236}">
                <a16:creationId xmlns:a16="http://schemas.microsoft.com/office/drawing/2014/main" id="{4F36E323-0277-4F11-AD1D-386AAF852D12}"/>
              </a:ext>
            </a:extLst>
          </p:cNvPr>
          <p:cNvGrpSpPr/>
          <p:nvPr/>
        </p:nvGrpSpPr>
        <p:grpSpPr>
          <a:xfrm>
            <a:off x="2605327" y="4526455"/>
            <a:ext cx="950907" cy="1745992"/>
            <a:chOff x="463544" y="2613891"/>
            <a:chExt cx="2702378" cy="4961927"/>
          </a:xfrm>
        </p:grpSpPr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66DCE387-348B-4536-810F-E4D342657CDF}"/>
                </a:ext>
              </a:extLst>
            </p:cNvPr>
            <p:cNvGrpSpPr/>
            <p:nvPr/>
          </p:nvGrpSpPr>
          <p:grpSpPr>
            <a:xfrm rot="825493">
              <a:off x="463544" y="5717125"/>
              <a:ext cx="1330127" cy="470697"/>
              <a:chOff x="464130" y="5761054"/>
              <a:chExt cx="1330127" cy="470697"/>
            </a:xfrm>
          </p:grpSpPr>
          <p:sp>
            <p:nvSpPr>
              <p:cNvPr id="268" name="四角形: 角を丸くする 267">
                <a:extLst>
                  <a:ext uri="{FF2B5EF4-FFF2-40B4-BE49-F238E27FC236}">
                    <a16:creationId xmlns:a16="http://schemas.microsoft.com/office/drawing/2014/main" id="{EE7AE182-7183-4704-8161-B37D327379B6}"/>
                  </a:ext>
                </a:extLst>
              </p:cNvPr>
              <p:cNvSpPr/>
              <p:nvPr/>
            </p:nvSpPr>
            <p:spPr bwMode="auto">
              <a:xfrm rot="15324766" flipH="1">
                <a:off x="934247" y="5445577"/>
                <a:ext cx="114419" cy="1054654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0FB607C8-68C9-43C2-8CA4-937AED29CF61}"/>
                  </a:ext>
                </a:extLst>
              </p:cNvPr>
              <p:cNvSpPr/>
              <p:nvPr/>
            </p:nvSpPr>
            <p:spPr bwMode="auto">
              <a:xfrm rot="15324766" flipH="1">
                <a:off x="1032968" y="5470462"/>
                <a:ext cx="470697" cy="1051881"/>
              </a:xfrm>
              <a:custGeom>
                <a:avLst/>
                <a:gdLst>
                  <a:gd name="connsiteX0" fmla="*/ 324584 w 596331"/>
                  <a:gd name="connsiteY0" fmla="*/ 0 h 1332640"/>
                  <a:gd name="connsiteX1" fmla="*/ 98282 w 596331"/>
                  <a:gd name="connsiteY1" fmla="*/ 60637 h 1332640"/>
                  <a:gd name="connsiteX2" fmla="*/ 47630 w 596331"/>
                  <a:gd name="connsiteY2" fmla="*/ 148369 h 1332640"/>
                  <a:gd name="connsiteX3" fmla="*/ 135362 w 596331"/>
                  <a:gd name="connsiteY3" fmla="*/ 199021 h 1332640"/>
                  <a:gd name="connsiteX4" fmla="*/ 298656 w 596331"/>
                  <a:gd name="connsiteY4" fmla="*/ 155267 h 1332640"/>
                  <a:gd name="connsiteX5" fmla="*/ 287145 w 596331"/>
                  <a:gd name="connsiteY5" fmla="*/ 179962 h 1332640"/>
                  <a:gd name="connsiteX6" fmla="*/ 50004 w 596331"/>
                  <a:gd name="connsiteY6" fmla="*/ 243503 h 1332640"/>
                  <a:gd name="connsiteX7" fmla="*/ 2314 w 596331"/>
                  <a:gd name="connsiteY7" fmla="*/ 326105 h 1332640"/>
                  <a:gd name="connsiteX8" fmla="*/ 84915 w 596331"/>
                  <a:gd name="connsiteY8" fmla="*/ 373795 h 1332640"/>
                  <a:gd name="connsiteX9" fmla="*/ 272741 w 596331"/>
                  <a:gd name="connsiteY9" fmla="*/ 323467 h 1332640"/>
                  <a:gd name="connsiteX10" fmla="*/ 272684 w 596331"/>
                  <a:gd name="connsiteY10" fmla="*/ 325311 h 1332640"/>
                  <a:gd name="connsiteX11" fmla="*/ 273169 w 596331"/>
                  <a:gd name="connsiteY11" fmla="*/ 355159 h 1332640"/>
                  <a:gd name="connsiteX12" fmla="*/ 88846 w 596331"/>
                  <a:gd name="connsiteY12" fmla="*/ 404548 h 1332640"/>
                  <a:gd name="connsiteX13" fmla="*/ 38194 w 596331"/>
                  <a:gd name="connsiteY13" fmla="*/ 492280 h 1332640"/>
                  <a:gd name="connsiteX14" fmla="*/ 125926 w 596331"/>
                  <a:gd name="connsiteY14" fmla="*/ 542932 h 1332640"/>
                  <a:gd name="connsiteX15" fmla="*/ 275569 w 596331"/>
                  <a:gd name="connsiteY15" fmla="*/ 502836 h 1332640"/>
                  <a:gd name="connsiteX16" fmla="*/ 275814 w 596331"/>
                  <a:gd name="connsiteY16" fmla="*/ 517960 h 1332640"/>
                  <a:gd name="connsiteX17" fmla="*/ 275750 w 596331"/>
                  <a:gd name="connsiteY17" fmla="*/ 521931 h 1332640"/>
                  <a:gd name="connsiteX18" fmla="*/ 140308 w 596331"/>
                  <a:gd name="connsiteY18" fmla="*/ 558221 h 1332640"/>
                  <a:gd name="connsiteX19" fmla="*/ 95254 w 596331"/>
                  <a:gd name="connsiteY19" fmla="*/ 636258 h 1332640"/>
                  <a:gd name="connsiteX20" fmla="*/ 173291 w 596331"/>
                  <a:gd name="connsiteY20" fmla="*/ 681313 h 1332640"/>
                  <a:gd name="connsiteX21" fmla="*/ 273597 w 596331"/>
                  <a:gd name="connsiteY21" fmla="*/ 654436 h 1332640"/>
                  <a:gd name="connsiteX22" fmla="*/ 272684 w 596331"/>
                  <a:gd name="connsiteY22" fmla="*/ 710609 h 1332640"/>
                  <a:gd name="connsiteX23" fmla="*/ 285813 w 596331"/>
                  <a:gd name="connsiteY23" fmla="*/ 853100 h 1332640"/>
                  <a:gd name="connsiteX24" fmla="*/ 286152 w 596331"/>
                  <a:gd name="connsiteY24" fmla="*/ 853829 h 1332640"/>
                  <a:gd name="connsiteX25" fmla="*/ 285118 w 596331"/>
                  <a:gd name="connsiteY25" fmla="*/ 856325 h 1332640"/>
                  <a:gd name="connsiteX26" fmla="*/ 285118 w 596331"/>
                  <a:gd name="connsiteY26" fmla="*/ 1304150 h 1332640"/>
                  <a:gd name="connsiteX27" fmla="*/ 313608 w 596331"/>
                  <a:gd name="connsiteY27" fmla="*/ 1332640 h 1332640"/>
                  <a:gd name="connsiteX28" fmla="*/ 427567 w 596331"/>
                  <a:gd name="connsiteY28" fmla="*/ 1332640 h 1332640"/>
                  <a:gd name="connsiteX29" fmla="*/ 456057 w 596331"/>
                  <a:gd name="connsiteY29" fmla="*/ 1304150 h 1332640"/>
                  <a:gd name="connsiteX30" fmla="*/ 456057 w 596331"/>
                  <a:gd name="connsiteY30" fmla="*/ 891231 h 1332640"/>
                  <a:gd name="connsiteX31" fmla="*/ 458457 w 596331"/>
                  <a:gd name="connsiteY31" fmla="*/ 890364 h 1332640"/>
                  <a:gd name="connsiteX32" fmla="*/ 596331 w 596331"/>
                  <a:gd name="connsiteY32" fmla="*/ 517960 h 1332640"/>
                  <a:gd name="connsiteX33" fmla="*/ 458457 w 596331"/>
                  <a:gd name="connsiteY33" fmla="*/ 145556 h 1332640"/>
                  <a:gd name="connsiteX34" fmla="*/ 449842 w 596331"/>
                  <a:gd name="connsiteY34" fmla="*/ 142442 h 1332640"/>
                  <a:gd name="connsiteX35" fmla="*/ 413823 w 596331"/>
                  <a:gd name="connsiteY35" fmla="*/ 45230 h 1332640"/>
                  <a:gd name="connsiteX36" fmla="*/ 376551 w 596331"/>
                  <a:gd name="connsiteY36" fmla="*/ 5022 h 1332640"/>
                  <a:gd name="connsiteX37" fmla="*/ 357157 w 596331"/>
                  <a:gd name="connsiteY37" fmla="*/ 4288 h 1332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96331" h="1332640">
                    <a:moveTo>
                      <a:pt x="324584" y="0"/>
                    </a:moveTo>
                    <a:lnTo>
                      <a:pt x="98282" y="60637"/>
                    </a:lnTo>
                    <a:cubicBezTo>
                      <a:pt x="60068" y="70876"/>
                      <a:pt x="37390" y="110155"/>
                      <a:pt x="47630" y="148369"/>
                    </a:cubicBezTo>
                    <a:cubicBezTo>
                      <a:pt x="57869" y="186583"/>
                      <a:pt x="97148" y="209261"/>
                      <a:pt x="135362" y="199021"/>
                    </a:cubicBezTo>
                    <a:lnTo>
                      <a:pt x="298656" y="155267"/>
                    </a:lnTo>
                    <a:lnTo>
                      <a:pt x="287145" y="179962"/>
                    </a:lnTo>
                    <a:lnTo>
                      <a:pt x="50004" y="243503"/>
                    </a:lnTo>
                    <a:cubicBezTo>
                      <a:pt x="14025" y="253143"/>
                      <a:pt x="-7327" y="290126"/>
                      <a:pt x="2314" y="326105"/>
                    </a:cubicBezTo>
                    <a:cubicBezTo>
                      <a:pt x="11954" y="362083"/>
                      <a:pt x="48937" y="383435"/>
                      <a:pt x="84915" y="373795"/>
                    </a:cubicBezTo>
                    <a:lnTo>
                      <a:pt x="272741" y="323467"/>
                    </a:lnTo>
                    <a:lnTo>
                      <a:pt x="272684" y="325311"/>
                    </a:lnTo>
                    <a:lnTo>
                      <a:pt x="273169" y="355159"/>
                    </a:lnTo>
                    <a:lnTo>
                      <a:pt x="88846" y="404548"/>
                    </a:lnTo>
                    <a:cubicBezTo>
                      <a:pt x="50632" y="414788"/>
                      <a:pt x="27954" y="454066"/>
                      <a:pt x="38194" y="492280"/>
                    </a:cubicBezTo>
                    <a:cubicBezTo>
                      <a:pt x="48433" y="530494"/>
                      <a:pt x="87712" y="553172"/>
                      <a:pt x="125926" y="542932"/>
                    </a:cubicBezTo>
                    <a:lnTo>
                      <a:pt x="275569" y="502836"/>
                    </a:lnTo>
                    <a:lnTo>
                      <a:pt x="275814" y="517960"/>
                    </a:lnTo>
                    <a:lnTo>
                      <a:pt x="275750" y="521931"/>
                    </a:lnTo>
                    <a:lnTo>
                      <a:pt x="140308" y="558221"/>
                    </a:lnTo>
                    <a:cubicBezTo>
                      <a:pt x="106318" y="567329"/>
                      <a:pt x="86146" y="602268"/>
                      <a:pt x="95254" y="636258"/>
                    </a:cubicBezTo>
                    <a:cubicBezTo>
                      <a:pt x="104362" y="670249"/>
                      <a:pt x="139300" y="690421"/>
                      <a:pt x="173291" y="681313"/>
                    </a:cubicBezTo>
                    <a:lnTo>
                      <a:pt x="273597" y="654436"/>
                    </a:lnTo>
                    <a:lnTo>
                      <a:pt x="272684" y="710609"/>
                    </a:lnTo>
                    <a:cubicBezTo>
                      <a:pt x="272474" y="767877"/>
                      <a:pt x="274974" y="816784"/>
                      <a:pt x="285813" y="853100"/>
                    </a:cubicBezTo>
                    <a:lnTo>
                      <a:pt x="286152" y="853829"/>
                    </a:lnTo>
                    <a:lnTo>
                      <a:pt x="285118" y="856325"/>
                    </a:lnTo>
                    <a:lnTo>
                      <a:pt x="285118" y="1304150"/>
                    </a:lnTo>
                    <a:cubicBezTo>
                      <a:pt x="285118" y="1319885"/>
                      <a:pt x="297873" y="1332640"/>
                      <a:pt x="313608" y="1332640"/>
                    </a:cubicBezTo>
                    <a:lnTo>
                      <a:pt x="427567" y="1332640"/>
                    </a:lnTo>
                    <a:cubicBezTo>
                      <a:pt x="443302" y="1332640"/>
                      <a:pt x="456057" y="1319885"/>
                      <a:pt x="456057" y="1304150"/>
                    </a:cubicBezTo>
                    <a:lnTo>
                      <a:pt x="456057" y="891231"/>
                    </a:lnTo>
                    <a:lnTo>
                      <a:pt x="458457" y="890364"/>
                    </a:lnTo>
                    <a:cubicBezTo>
                      <a:pt x="539480" y="829008"/>
                      <a:pt x="596331" y="685371"/>
                      <a:pt x="596331" y="517960"/>
                    </a:cubicBezTo>
                    <a:cubicBezTo>
                      <a:pt x="596331" y="350550"/>
                      <a:pt x="539480" y="206912"/>
                      <a:pt x="458457" y="145556"/>
                    </a:cubicBezTo>
                    <a:lnTo>
                      <a:pt x="449842" y="142442"/>
                    </a:lnTo>
                    <a:lnTo>
                      <a:pt x="413823" y="45230"/>
                    </a:lnTo>
                    <a:cubicBezTo>
                      <a:pt x="406951" y="26681"/>
                      <a:pt x="393211" y="12674"/>
                      <a:pt x="376551" y="5022"/>
                    </a:cubicBezTo>
                    <a:lnTo>
                      <a:pt x="357157" y="4288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DF1C62BA-E390-4858-B074-692FD08ABD66}"/>
                </a:ext>
              </a:extLst>
            </p:cNvPr>
            <p:cNvGrpSpPr/>
            <p:nvPr/>
          </p:nvGrpSpPr>
          <p:grpSpPr>
            <a:xfrm rot="18924766">
              <a:off x="1582046" y="5534324"/>
              <a:ext cx="553598" cy="497620"/>
              <a:chOff x="2656970" y="5548008"/>
              <a:chExt cx="553598" cy="497620"/>
            </a:xfrm>
          </p:grpSpPr>
          <p:sp>
            <p:nvSpPr>
              <p:cNvPr id="266" name="台形 229">
                <a:extLst>
                  <a:ext uri="{FF2B5EF4-FFF2-40B4-BE49-F238E27FC236}">
                    <a16:creationId xmlns:a16="http://schemas.microsoft.com/office/drawing/2014/main" id="{DFAEF85B-BE64-43CC-8AF4-7C0E8ED8EC8D}"/>
                  </a:ext>
                </a:extLst>
              </p:cNvPr>
              <p:cNvSpPr/>
              <p:nvPr/>
            </p:nvSpPr>
            <p:spPr bwMode="auto">
              <a:xfrm rot="6978966" flipH="1">
                <a:off x="2766334" y="5601394"/>
                <a:ext cx="370433" cy="518035"/>
              </a:xfrm>
              <a:custGeom>
                <a:avLst/>
                <a:gdLst>
                  <a:gd name="connsiteX0" fmla="*/ 0 w 370433"/>
                  <a:gd name="connsiteY0" fmla="*/ 788797 h 788797"/>
                  <a:gd name="connsiteX1" fmla="*/ 140842 w 370433"/>
                  <a:gd name="connsiteY1" fmla="*/ 0 h 788797"/>
                  <a:gd name="connsiteX2" fmla="*/ 229591 w 370433"/>
                  <a:gd name="connsiteY2" fmla="*/ 0 h 788797"/>
                  <a:gd name="connsiteX3" fmla="*/ 370433 w 370433"/>
                  <a:gd name="connsiteY3" fmla="*/ 788797 h 788797"/>
                  <a:gd name="connsiteX4" fmla="*/ 0 w 370433"/>
                  <a:gd name="connsiteY4" fmla="*/ 788797 h 788797"/>
                  <a:gd name="connsiteX0" fmla="*/ 0 w 370433"/>
                  <a:gd name="connsiteY0" fmla="*/ 791696 h 791696"/>
                  <a:gd name="connsiteX1" fmla="*/ 140842 w 370433"/>
                  <a:gd name="connsiteY1" fmla="*/ 2899 h 791696"/>
                  <a:gd name="connsiteX2" fmla="*/ 174602 w 370433"/>
                  <a:gd name="connsiteY2" fmla="*/ 0 h 791696"/>
                  <a:gd name="connsiteX3" fmla="*/ 229591 w 370433"/>
                  <a:gd name="connsiteY3" fmla="*/ 2899 h 791696"/>
                  <a:gd name="connsiteX4" fmla="*/ 370433 w 370433"/>
                  <a:gd name="connsiteY4" fmla="*/ 791696 h 791696"/>
                  <a:gd name="connsiteX5" fmla="*/ 0 w 370433"/>
                  <a:gd name="connsiteY5" fmla="*/ 791696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5" fmla="*/ 266042 w 370433"/>
                  <a:gd name="connsiteY5" fmla="*/ 91440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0" fmla="*/ 229591 w 370433"/>
                  <a:gd name="connsiteY0" fmla="*/ 0 h 788797"/>
                  <a:gd name="connsiteX1" fmla="*/ 370433 w 370433"/>
                  <a:gd name="connsiteY1" fmla="*/ 788797 h 788797"/>
                  <a:gd name="connsiteX2" fmla="*/ 0 w 370433"/>
                  <a:gd name="connsiteY2" fmla="*/ 788797 h 788797"/>
                  <a:gd name="connsiteX3" fmla="*/ 140842 w 370433"/>
                  <a:gd name="connsiteY3" fmla="*/ 0 h 78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433" h="788797">
                    <a:moveTo>
                      <a:pt x="229591" y="0"/>
                    </a:moveTo>
                    <a:lnTo>
                      <a:pt x="370433" y="788797"/>
                    </a:lnTo>
                    <a:lnTo>
                      <a:pt x="0" y="788797"/>
                    </a:lnTo>
                    <a:lnTo>
                      <a:pt x="140842" y="0"/>
                    </a:lnTo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7" name="台形 266">
                <a:extLst>
                  <a:ext uri="{FF2B5EF4-FFF2-40B4-BE49-F238E27FC236}">
                    <a16:creationId xmlns:a16="http://schemas.microsoft.com/office/drawing/2014/main" id="{CF72F955-2566-4B58-A565-A4F1D4D43664}"/>
                  </a:ext>
                </a:extLst>
              </p:cNvPr>
              <p:cNvSpPr/>
              <p:nvPr/>
            </p:nvSpPr>
            <p:spPr bwMode="auto">
              <a:xfrm rot="6978966" flipH="1">
                <a:off x="2536488" y="5668490"/>
                <a:ext cx="435322" cy="194358"/>
              </a:xfrm>
              <a:prstGeom prst="trapezoid">
                <a:avLst>
                  <a:gd name="adj" fmla="val 20612"/>
                </a:avLst>
              </a:prstGeom>
              <a:solidFill>
                <a:srgbClr val="CCE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37" name="グループ化 236">
              <a:extLst>
                <a:ext uri="{FF2B5EF4-FFF2-40B4-BE49-F238E27FC236}">
                  <a16:creationId xmlns:a16="http://schemas.microsoft.com/office/drawing/2014/main" id="{F0DA1984-3C8F-41AC-AD32-CB2E3FA6D925}"/>
                </a:ext>
              </a:extLst>
            </p:cNvPr>
            <p:cNvGrpSpPr/>
            <p:nvPr/>
          </p:nvGrpSpPr>
          <p:grpSpPr>
            <a:xfrm rot="1800000">
              <a:off x="1484816" y="6702367"/>
              <a:ext cx="493256" cy="798462"/>
              <a:chOff x="1033815" y="5210654"/>
              <a:chExt cx="493256" cy="798462"/>
            </a:xfrm>
          </p:grpSpPr>
          <p:sp>
            <p:nvSpPr>
              <p:cNvPr id="263" name="四角形: 角を丸くする 262">
                <a:extLst>
                  <a:ext uri="{FF2B5EF4-FFF2-40B4-BE49-F238E27FC236}">
                    <a16:creationId xmlns:a16="http://schemas.microsoft.com/office/drawing/2014/main" id="{0BD2FF2E-B3FB-46EE-AD39-3F0E0A863FED}"/>
                  </a:ext>
                </a:extLst>
              </p:cNvPr>
              <p:cNvSpPr/>
              <p:nvPr/>
            </p:nvSpPr>
            <p:spPr bwMode="auto">
              <a:xfrm>
                <a:off x="1337557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5857A3FE-879F-4BAC-B0A1-4D9185F33D4B}"/>
                  </a:ext>
                </a:extLst>
              </p:cNvPr>
              <p:cNvSpPr/>
              <p:nvPr/>
            </p:nvSpPr>
            <p:spPr bwMode="auto">
              <a:xfrm>
                <a:off x="1033815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四角形: 角を丸くする 264">
                <a:extLst>
                  <a:ext uri="{FF2B5EF4-FFF2-40B4-BE49-F238E27FC236}">
                    <a16:creationId xmlns:a16="http://schemas.microsoft.com/office/drawing/2014/main" id="{87DEF2C9-DFFB-4769-81E4-F73A97B31253}"/>
                  </a:ext>
                </a:extLst>
              </p:cNvPr>
              <p:cNvSpPr/>
              <p:nvPr/>
            </p:nvSpPr>
            <p:spPr bwMode="auto">
              <a:xfrm>
                <a:off x="1337557" y="5518006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8" name="グループ化 237">
              <a:extLst>
                <a:ext uri="{FF2B5EF4-FFF2-40B4-BE49-F238E27FC236}">
                  <a16:creationId xmlns:a16="http://schemas.microsoft.com/office/drawing/2014/main" id="{25255A5C-DD4F-4EAC-8916-387D3C985D8D}"/>
                </a:ext>
              </a:extLst>
            </p:cNvPr>
            <p:cNvGrpSpPr/>
            <p:nvPr/>
          </p:nvGrpSpPr>
          <p:grpSpPr>
            <a:xfrm rot="20700000">
              <a:off x="2180509" y="6777356"/>
              <a:ext cx="493256" cy="798462"/>
              <a:chOff x="1033815" y="5210654"/>
              <a:chExt cx="493256" cy="798462"/>
            </a:xfrm>
          </p:grpSpPr>
          <p:sp>
            <p:nvSpPr>
              <p:cNvPr id="260" name="四角形: 角を丸くする 259">
                <a:extLst>
                  <a:ext uri="{FF2B5EF4-FFF2-40B4-BE49-F238E27FC236}">
                    <a16:creationId xmlns:a16="http://schemas.microsoft.com/office/drawing/2014/main" id="{38DCBC9F-DF2E-4655-A9F0-94F4A8DA3878}"/>
                  </a:ext>
                </a:extLst>
              </p:cNvPr>
              <p:cNvSpPr/>
              <p:nvPr/>
            </p:nvSpPr>
            <p:spPr bwMode="auto">
              <a:xfrm>
                <a:off x="1337557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2E06FF0E-249D-4C77-8355-6D87B0064310}"/>
                  </a:ext>
                </a:extLst>
              </p:cNvPr>
              <p:cNvSpPr/>
              <p:nvPr/>
            </p:nvSpPr>
            <p:spPr bwMode="auto">
              <a:xfrm>
                <a:off x="1033815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四角形: 角を丸くする 261">
                <a:extLst>
                  <a:ext uri="{FF2B5EF4-FFF2-40B4-BE49-F238E27FC236}">
                    <a16:creationId xmlns:a16="http://schemas.microsoft.com/office/drawing/2014/main" id="{A54CB7D6-86DC-4016-998C-C736351ACC75}"/>
                  </a:ext>
                </a:extLst>
              </p:cNvPr>
              <p:cNvSpPr/>
              <p:nvPr/>
            </p:nvSpPr>
            <p:spPr bwMode="auto">
              <a:xfrm>
                <a:off x="1337557" y="5518006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340D818A-C48F-4E4B-AE29-0800E228705A}"/>
                </a:ext>
              </a:extLst>
            </p:cNvPr>
            <p:cNvSpPr/>
            <p:nvPr/>
          </p:nvSpPr>
          <p:spPr bwMode="auto">
            <a:xfrm rot="10800000">
              <a:off x="1838765" y="5565709"/>
              <a:ext cx="262637" cy="274233"/>
            </a:xfrm>
            <a:custGeom>
              <a:avLst/>
              <a:gdLst>
                <a:gd name="connsiteX0" fmla="*/ 171002 w 262637"/>
                <a:gd name="connsiteY0" fmla="*/ 356389 h 356389"/>
                <a:gd name="connsiteX1" fmla="*/ 0 w 262637"/>
                <a:gd name="connsiteY1" fmla="*/ 356389 h 356389"/>
                <a:gd name="connsiteX2" fmla="*/ 262637 w 262637"/>
                <a:gd name="connsiteY2" fmla="*/ 0 h 356389"/>
                <a:gd name="connsiteX0" fmla="*/ 230533 w 262637"/>
                <a:gd name="connsiteY0" fmla="*/ 362578 h 362578"/>
                <a:gd name="connsiteX1" fmla="*/ 0 w 262637"/>
                <a:gd name="connsiteY1" fmla="*/ 356389 h 362578"/>
                <a:gd name="connsiteX2" fmla="*/ 262637 w 262637"/>
                <a:gd name="connsiteY2" fmla="*/ 0 h 362578"/>
                <a:gd name="connsiteX3" fmla="*/ 230533 w 262637"/>
                <a:gd name="connsiteY3" fmla="*/ 362578 h 362578"/>
                <a:gd name="connsiteX0" fmla="*/ 230533 w 262637"/>
                <a:gd name="connsiteY0" fmla="*/ 362578 h 362578"/>
                <a:gd name="connsiteX1" fmla="*/ 0 w 262637"/>
                <a:gd name="connsiteY1" fmla="*/ 356389 h 362578"/>
                <a:gd name="connsiteX2" fmla="*/ 262637 w 262637"/>
                <a:gd name="connsiteY2" fmla="*/ 0 h 362578"/>
                <a:gd name="connsiteX3" fmla="*/ 230533 w 262637"/>
                <a:gd name="connsiteY3" fmla="*/ 362578 h 362578"/>
                <a:gd name="connsiteX0" fmla="*/ 232914 w 262637"/>
                <a:gd name="connsiteY0" fmla="*/ 353294 h 356389"/>
                <a:gd name="connsiteX1" fmla="*/ 0 w 262637"/>
                <a:gd name="connsiteY1" fmla="*/ 356389 h 356389"/>
                <a:gd name="connsiteX2" fmla="*/ 262637 w 262637"/>
                <a:gd name="connsiteY2" fmla="*/ 0 h 356389"/>
                <a:gd name="connsiteX3" fmla="*/ 232914 w 262637"/>
                <a:gd name="connsiteY3" fmla="*/ 353294 h 356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2637" h="356389">
                  <a:moveTo>
                    <a:pt x="232914" y="353294"/>
                  </a:moveTo>
                  <a:lnTo>
                    <a:pt x="0" y="356389"/>
                  </a:lnTo>
                  <a:lnTo>
                    <a:pt x="262637" y="0"/>
                  </a:lnTo>
                  <a:lnTo>
                    <a:pt x="232914" y="353294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43E113B2-1B00-4454-8C2E-0399098E5B70}"/>
                </a:ext>
              </a:extLst>
            </p:cNvPr>
            <p:cNvSpPr/>
            <p:nvPr/>
          </p:nvSpPr>
          <p:spPr bwMode="auto">
            <a:xfrm>
              <a:off x="2079539" y="5096150"/>
              <a:ext cx="248520" cy="346708"/>
            </a:xfrm>
            <a:custGeom>
              <a:avLst/>
              <a:gdLst>
                <a:gd name="connsiteX0" fmla="*/ 54072 w 248520"/>
                <a:gd name="connsiteY0" fmla="*/ 0 h 346708"/>
                <a:gd name="connsiteX1" fmla="*/ 194449 w 248520"/>
                <a:gd name="connsiteY1" fmla="*/ 0 h 346708"/>
                <a:gd name="connsiteX2" fmla="*/ 248520 w 248520"/>
                <a:gd name="connsiteY2" fmla="*/ 346708 h 346708"/>
                <a:gd name="connsiteX3" fmla="*/ 0 w 248520"/>
                <a:gd name="connsiteY3" fmla="*/ 346708 h 34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520" h="346708">
                  <a:moveTo>
                    <a:pt x="54072" y="0"/>
                  </a:moveTo>
                  <a:lnTo>
                    <a:pt x="194449" y="0"/>
                  </a:lnTo>
                  <a:lnTo>
                    <a:pt x="248520" y="346708"/>
                  </a:lnTo>
                  <a:lnTo>
                    <a:pt x="0" y="346708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台形 240">
              <a:extLst>
                <a:ext uri="{FF2B5EF4-FFF2-40B4-BE49-F238E27FC236}">
                  <a16:creationId xmlns:a16="http://schemas.microsoft.com/office/drawing/2014/main" id="{F36384BA-F810-44D7-85E2-19650E665D1C}"/>
                </a:ext>
              </a:extLst>
            </p:cNvPr>
            <p:cNvSpPr/>
            <p:nvPr/>
          </p:nvSpPr>
          <p:spPr bwMode="auto">
            <a:xfrm rot="10800000" flipV="1">
              <a:off x="1808057" y="6293864"/>
              <a:ext cx="811629" cy="632159"/>
            </a:xfrm>
            <a:prstGeom prst="trapezoid">
              <a:avLst>
                <a:gd name="adj" fmla="val 12183"/>
              </a:avLst>
            </a:prstGeom>
            <a:pattFill prst="dotGrid">
              <a:fgClr>
                <a:schemeClr val="bg2">
                  <a:lumMod val="50000"/>
                </a:schemeClr>
              </a:fgClr>
              <a:bgClr>
                <a:schemeClr val="bg1">
                  <a:lumMod val="50000"/>
                </a:schemeClr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楕円 50">
              <a:extLst>
                <a:ext uri="{FF2B5EF4-FFF2-40B4-BE49-F238E27FC236}">
                  <a16:creationId xmlns:a16="http://schemas.microsoft.com/office/drawing/2014/main" id="{85440A25-02C0-4C65-A996-B07DF883C84B}"/>
                </a:ext>
              </a:extLst>
            </p:cNvPr>
            <p:cNvSpPr/>
            <p:nvPr/>
          </p:nvSpPr>
          <p:spPr bwMode="auto">
            <a:xfrm rot="17100000">
              <a:off x="1530398" y="6012572"/>
              <a:ext cx="504580" cy="159760"/>
            </a:xfrm>
            <a:custGeom>
              <a:avLst/>
              <a:gdLst>
                <a:gd name="connsiteX0" fmla="*/ 0 w 408583"/>
                <a:gd name="connsiteY0" fmla="*/ 116358 h 232716"/>
                <a:gd name="connsiteX1" fmla="*/ 204292 w 408583"/>
                <a:gd name="connsiteY1" fmla="*/ 0 h 232716"/>
                <a:gd name="connsiteX2" fmla="*/ 408584 w 408583"/>
                <a:gd name="connsiteY2" fmla="*/ 116358 h 232716"/>
                <a:gd name="connsiteX3" fmla="*/ 204292 w 408583"/>
                <a:gd name="connsiteY3" fmla="*/ 232716 h 232716"/>
                <a:gd name="connsiteX4" fmla="*/ 0 w 408583"/>
                <a:gd name="connsiteY4" fmla="*/ 116358 h 232716"/>
                <a:gd name="connsiteX0" fmla="*/ 0 w 408584"/>
                <a:gd name="connsiteY0" fmla="*/ 116358 h 232716"/>
                <a:gd name="connsiteX1" fmla="*/ 204292 w 408584"/>
                <a:gd name="connsiteY1" fmla="*/ 0 h 232716"/>
                <a:gd name="connsiteX2" fmla="*/ 408584 w 408584"/>
                <a:gd name="connsiteY2" fmla="*/ 116358 h 232716"/>
                <a:gd name="connsiteX3" fmla="*/ 204292 w 408584"/>
                <a:gd name="connsiteY3" fmla="*/ 232716 h 232716"/>
                <a:gd name="connsiteX4" fmla="*/ 0 w 408584"/>
                <a:gd name="connsiteY4" fmla="*/ 116358 h 232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8584" h="232716">
                  <a:moveTo>
                    <a:pt x="0" y="116358"/>
                  </a:moveTo>
                  <a:cubicBezTo>
                    <a:pt x="0" y="94958"/>
                    <a:pt x="91465" y="0"/>
                    <a:pt x="204292" y="0"/>
                  </a:cubicBezTo>
                  <a:cubicBezTo>
                    <a:pt x="317119" y="0"/>
                    <a:pt x="408584" y="52095"/>
                    <a:pt x="408584" y="116358"/>
                  </a:cubicBezTo>
                  <a:cubicBezTo>
                    <a:pt x="408584" y="180621"/>
                    <a:pt x="317119" y="232716"/>
                    <a:pt x="204292" y="232716"/>
                  </a:cubicBezTo>
                  <a:cubicBezTo>
                    <a:pt x="91465" y="232716"/>
                    <a:pt x="0" y="137758"/>
                    <a:pt x="0" y="116358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楕円 242">
              <a:extLst>
                <a:ext uri="{FF2B5EF4-FFF2-40B4-BE49-F238E27FC236}">
                  <a16:creationId xmlns:a16="http://schemas.microsoft.com/office/drawing/2014/main" id="{A05A7D13-F1F5-4312-B3EF-167D267836F8}"/>
                </a:ext>
              </a:extLst>
            </p:cNvPr>
            <p:cNvSpPr/>
            <p:nvPr/>
          </p:nvSpPr>
          <p:spPr bwMode="auto">
            <a:xfrm>
              <a:off x="1744015" y="5803961"/>
              <a:ext cx="192712" cy="135015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7F997326-BD7F-400F-8498-FCB6CC5C8906}"/>
                </a:ext>
              </a:extLst>
            </p:cNvPr>
            <p:cNvSpPr/>
            <p:nvPr/>
          </p:nvSpPr>
          <p:spPr bwMode="auto">
            <a:xfrm>
              <a:off x="1830543" y="5420633"/>
              <a:ext cx="773899" cy="981625"/>
            </a:xfrm>
            <a:custGeom>
              <a:avLst/>
              <a:gdLst>
                <a:gd name="connsiteX0" fmla="*/ 245566 w 773899"/>
                <a:gd name="connsiteY0" fmla="*/ 0 h 981625"/>
                <a:gd name="connsiteX1" fmla="*/ 528333 w 773899"/>
                <a:gd name="connsiteY1" fmla="*/ 0 h 981625"/>
                <a:gd name="connsiteX2" fmla="*/ 773899 w 773899"/>
                <a:gd name="connsiteY2" fmla="*/ 245566 h 981625"/>
                <a:gd name="connsiteX3" fmla="*/ 773899 w 773899"/>
                <a:gd name="connsiteY3" fmla="*/ 981625 h 981625"/>
                <a:gd name="connsiteX4" fmla="*/ 0 w 773899"/>
                <a:gd name="connsiteY4" fmla="*/ 981625 h 981625"/>
                <a:gd name="connsiteX5" fmla="*/ 0 w 773899"/>
                <a:gd name="connsiteY5" fmla="*/ 385169 h 981625"/>
                <a:gd name="connsiteX6" fmla="*/ 220944 w 773899"/>
                <a:gd name="connsiteY6" fmla="*/ 2482 h 98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3899" h="981625">
                  <a:moveTo>
                    <a:pt x="245566" y="0"/>
                  </a:moveTo>
                  <a:lnTo>
                    <a:pt x="528333" y="0"/>
                  </a:lnTo>
                  <a:cubicBezTo>
                    <a:pt x="663955" y="0"/>
                    <a:pt x="773899" y="109944"/>
                    <a:pt x="773899" y="245566"/>
                  </a:cubicBezTo>
                  <a:lnTo>
                    <a:pt x="773899" y="981625"/>
                  </a:lnTo>
                  <a:lnTo>
                    <a:pt x="0" y="981625"/>
                  </a:lnTo>
                  <a:lnTo>
                    <a:pt x="0" y="385169"/>
                  </a:lnTo>
                  <a:lnTo>
                    <a:pt x="220944" y="2482"/>
                  </a:ln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B8AC3A54-9ABF-4742-A25F-BE01FE3A4C0E}"/>
                </a:ext>
              </a:extLst>
            </p:cNvPr>
            <p:cNvSpPr/>
            <p:nvPr/>
          </p:nvSpPr>
          <p:spPr bwMode="auto">
            <a:xfrm rot="10800000">
              <a:off x="1807073" y="5420633"/>
              <a:ext cx="414156" cy="454819"/>
            </a:xfrm>
            <a:custGeom>
              <a:avLst/>
              <a:gdLst>
                <a:gd name="connsiteX0" fmla="*/ 218330 w 414156"/>
                <a:gd name="connsiteY0" fmla="*/ 454819 h 454819"/>
                <a:gd name="connsiteX1" fmla="*/ 0 w 414156"/>
                <a:gd name="connsiteY1" fmla="*/ 454819 h 454819"/>
                <a:gd name="connsiteX2" fmla="*/ 383919 w 414156"/>
                <a:gd name="connsiteY2" fmla="*/ 0 h 454819"/>
                <a:gd name="connsiteX3" fmla="*/ 414156 w 414156"/>
                <a:gd name="connsiteY3" fmla="*/ 0 h 454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4156" h="454819">
                  <a:moveTo>
                    <a:pt x="218330" y="454819"/>
                  </a:moveTo>
                  <a:lnTo>
                    <a:pt x="0" y="454819"/>
                  </a:lnTo>
                  <a:lnTo>
                    <a:pt x="383919" y="0"/>
                  </a:lnTo>
                  <a:lnTo>
                    <a:pt x="414156" y="0"/>
                  </a:lnTo>
                  <a:close/>
                </a:path>
              </a:pathLst>
            </a:custGeom>
            <a:solidFill>
              <a:srgbClr val="CCE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3D4DA936-1C61-403F-B151-20BF94808E91}"/>
                </a:ext>
              </a:extLst>
            </p:cNvPr>
            <p:cNvGrpSpPr/>
            <p:nvPr/>
          </p:nvGrpSpPr>
          <p:grpSpPr>
            <a:xfrm rot="20204309">
              <a:off x="716374" y="2613891"/>
              <a:ext cx="2449548" cy="2711649"/>
              <a:chOff x="-1580920" y="2615036"/>
              <a:chExt cx="2449548" cy="2711649"/>
            </a:xfrm>
          </p:grpSpPr>
          <p:sp>
            <p:nvSpPr>
              <p:cNvPr id="251" name="楕円 13">
                <a:extLst>
                  <a:ext uri="{FF2B5EF4-FFF2-40B4-BE49-F238E27FC236}">
                    <a16:creationId xmlns:a16="http://schemas.microsoft.com/office/drawing/2014/main" id="{B7BC3D27-C63B-4FFC-AE8C-3056C90B61AA}"/>
                  </a:ext>
                </a:extLst>
              </p:cNvPr>
              <p:cNvSpPr/>
              <p:nvPr/>
            </p:nvSpPr>
            <p:spPr bwMode="auto">
              <a:xfrm>
                <a:off x="-1580920" y="4330432"/>
                <a:ext cx="306029" cy="357185"/>
              </a:xfrm>
              <a:custGeom>
                <a:avLst/>
                <a:gdLst>
                  <a:gd name="connsiteX0" fmla="*/ 0 w 305072"/>
                  <a:gd name="connsiteY0" fmla="*/ 90010 h 180020"/>
                  <a:gd name="connsiteX1" fmla="*/ 152536 w 305072"/>
                  <a:gd name="connsiteY1" fmla="*/ 0 h 180020"/>
                  <a:gd name="connsiteX2" fmla="*/ 305072 w 305072"/>
                  <a:gd name="connsiteY2" fmla="*/ 90010 h 180020"/>
                  <a:gd name="connsiteX3" fmla="*/ 152536 w 305072"/>
                  <a:gd name="connsiteY3" fmla="*/ 180020 h 180020"/>
                  <a:gd name="connsiteX4" fmla="*/ 0 w 305072"/>
                  <a:gd name="connsiteY4" fmla="*/ 90010 h 180020"/>
                  <a:gd name="connsiteX0" fmla="*/ 957 w 306029"/>
                  <a:gd name="connsiteY0" fmla="*/ 166210 h 256220"/>
                  <a:gd name="connsiteX1" fmla="*/ 216993 w 306029"/>
                  <a:gd name="connsiteY1" fmla="*/ 0 h 256220"/>
                  <a:gd name="connsiteX2" fmla="*/ 306029 w 306029"/>
                  <a:gd name="connsiteY2" fmla="*/ 166210 h 256220"/>
                  <a:gd name="connsiteX3" fmla="*/ 153493 w 306029"/>
                  <a:gd name="connsiteY3" fmla="*/ 256220 h 256220"/>
                  <a:gd name="connsiteX4" fmla="*/ 957 w 306029"/>
                  <a:gd name="connsiteY4" fmla="*/ 166210 h 256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029" h="256220">
                    <a:moveTo>
                      <a:pt x="957" y="166210"/>
                    </a:moveTo>
                    <a:cubicBezTo>
                      <a:pt x="11540" y="123507"/>
                      <a:pt x="132750" y="0"/>
                      <a:pt x="216993" y="0"/>
                    </a:cubicBezTo>
                    <a:cubicBezTo>
                      <a:pt x="301236" y="0"/>
                      <a:pt x="306029" y="116499"/>
                      <a:pt x="306029" y="166210"/>
                    </a:cubicBezTo>
                    <a:cubicBezTo>
                      <a:pt x="306029" y="215921"/>
                      <a:pt x="237736" y="256220"/>
                      <a:pt x="153493" y="256220"/>
                    </a:cubicBezTo>
                    <a:cubicBezTo>
                      <a:pt x="69250" y="256220"/>
                      <a:pt x="-9626" y="208913"/>
                      <a:pt x="957" y="16621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CA77C115-694B-45AD-966F-16E6FF600BCE}"/>
                  </a:ext>
                </a:extLst>
              </p:cNvPr>
              <p:cNvSpPr/>
              <p:nvPr/>
            </p:nvSpPr>
            <p:spPr bwMode="auto">
              <a:xfrm>
                <a:off x="-1510907" y="2829182"/>
                <a:ext cx="2379535" cy="2158522"/>
              </a:xfrm>
              <a:custGeom>
                <a:avLst/>
                <a:gdLst>
                  <a:gd name="connsiteX0" fmla="*/ 1065136 w 2379535"/>
                  <a:gd name="connsiteY0" fmla="*/ 0 h 2158522"/>
                  <a:gd name="connsiteX1" fmla="*/ 1279798 w 2379535"/>
                  <a:gd name="connsiteY1" fmla="*/ 21640 h 2158522"/>
                  <a:gd name="connsiteX2" fmla="*/ 1306966 w 2379535"/>
                  <a:gd name="connsiteY2" fmla="*/ 28625 h 2158522"/>
                  <a:gd name="connsiteX3" fmla="*/ 1314399 w 2379535"/>
                  <a:gd name="connsiteY3" fmla="*/ 28250 h 2158522"/>
                  <a:gd name="connsiteX4" fmla="*/ 2379535 w 2379535"/>
                  <a:gd name="connsiteY4" fmla="*/ 1093386 h 2158522"/>
                  <a:gd name="connsiteX5" fmla="*/ 1314399 w 2379535"/>
                  <a:gd name="connsiteY5" fmla="*/ 2158522 h 2158522"/>
                  <a:gd name="connsiteX6" fmla="*/ 1099737 w 2379535"/>
                  <a:gd name="connsiteY6" fmla="*/ 2136882 h 2158522"/>
                  <a:gd name="connsiteX7" fmla="*/ 1072569 w 2379535"/>
                  <a:gd name="connsiteY7" fmla="*/ 2129897 h 2158522"/>
                  <a:gd name="connsiteX8" fmla="*/ 1065136 w 2379535"/>
                  <a:gd name="connsiteY8" fmla="*/ 2130272 h 2158522"/>
                  <a:gd name="connsiteX9" fmla="*/ 0 w 2379535"/>
                  <a:gd name="connsiteY9" fmla="*/ 1065136 h 2158522"/>
                  <a:gd name="connsiteX10" fmla="*/ 1065136 w 2379535"/>
                  <a:gd name="connsiteY10" fmla="*/ 0 h 2158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79535" h="2158522">
                    <a:moveTo>
                      <a:pt x="1065136" y="0"/>
                    </a:moveTo>
                    <a:cubicBezTo>
                      <a:pt x="1138668" y="0"/>
                      <a:pt x="1210460" y="7451"/>
                      <a:pt x="1279798" y="21640"/>
                    </a:cubicBezTo>
                    <a:lnTo>
                      <a:pt x="1306966" y="28625"/>
                    </a:lnTo>
                    <a:lnTo>
                      <a:pt x="1314399" y="28250"/>
                    </a:lnTo>
                    <a:cubicBezTo>
                      <a:pt x="1902657" y="28250"/>
                      <a:pt x="2379535" y="505128"/>
                      <a:pt x="2379535" y="1093386"/>
                    </a:cubicBezTo>
                    <a:cubicBezTo>
                      <a:pt x="2379535" y="1681644"/>
                      <a:pt x="1902657" y="2158522"/>
                      <a:pt x="1314399" y="2158522"/>
                    </a:cubicBezTo>
                    <a:cubicBezTo>
                      <a:pt x="1240867" y="2158522"/>
                      <a:pt x="1169075" y="2151071"/>
                      <a:pt x="1099737" y="2136882"/>
                    </a:cubicBezTo>
                    <a:lnTo>
                      <a:pt x="1072569" y="2129897"/>
                    </a:lnTo>
                    <a:lnTo>
                      <a:pt x="1065136" y="2130272"/>
                    </a:lnTo>
                    <a:cubicBezTo>
                      <a:pt x="476878" y="2130272"/>
                      <a:pt x="0" y="1653394"/>
                      <a:pt x="0" y="1065136"/>
                    </a:cubicBezTo>
                    <a:cubicBezTo>
                      <a:pt x="0" y="476878"/>
                      <a:pt x="476878" y="0"/>
                      <a:pt x="106513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楕円 252">
                <a:extLst>
                  <a:ext uri="{FF2B5EF4-FFF2-40B4-BE49-F238E27FC236}">
                    <a16:creationId xmlns:a16="http://schemas.microsoft.com/office/drawing/2014/main" id="{CF9440C5-6187-42A4-94DA-19756A66F95C}"/>
                  </a:ext>
                </a:extLst>
              </p:cNvPr>
              <p:cNvSpPr/>
              <p:nvPr/>
            </p:nvSpPr>
            <p:spPr bwMode="auto">
              <a:xfrm>
                <a:off x="-1530573" y="3035135"/>
                <a:ext cx="2213145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月 253">
                <a:extLst>
                  <a:ext uri="{FF2B5EF4-FFF2-40B4-BE49-F238E27FC236}">
                    <a16:creationId xmlns:a16="http://schemas.microsoft.com/office/drawing/2014/main" id="{3D9DFC3F-AC9E-4B8C-ADEC-2BFA95C080E1}"/>
                  </a:ext>
                </a:extLst>
              </p:cNvPr>
              <p:cNvSpPr/>
              <p:nvPr/>
            </p:nvSpPr>
            <p:spPr bwMode="auto">
              <a:xfrm rot="8368140">
                <a:off x="-604094" y="2615036"/>
                <a:ext cx="1156751" cy="2365904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B25F7E3A-389E-4322-8E0C-C30BBA0D3BEA}"/>
                  </a:ext>
                </a:extLst>
              </p:cNvPr>
              <p:cNvSpPr/>
              <p:nvPr/>
            </p:nvSpPr>
            <p:spPr bwMode="auto">
              <a:xfrm rot="900000" flipH="1">
                <a:off x="-436805" y="4092596"/>
                <a:ext cx="464334" cy="702820"/>
              </a:xfrm>
              <a:custGeom>
                <a:avLst/>
                <a:gdLst>
                  <a:gd name="connsiteX0" fmla="*/ 306185 w 464334"/>
                  <a:gd name="connsiteY0" fmla="*/ 7139 h 702820"/>
                  <a:gd name="connsiteX1" fmla="*/ 254828 w 464334"/>
                  <a:gd name="connsiteY1" fmla="*/ 0 h 702820"/>
                  <a:gd name="connsiteX2" fmla="*/ 0 w 464334"/>
                  <a:gd name="connsiteY2" fmla="*/ 351410 h 702820"/>
                  <a:gd name="connsiteX3" fmla="*/ 254828 w 464334"/>
                  <a:gd name="connsiteY3" fmla="*/ 702820 h 702820"/>
                  <a:gd name="connsiteX4" fmla="*/ 354019 w 464334"/>
                  <a:gd name="connsiteY4" fmla="*/ 675204 h 702820"/>
                  <a:gd name="connsiteX5" fmla="*/ 394939 w 464334"/>
                  <a:gd name="connsiteY5" fmla="*/ 644575 h 702820"/>
                  <a:gd name="connsiteX6" fmla="*/ 393138 w 464334"/>
                  <a:gd name="connsiteY6" fmla="*/ 641565 h 702820"/>
                  <a:gd name="connsiteX7" fmla="*/ 349617 w 464334"/>
                  <a:gd name="connsiteY7" fmla="*/ 445088 h 702820"/>
                  <a:gd name="connsiteX8" fmla="*/ 461968 w 464334"/>
                  <a:gd name="connsiteY8" fmla="*/ 153694 h 702820"/>
                  <a:gd name="connsiteX9" fmla="*/ 464334 w 464334"/>
                  <a:gd name="connsiteY9" fmla="*/ 151923 h 702820"/>
                  <a:gd name="connsiteX10" fmla="*/ 435019 w 464334"/>
                  <a:gd name="connsiteY10" fmla="*/ 102926 h 702820"/>
                  <a:gd name="connsiteX11" fmla="*/ 306185 w 464334"/>
                  <a:gd name="connsiteY11" fmla="*/ 7139 h 702820"/>
                  <a:gd name="connsiteX0" fmla="*/ 349617 w 464334"/>
                  <a:gd name="connsiteY0" fmla="*/ 445088 h 702820"/>
                  <a:gd name="connsiteX1" fmla="*/ 461968 w 464334"/>
                  <a:gd name="connsiteY1" fmla="*/ 153694 h 702820"/>
                  <a:gd name="connsiteX2" fmla="*/ 464334 w 464334"/>
                  <a:gd name="connsiteY2" fmla="*/ 151923 h 702820"/>
                  <a:gd name="connsiteX3" fmla="*/ 435019 w 464334"/>
                  <a:gd name="connsiteY3" fmla="*/ 102926 h 702820"/>
                  <a:gd name="connsiteX4" fmla="*/ 306185 w 464334"/>
                  <a:gd name="connsiteY4" fmla="*/ 7139 h 702820"/>
                  <a:gd name="connsiteX5" fmla="*/ 254828 w 464334"/>
                  <a:gd name="connsiteY5" fmla="*/ 0 h 702820"/>
                  <a:gd name="connsiteX6" fmla="*/ 0 w 464334"/>
                  <a:gd name="connsiteY6" fmla="*/ 351410 h 702820"/>
                  <a:gd name="connsiteX7" fmla="*/ 254828 w 464334"/>
                  <a:gd name="connsiteY7" fmla="*/ 702820 h 702820"/>
                  <a:gd name="connsiteX8" fmla="*/ 354019 w 464334"/>
                  <a:gd name="connsiteY8" fmla="*/ 675204 h 702820"/>
                  <a:gd name="connsiteX9" fmla="*/ 394939 w 464334"/>
                  <a:gd name="connsiteY9" fmla="*/ 644575 h 702820"/>
                  <a:gd name="connsiteX10" fmla="*/ 393138 w 464334"/>
                  <a:gd name="connsiteY10" fmla="*/ 641565 h 702820"/>
                  <a:gd name="connsiteX11" fmla="*/ 441057 w 464334"/>
                  <a:gd name="connsiteY11" fmla="*/ 536528 h 702820"/>
                  <a:gd name="connsiteX0" fmla="*/ 461968 w 464334"/>
                  <a:gd name="connsiteY0" fmla="*/ 153694 h 702820"/>
                  <a:gd name="connsiteX1" fmla="*/ 464334 w 464334"/>
                  <a:gd name="connsiteY1" fmla="*/ 151923 h 702820"/>
                  <a:gd name="connsiteX2" fmla="*/ 435019 w 464334"/>
                  <a:gd name="connsiteY2" fmla="*/ 102926 h 702820"/>
                  <a:gd name="connsiteX3" fmla="*/ 306185 w 464334"/>
                  <a:gd name="connsiteY3" fmla="*/ 7139 h 702820"/>
                  <a:gd name="connsiteX4" fmla="*/ 254828 w 464334"/>
                  <a:gd name="connsiteY4" fmla="*/ 0 h 702820"/>
                  <a:gd name="connsiteX5" fmla="*/ 0 w 464334"/>
                  <a:gd name="connsiteY5" fmla="*/ 351410 h 702820"/>
                  <a:gd name="connsiteX6" fmla="*/ 254828 w 464334"/>
                  <a:gd name="connsiteY6" fmla="*/ 702820 h 702820"/>
                  <a:gd name="connsiteX7" fmla="*/ 354019 w 464334"/>
                  <a:gd name="connsiteY7" fmla="*/ 675204 h 702820"/>
                  <a:gd name="connsiteX8" fmla="*/ 394939 w 464334"/>
                  <a:gd name="connsiteY8" fmla="*/ 644575 h 702820"/>
                  <a:gd name="connsiteX9" fmla="*/ 393138 w 464334"/>
                  <a:gd name="connsiteY9" fmla="*/ 641565 h 702820"/>
                  <a:gd name="connsiteX10" fmla="*/ 441057 w 464334"/>
                  <a:gd name="connsiteY10" fmla="*/ 536528 h 702820"/>
                  <a:gd name="connsiteX0" fmla="*/ 461968 w 464334"/>
                  <a:gd name="connsiteY0" fmla="*/ 153694 h 702820"/>
                  <a:gd name="connsiteX1" fmla="*/ 464334 w 464334"/>
                  <a:gd name="connsiteY1" fmla="*/ 151923 h 702820"/>
                  <a:gd name="connsiteX2" fmla="*/ 435019 w 464334"/>
                  <a:gd name="connsiteY2" fmla="*/ 102926 h 702820"/>
                  <a:gd name="connsiteX3" fmla="*/ 306185 w 464334"/>
                  <a:gd name="connsiteY3" fmla="*/ 7139 h 702820"/>
                  <a:gd name="connsiteX4" fmla="*/ 254828 w 464334"/>
                  <a:gd name="connsiteY4" fmla="*/ 0 h 702820"/>
                  <a:gd name="connsiteX5" fmla="*/ 0 w 464334"/>
                  <a:gd name="connsiteY5" fmla="*/ 351410 h 702820"/>
                  <a:gd name="connsiteX6" fmla="*/ 254828 w 464334"/>
                  <a:gd name="connsiteY6" fmla="*/ 702820 h 702820"/>
                  <a:gd name="connsiteX7" fmla="*/ 354019 w 464334"/>
                  <a:gd name="connsiteY7" fmla="*/ 675204 h 702820"/>
                  <a:gd name="connsiteX8" fmla="*/ 394939 w 464334"/>
                  <a:gd name="connsiteY8" fmla="*/ 644575 h 702820"/>
                  <a:gd name="connsiteX9" fmla="*/ 393138 w 464334"/>
                  <a:gd name="connsiteY9" fmla="*/ 641565 h 702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64334" h="702820">
                    <a:moveTo>
                      <a:pt x="461968" y="153694"/>
                    </a:moveTo>
                    <a:lnTo>
                      <a:pt x="464334" y="151923"/>
                    </a:lnTo>
                    <a:lnTo>
                      <a:pt x="435019" y="102926"/>
                    </a:lnTo>
                    <a:cubicBezTo>
                      <a:pt x="400433" y="55231"/>
                      <a:pt x="355951" y="21183"/>
                      <a:pt x="306185" y="7139"/>
                    </a:cubicBezTo>
                    <a:cubicBezTo>
                      <a:pt x="289596" y="2458"/>
                      <a:pt x="272420" y="0"/>
                      <a:pt x="254828" y="0"/>
                    </a:cubicBezTo>
                    <a:cubicBezTo>
                      <a:pt x="114090" y="0"/>
                      <a:pt x="0" y="157332"/>
                      <a:pt x="0" y="351410"/>
                    </a:cubicBezTo>
                    <a:cubicBezTo>
                      <a:pt x="0" y="545488"/>
                      <a:pt x="114090" y="702820"/>
                      <a:pt x="254828" y="702820"/>
                    </a:cubicBezTo>
                    <a:cubicBezTo>
                      <a:pt x="290013" y="702820"/>
                      <a:pt x="323532" y="692987"/>
                      <a:pt x="354019" y="675204"/>
                    </a:cubicBezTo>
                    <a:lnTo>
                      <a:pt x="394939" y="644575"/>
                    </a:lnTo>
                    <a:lnTo>
                      <a:pt x="393138" y="641565"/>
                    </a:lnTo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7212B1D3-C906-4FEF-8012-82D48A848836}"/>
                  </a:ext>
                </a:extLst>
              </p:cNvPr>
              <p:cNvSpPr/>
              <p:nvPr/>
            </p:nvSpPr>
            <p:spPr bwMode="auto">
              <a:xfrm rot="900000" flipH="1">
                <a:off x="-369876" y="4239636"/>
                <a:ext cx="270044" cy="408740"/>
              </a:xfrm>
              <a:custGeom>
                <a:avLst/>
                <a:gdLst>
                  <a:gd name="connsiteX0" fmla="*/ 306185 w 464334"/>
                  <a:gd name="connsiteY0" fmla="*/ 7139 h 702820"/>
                  <a:gd name="connsiteX1" fmla="*/ 254828 w 464334"/>
                  <a:gd name="connsiteY1" fmla="*/ 0 h 702820"/>
                  <a:gd name="connsiteX2" fmla="*/ 0 w 464334"/>
                  <a:gd name="connsiteY2" fmla="*/ 351410 h 702820"/>
                  <a:gd name="connsiteX3" fmla="*/ 254828 w 464334"/>
                  <a:gd name="connsiteY3" fmla="*/ 702820 h 702820"/>
                  <a:gd name="connsiteX4" fmla="*/ 354019 w 464334"/>
                  <a:gd name="connsiteY4" fmla="*/ 675204 h 702820"/>
                  <a:gd name="connsiteX5" fmla="*/ 394939 w 464334"/>
                  <a:gd name="connsiteY5" fmla="*/ 644575 h 702820"/>
                  <a:gd name="connsiteX6" fmla="*/ 393138 w 464334"/>
                  <a:gd name="connsiteY6" fmla="*/ 641565 h 702820"/>
                  <a:gd name="connsiteX7" fmla="*/ 349617 w 464334"/>
                  <a:gd name="connsiteY7" fmla="*/ 445088 h 702820"/>
                  <a:gd name="connsiteX8" fmla="*/ 461968 w 464334"/>
                  <a:gd name="connsiteY8" fmla="*/ 153694 h 702820"/>
                  <a:gd name="connsiteX9" fmla="*/ 464334 w 464334"/>
                  <a:gd name="connsiteY9" fmla="*/ 151923 h 702820"/>
                  <a:gd name="connsiteX10" fmla="*/ 435019 w 464334"/>
                  <a:gd name="connsiteY10" fmla="*/ 102926 h 702820"/>
                  <a:gd name="connsiteX11" fmla="*/ 306185 w 464334"/>
                  <a:gd name="connsiteY11" fmla="*/ 7139 h 702820"/>
                  <a:gd name="connsiteX0" fmla="*/ 349617 w 464334"/>
                  <a:gd name="connsiteY0" fmla="*/ 445088 h 702820"/>
                  <a:gd name="connsiteX1" fmla="*/ 461968 w 464334"/>
                  <a:gd name="connsiteY1" fmla="*/ 153694 h 702820"/>
                  <a:gd name="connsiteX2" fmla="*/ 464334 w 464334"/>
                  <a:gd name="connsiteY2" fmla="*/ 151923 h 702820"/>
                  <a:gd name="connsiteX3" fmla="*/ 435019 w 464334"/>
                  <a:gd name="connsiteY3" fmla="*/ 102926 h 702820"/>
                  <a:gd name="connsiteX4" fmla="*/ 306185 w 464334"/>
                  <a:gd name="connsiteY4" fmla="*/ 7139 h 702820"/>
                  <a:gd name="connsiteX5" fmla="*/ 254828 w 464334"/>
                  <a:gd name="connsiteY5" fmla="*/ 0 h 702820"/>
                  <a:gd name="connsiteX6" fmla="*/ 0 w 464334"/>
                  <a:gd name="connsiteY6" fmla="*/ 351410 h 702820"/>
                  <a:gd name="connsiteX7" fmla="*/ 254828 w 464334"/>
                  <a:gd name="connsiteY7" fmla="*/ 702820 h 702820"/>
                  <a:gd name="connsiteX8" fmla="*/ 354019 w 464334"/>
                  <a:gd name="connsiteY8" fmla="*/ 675204 h 702820"/>
                  <a:gd name="connsiteX9" fmla="*/ 394939 w 464334"/>
                  <a:gd name="connsiteY9" fmla="*/ 644575 h 702820"/>
                  <a:gd name="connsiteX10" fmla="*/ 393138 w 464334"/>
                  <a:gd name="connsiteY10" fmla="*/ 641565 h 702820"/>
                  <a:gd name="connsiteX11" fmla="*/ 441057 w 464334"/>
                  <a:gd name="connsiteY11" fmla="*/ 536528 h 702820"/>
                  <a:gd name="connsiteX0" fmla="*/ 461968 w 464334"/>
                  <a:gd name="connsiteY0" fmla="*/ 153694 h 702820"/>
                  <a:gd name="connsiteX1" fmla="*/ 464334 w 464334"/>
                  <a:gd name="connsiteY1" fmla="*/ 151923 h 702820"/>
                  <a:gd name="connsiteX2" fmla="*/ 435019 w 464334"/>
                  <a:gd name="connsiteY2" fmla="*/ 102926 h 702820"/>
                  <a:gd name="connsiteX3" fmla="*/ 306185 w 464334"/>
                  <a:gd name="connsiteY3" fmla="*/ 7139 h 702820"/>
                  <a:gd name="connsiteX4" fmla="*/ 254828 w 464334"/>
                  <a:gd name="connsiteY4" fmla="*/ 0 h 702820"/>
                  <a:gd name="connsiteX5" fmla="*/ 0 w 464334"/>
                  <a:gd name="connsiteY5" fmla="*/ 351410 h 702820"/>
                  <a:gd name="connsiteX6" fmla="*/ 254828 w 464334"/>
                  <a:gd name="connsiteY6" fmla="*/ 702820 h 702820"/>
                  <a:gd name="connsiteX7" fmla="*/ 354019 w 464334"/>
                  <a:gd name="connsiteY7" fmla="*/ 675204 h 702820"/>
                  <a:gd name="connsiteX8" fmla="*/ 394939 w 464334"/>
                  <a:gd name="connsiteY8" fmla="*/ 644575 h 702820"/>
                  <a:gd name="connsiteX9" fmla="*/ 393138 w 464334"/>
                  <a:gd name="connsiteY9" fmla="*/ 641565 h 702820"/>
                  <a:gd name="connsiteX10" fmla="*/ 441057 w 464334"/>
                  <a:gd name="connsiteY10" fmla="*/ 536528 h 702820"/>
                  <a:gd name="connsiteX0" fmla="*/ 461968 w 464334"/>
                  <a:gd name="connsiteY0" fmla="*/ 153694 h 702820"/>
                  <a:gd name="connsiteX1" fmla="*/ 464334 w 464334"/>
                  <a:gd name="connsiteY1" fmla="*/ 151923 h 702820"/>
                  <a:gd name="connsiteX2" fmla="*/ 435019 w 464334"/>
                  <a:gd name="connsiteY2" fmla="*/ 102926 h 702820"/>
                  <a:gd name="connsiteX3" fmla="*/ 306185 w 464334"/>
                  <a:gd name="connsiteY3" fmla="*/ 7139 h 702820"/>
                  <a:gd name="connsiteX4" fmla="*/ 254828 w 464334"/>
                  <a:gd name="connsiteY4" fmla="*/ 0 h 702820"/>
                  <a:gd name="connsiteX5" fmla="*/ 0 w 464334"/>
                  <a:gd name="connsiteY5" fmla="*/ 351410 h 702820"/>
                  <a:gd name="connsiteX6" fmla="*/ 254828 w 464334"/>
                  <a:gd name="connsiteY6" fmla="*/ 702820 h 702820"/>
                  <a:gd name="connsiteX7" fmla="*/ 354019 w 464334"/>
                  <a:gd name="connsiteY7" fmla="*/ 675204 h 702820"/>
                  <a:gd name="connsiteX8" fmla="*/ 394939 w 464334"/>
                  <a:gd name="connsiteY8" fmla="*/ 644575 h 702820"/>
                  <a:gd name="connsiteX9" fmla="*/ 393138 w 464334"/>
                  <a:gd name="connsiteY9" fmla="*/ 641565 h 702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64334" h="702820">
                    <a:moveTo>
                      <a:pt x="461968" y="153694"/>
                    </a:moveTo>
                    <a:lnTo>
                      <a:pt x="464334" y="151923"/>
                    </a:lnTo>
                    <a:lnTo>
                      <a:pt x="435019" y="102926"/>
                    </a:lnTo>
                    <a:cubicBezTo>
                      <a:pt x="400433" y="55231"/>
                      <a:pt x="355951" y="21183"/>
                      <a:pt x="306185" y="7139"/>
                    </a:cubicBezTo>
                    <a:cubicBezTo>
                      <a:pt x="289596" y="2458"/>
                      <a:pt x="272420" y="0"/>
                      <a:pt x="254828" y="0"/>
                    </a:cubicBezTo>
                    <a:cubicBezTo>
                      <a:pt x="114090" y="0"/>
                      <a:pt x="0" y="157332"/>
                      <a:pt x="0" y="351410"/>
                    </a:cubicBezTo>
                    <a:cubicBezTo>
                      <a:pt x="0" y="545488"/>
                      <a:pt x="114090" y="702820"/>
                      <a:pt x="254828" y="702820"/>
                    </a:cubicBezTo>
                    <a:cubicBezTo>
                      <a:pt x="290013" y="702820"/>
                      <a:pt x="323532" y="692987"/>
                      <a:pt x="354019" y="675204"/>
                    </a:cubicBezTo>
                    <a:lnTo>
                      <a:pt x="394939" y="644575"/>
                    </a:lnTo>
                    <a:lnTo>
                      <a:pt x="393138" y="641565"/>
                    </a:lnTo>
                  </a:path>
                </a:pathLst>
              </a:cu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7" name="楕円 256">
                <a:extLst>
                  <a:ext uri="{FF2B5EF4-FFF2-40B4-BE49-F238E27FC236}">
                    <a16:creationId xmlns:a16="http://schemas.microsoft.com/office/drawing/2014/main" id="{94B92A74-C343-4F9A-A557-3923EB6DC675}"/>
                  </a:ext>
                </a:extLst>
              </p:cNvPr>
              <p:cNvSpPr/>
              <p:nvPr/>
            </p:nvSpPr>
            <p:spPr bwMode="auto">
              <a:xfrm>
                <a:off x="-1294971" y="4450115"/>
                <a:ext cx="237090" cy="95875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8" name="楕円 257">
                <a:extLst>
                  <a:ext uri="{FF2B5EF4-FFF2-40B4-BE49-F238E27FC236}">
                    <a16:creationId xmlns:a16="http://schemas.microsoft.com/office/drawing/2014/main" id="{66355744-BD25-46BB-A18D-E5B2FD441A51}"/>
                  </a:ext>
                </a:extLst>
              </p:cNvPr>
              <p:cNvSpPr/>
              <p:nvPr/>
            </p:nvSpPr>
            <p:spPr bwMode="auto">
              <a:xfrm rot="495691">
                <a:off x="-1365270" y="3960927"/>
                <a:ext cx="442286" cy="71823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9DAFDFA2-74AD-4B30-A83D-08D73918A205}"/>
                  </a:ext>
                </a:extLst>
              </p:cNvPr>
              <p:cNvSpPr/>
              <p:nvPr/>
            </p:nvSpPr>
            <p:spPr bwMode="auto">
              <a:xfrm flipH="1">
                <a:off x="-1023624" y="3042652"/>
                <a:ext cx="1094231" cy="1298724"/>
              </a:xfrm>
              <a:custGeom>
                <a:avLst/>
                <a:gdLst>
                  <a:gd name="connsiteX0" fmla="*/ 1094231 w 1094231"/>
                  <a:gd name="connsiteY0" fmla="*/ 0 h 1298724"/>
                  <a:gd name="connsiteX1" fmla="*/ 923364 w 1094231"/>
                  <a:gd name="connsiteY1" fmla="*/ 113034 h 1298724"/>
                  <a:gd name="connsiteX2" fmla="*/ 916723 w 1094231"/>
                  <a:gd name="connsiteY2" fmla="*/ 125888 h 1298724"/>
                  <a:gd name="connsiteX3" fmla="*/ 923715 w 1094231"/>
                  <a:gd name="connsiteY3" fmla="*/ 92176 h 1298724"/>
                  <a:gd name="connsiteX4" fmla="*/ 752847 w 1094231"/>
                  <a:gd name="connsiteY4" fmla="*/ 205210 h 1298724"/>
                  <a:gd name="connsiteX5" fmla="*/ 746204 w 1094231"/>
                  <a:gd name="connsiteY5" fmla="*/ 218071 h 1298724"/>
                  <a:gd name="connsiteX6" fmla="*/ 753197 w 1094231"/>
                  <a:gd name="connsiteY6" fmla="*/ 184352 h 1298724"/>
                  <a:gd name="connsiteX7" fmla="*/ 582329 w 1094231"/>
                  <a:gd name="connsiteY7" fmla="*/ 297386 h 1298724"/>
                  <a:gd name="connsiteX8" fmla="*/ 575686 w 1094231"/>
                  <a:gd name="connsiteY8" fmla="*/ 310247 h 1298724"/>
                  <a:gd name="connsiteX9" fmla="*/ 582679 w 1094231"/>
                  <a:gd name="connsiteY9" fmla="*/ 276528 h 1298724"/>
                  <a:gd name="connsiteX10" fmla="*/ 411811 w 1094231"/>
                  <a:gd name="connsiteY10" fmla="*/ 389562 h 1298724"/>
                  <a:gd name="connsiteX11" fmla="*/ 405168 w 1094231"/>
                  <a:gd name="connsiteY11" fmla="*/ 402423 h 1298724"/>
                  <a:gd name="connsiteX12" fmla="*/ 412161 w 1094231"/>
                  <a:gd name="connsiteY12" fmla="*/ 368705 h 1298724"/>
                  <a:gd name="connsiteX13" fmla="*/ 241293 w 1094231"/>
                  <a:gd name="connsiteY13" fmla="*/ 481739 h 1298724"/>
                  <a:gd name="connsiteX14" fmla="*/ 234649 w 1094231"/>
                  <a:gd name="connsiteY14" fmla="*/ 494600 h 1298724"/>
                  <a:gd name="connsiteX15" fmla="*/ 241643 w 1094231"/>
                  <a:gd name="connsiteY15" fmla="*/ 460880 h 1298724"/>
                  <a:gd name="connsiteX16" fmla="*/ 0 w 1094231"/>
                  <a:gd name="connsiteY16" fmla="*/ 846803 h 1298724"/>
                  <a:gd name="connsiteX17" fmla="*/ 241643 w 1094231"/>
                  <a:gd name="connsiteY17" fmla="*/ 1232725 h 1298724"/>
                  <a:gd name="connsiteX18" fmla="*/ 241643 w 1094231"/>
                  <a:gd name="connsiteY18" fmla="*/ 1232724 h 1298724"/>
                  <a:gd name="connsiteX19" fmla="*/ 222996 w 1094231"/>
                  <a:gd name="connsiteY19" fmla="*/ 1142819 h 1298724"/>
                  <a:gd name="connsiteX20" fmla="*/ 254519 w 1094231"/>
                  <a:gd name="connsiteY20" fmla="*/ 1180089 h 1298724"/>
                  <a:gd name="connsiteX21" fmla="*/ 548119 w 1094231"/>
                  <a:gd name="connsiteY21" fmla="*/ 1298724 h 1298724"/>
                  <a:gd name="connsiteX22" fmla="*/ 423115 w 1094231"/>
                  <a:gd name="connsiteY22" fmla="*/ 999835 h 1298724"/>
                  <a:gd name="connsiteX23" fmla="*/ 418860 w 1094231"/>
                  <a:gd name="connsiteY23" fmla="*/ 945640 h 1298724"/>
                  <a:gd name="connsiteX24" fmla="*/ 420204 w 1094231"/>
                  <a:gd name="connsiteY24" fmla="*/ 948118 h 1298724"/>
                  <a:gd name="connsiteX25" fmla="*/ 582679 w 1094231"/>
                  <a:gd name="connsiteY25" fmla="*/ 1048374 h 1298724"/>
                  <a:gd name="connsiteX26" fmla="*/ 582679 w 1094231"/>
                  <a:gd name="connsiteY26" fmla="*/ 1048373 h 1298724"/>
                  <a:gd name="connsiteX27" fmla="*/ 543364 w 1094231"/>
                  <a:gd name="connsiteY27" fmla="*/ 858817 h 1298724"/>
                  <a:gd name="connsiteX28" fmla="*/ 535010 w 1094231"/>
                  <a:gd name="connsiteY28" fmla="*/ 733636 h 1298724"/>
                  <a:gd name="connsiteX29" fmla="*/ 552823 w 1094231"/>
                  <a:gd name="connsiteY29" fmla="*/ 786048 h 1298724"/>
                  <a:gd name="connsiteX30" fmla="*/ 753197 w 1094231"/>
                  <a:gd name="connsiteY30" fmla="*/ 956197 h 1298724"/>
                  <a:gd name="connsiteX31" fmla="*/ 753197 w 1094231"/>
                  <a:gd name="connsiteY31" fmla="*/ 956197 h 1298724"/>
                  <a:gd name="connsiteX32" fmla="*/ 713882 w 1094231"/>
                  <a:gd name="connsiteY32" fmla="*/ 766641 h 1298724"/>
                  <a:gd name="connsiteX33" fmla="*/ 705528 w 1094231"/>
                  <a:gd name="connsiteY33" fmla="*/ 641459 h 1298724"/>
                  <a:gd name="connsiteX34" fmla="*/ 723341 w 1094231"/>
                  <a:gd name="connsiteY34" fmla="*/ 693872 h 1298724"/>
                  <a:gd name="connsiteX35" fmla="*/ 923715 w 1094231"/>
                  <a:gd name="connsiteY35" fmla="*/ 864021 h 1298724"/>
                  <a:gd name="connsiteX36" fmla="*/ 923715 w 1094231"/>
                  <a:gd name="connsiteY36" fmla="*/ 864020 h 1298724"/>
                  <a:gd name="connsiteX37" fmla="*/ 884400 w 1094231"/>
                  <a:gd name="connsiteY37" fmla="*/ 674465 h 1298724"/>
                  <a:gd name="connsiteX38" fmla="*/ 876047 w 1094231"/>
                  <a:gd name="connsiteY38" fmla="*/ 549290 h 1298724"/>
                  <a:gd name="connsiteX39" fmla="*/ 893857 w 1094231"/>
                  <a:gd name="connsiteY39" fmla="*/ 601696 h 1298724"/>
                  <a:gd name="connsiteX40" fmla="*/ 1094231 w 1094231"/>
                  <a:gd name="connsiteY40" fmla="*/ 771845 h 1298724"/>
                  <a:gd name="connsiteX41" fmla="*/ 1094231 w 1094231"/>
                  <a:gd name="connsiteY41" fmla="*/ 771844 h 1298724"/>
                  <a:gd name="connsiteX42" fmla="*/ 1094231 w 1094231"/>
                  <a:gd name="connsiteY42" fmla="*/ 0 h 129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094231" h="1298724">
                    <a:moveTo>
                      <a:pt x="1094231" y="0"/>
                    </a:moveTo>
                    <a:cubicBezTo>
                      <a:pt x="1027503" y="0"/>
                      <a:pt x="967093" y="43196"/>
                      <a:pt x="923364" y="113034"/>
                    </a:cubicBezTo>
                    <a:lnTo>
                      <a:pt x="916723" y="125888"/>
                    </a:lnTo>
                    <a:lnTo>
                      <a:pt x="923715" y="92176"/>
                    </a:lnTo>
                    <a:cubicBezTo>
                      <a:pt x="856987" y="92176"/>
                      <a:pt x="796576" y="135372"/>
                      <a:pt x="752847" y="205210"/>
                    </a:cubicBezTo>
                    <a:lnTo>
                      <a:pt x="746204" y="218071"/>
                    </a:lnTo>
                    <a:lnTo>
                      <a:pt x="753197" y="184352"/>
                    </a:lnTo>
                    <a:cubicBezTo>
                      <a:pt x="686469" y="184352"/>
                      <a:pt x="626058" y="227548"/>
                      <a:pt x="582329" y="297386"/>
                    </a:cubicBezTo>
                    <a:lnTo>
                      <a:pt x="575686" y="310247"/>
                    </a:lnTo>
                    <a:lnTo>
                      <a:pt x="582679" y="276528"/>
                    </a:lnTo>
                    <a:cubicBezTo>
                      <a:pt x="515951" y="276528"/>
                      <a:pt x="455540" y="319724"/>
                      <a:pt x="411811" y="389562"/>
                    </a:cubicBezTo>
                    <a:lnTo>
                      <a:pt x="405168" y="402423"/>
                    </a:lnTo>
                    <a:lnTo>
                      <a:pt x="412161" y="368705"/>
                    </a:lnTo>
                    <a:cubicBezTo>
                      <a:pt x="345433" y="368705"/>
                      <a:pt x="285022" y="411901"/>
                      <a:pt x="241293" y="481739"/>
                    </a:cubicBezTo>
                    <a:lnTo>
                      <a:pt x="234649" y="494600"/>
                    </a:lnTo>
                    <a:lnTo>
                      <a:pt x="241643" y="460880"/>
                    </a:lnTo>
                    <a:cubicBezTo>
                      <a:pt x="108187" y="460880"/>
                      <a:pt x="0" y="633664"/>
                      <a:pt x="0" y="846803"/>
                    </a:cubicBezTo>
                    <a:cubicBezTo>
                      <a:pt x="0" y="1059942"/>
                      <a:pt x="108187" y="1232725"/>
                      <a:pt x="241643" y="1232725"/>
                    </a:cubicBezTo>
                    <a:lnTo>
                      <a:pt x="241643" y="1232724"/>
                    </a:lnTo>
                    <a:lnTo>
                      <a:pt x="222996" y="1142819"/>
                    </a:lnTo>
                    <a:lnTo>
                      <a:pt x="254519" y="1180089"/>
                    </a:lnTo>
                    <a:cubicBezTo>
                      <a:pt x="329658" y="1253388"/>
                      <a:pt x="433461" y="1298724"/>
                      <a:pt x="548119" y="1298724"/>
                    </a:cubicBezTo>
                    <a:cubicBezTo>
                      <a:pt x="481450" y="1207906"/>
                      <a:pt x="439782" y="1105339"/>
                      <a:pt x="423115" y="999835"/>
                    </a:cubicBezTo>
                    <a:lnTo>
                      <a:pt x="418860" y="945640"/>
                    </a:lnTo>
                    <a:lnTo>
                      <a:pt x="420204" y="948118"/>
                    </a:lnTo>
                    <a:cubicBezTo>
                      <a:pt x="463117" y="1010409"/>
                      <a:pt x="520122" y="1048374"/>
                      <a:pt x="582679" y="1048374"/>
                    </a:cubicBezTo>
                    <a:lnTo>
                      <a:pt x="582679" y="1048373"/>
                    </a:lnTo>
                    <a:cubicBezTo>
                      <a:pt x="565206" y="987079"/>
                      <a:pt x="552101" y="923516"/>
                      <a:pt x="543364" y="858817"/>
                    </a:cubicBezTo>
                    <a:lnTo>
                      <a:pt x="535010" y="733636"/>
                    </a:lnTo>
                    <a:lnTo>
                      <a:pt x="552823" y="786048"/>
                    </a:lnTo>
                    <a:cubicBezTo>
                      <a:pt x="596248" y="888704"/>
                      <a:pt x="669787" y="956197"/>
                      <a:pt x="753197" y="956197"/>
                    </a:cubicBezTo>
                    <a:lnTo>
                      <a:pt x="753197" y="956197"/>
                    </a:lnTo>
                    <a:cubicBezTo>
                      <a:pt x="735724" y="894903"/>
                      <a:pt x="722619" y="831340"/>
                      <a:pt x="713882" y="766641"/>
                    </a:cubicBezTo>
                    <a:lnTo>
                      <a:pt x="705528" y="641459"/>
                    </a:lnTo>
                    <a:lnTo>
                      <a:pt x="723341" y="693872"/>
                    </a:lnTo>
                    <a:cubicBezTo>
                      <a:pt x="766766" y="796528"/>
                      <a:pt x="840305" y="864021"/>
                      <a:pt x="923715" y="864021"/>
                    </a:cubicBezTo>
                    <a:lnTo>
                      <a:pt x="923715" y="864020"/>
                    </a:lnTo>
                    <a:cubicBezTo>
                      <a:pt x="906242" y="802727"/>
                      <a:pt x="893137" y="739164"/>
                      <a:pt x="884400" y="674465"/>
                    </a:cubicBezTo>
                    <a:lnTo>
                      <a:pt x="876047" y="549290"/>
                    </a:lnTo>
                    <a:lnTo>
                      <a:pt x="893857" y="601696"/>
                    </a:lnTo>
                    <a:cubicBezTo>
                      <a:pt x="937282" y="704352"/>
                      <a:pt x="1010821" y="771845"/>
                      <a:pt x="1094231" y="771845"/>
                    </a:cubicBezTo>
                    <a:lnTo>
                      <a:pt x="1094231" y="771844"/>
                    </a:lnTo>
                    <a:cubicBezTo>
                      <a:pt x="1024338" y="526671"/>
                      <a:pt x="1024338" y="245174"/>
                      <a:pt x="109423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24E49F4D-2C9E-416E-B125-77A3BF6CA3A2}"/>
                </a:ext>
              </a:extLst>
            </p:cNvPr>
            <p:cNvGrpSpPr/>
            <p:nvPr/>
          </p:nvGrpSpPr>
          <p:grpSpPr>
            <a:xfrm rot="20545000">
              <a:off x="906238" y="5210231"/>
              <a:ext cx="1423345" cy="605822"/>
              <a:chOff x="2905383" y="5407396"/>
              <a:chExt cx="1423345" cy="605822"/>
            </a:xfrm>
          </p:grpSpPr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9AFDE26E-381D-4B11-B761-C886E88635BD}"/>
                  </a:ext>
                </a:extLst>
              </p:cNvPr>
              <p:cNvSpPr/>
              <p:nvPr/>
            </p:nvSpPr>
            <p:spPr bwMode="auto">
              <a:xfrm rot="15328857" flipV="1">
                <a:off x="3097330" y="5215449"/>
                <a:ext cx="421719" cy="805613"/>
              </a:xfrm>
              <a:custGeom>
                <a:avLst/>
                <a:gdLst>
                  <a:gd name="connsiteX0" fmla="*/ 52908 w 421719"/>
                  <a:gd name="connsiteY0" fmla="*/ 0 h 1082805"/>
                  <a:gd name="connsiteX1" fmla="*/ 225192 w 421719"/>
                  <a:gd name="connsiteY1" fmla="*/ 0 h 1082805"/>
                  <a:gd name="connsiteX2" fmla="*/ 225192 w 421719"/>
                  <a:gd name="connsiteY2" fmla="*/ 277192 h 1082805"/>
                  <a:gd name="connsiteX3" fmla="*/ 248956 w 421719"/>
                  <a:gd name="connsiteY3" fmla="*/ 288743 h 1082805"/>
                  <a:gd name="connsiteX4" fmla="*/ 406671 w 421719"/>
                  <a:gd name="connsiteY4" fmla="*/ 588582 h 1082805"/>
                  <a:gd name="connsiteX5" fmla="*/ 411554 w 421719"/>
                  <a:gd name="connsiteY5" fmla="*/ 621954 h 1082805"/>
                  <a:gd name="connsiteX6" fmla="*/ 416957 w 421719"/>
                  <a:gd name="connsiteY6" fmla="*/ 629968 h 1082805"/>
                  <a:gd name="connsiteX7" fmla="*/ 421538 w 421719"/>
                  <a:gd name="connsiteY7" fmla="*/ 652657 h 1082805"/>
                  <a:gd name="connsiteX8" fmla="*/ 421538 w 421719"/>
                  <a:gd name="connsiteY8" fmla="*/ 690184 h 1082805"/>
                  <a:gd name="connsiteX9" fmla="*/ 421719 w 421719"/>
                  <a:gd name="connsiteY9" fmla="*/ 691421 h 1082805"/>
                  <a:gd name="connsiteX10" fmla="*/ 421538 w 421719"/>
                  <a:gd name="connsiteY10" fmla="*/ 714323 h 1082805"/>
                  <a:gd name="connsiteX11" fmla="*/ 421538 w 421719"/>
                  <a:gd name="connsiteY11" fmla="*/ 849033 h 1082805"/>
                  <a:gd name="connsiteX12" fmla="*/ 419698 w 421719"/>
                  <a:gd name="connsiteY12" fmla="*/ 858149 h 1082805"/>
                  <a:gd name="connsiteX13" fmla="*/ 419941 w 421719"/>
                  <a:gd name="connsiteY13" fmla="*/ 861644 h 1082805"/>
                  <a:gd name="connsiteX14" fmla="*/ 417566 w 421719"/>
                  <a:gd name="connsiteY14" fmla="*/ 868709 h 1082805"/>
                  <a:gd name="connsiteX15" fmla="*/ 416957 w 421719"/>
                  <a:gd name="connsiteY15" fmla="*/ 871722 h 1082805"/>
                  <a:gd name="connsiteX16" fmla="*/ 416150 w 421719"/>
                  <a:gd name="connsiteY16" fmla="*/ 872920 h 1082805"/>
                  <a:gd name="connsiteX17" fmla="*/ 412564 w 421719"/>
                  <a:gd name="connsiteY17" fmla="*/ 883584 h 1082805"/>
                  <a:gd name="connsiteX18" fmla="*/ 314376 w 421719"/>
                  <a:gd name="connsiteY18" fmla="*/ 1053650 h 1082805"/>
                  <a:gd name="connsiteX19" fmla="*/ 234750 w 421719"/>
                  <a:gd name="connsiteY19" fmla="*/ 1074986 h 1082805"/>
                  <a:gd name="connsiteX20" fmla="*/ 213414 w 421719"/>
                  <a:gd name="connsiteY20" fmla="*/ 995360 h 1082805"/>
                  <a:gd name="connsiteX21" fmla="*/ 304958 w 421719"/>
                  <a:gd name="connsiteY21" fmla="*/ 836802 h 1082805"/>
                  <a:gd name="connsiteX22" fmla="*/ 304958 w 421719"/>
                  <a:gd name="connsiteY22" fmla="*/ 782743 h 1082805"/>
                  <a:gd name="connsiteX23" fmla="*/ 288659 w 421719"/>
                  <a:gd name="connsiteY23" fmla="*/ 790282 h 1082805"/>
                  <a:gd name="connsiteX24" fmla="*/ 246784 w 421719"/>
                  <a:gd name="connsiteY24" fmla="*/ 774894 h 1082805"/>
                  <a:gd name="connsiteX25" fmla="*/ 174508 w 421719"/>
                  <a:gd name="connsiteY25" fmla="*/ 708253 h 1082805"/>
                  <a:gd name="connsiteX26" fmla="*/ 173544 w 421719"/>
                  <a:gd name="connsiteY26" fmla="*/ 708707 h 1082805"/>
                  <a:gd name="connsiteX27" fmla="*/ 138565 w 421719"/>
                  <a:gd name="connsiteY27" fmla="*/ 839249 h 1082805"/>
                  <a:gd name="connsiteX28" fmla="*/ 52251 w 421719"/>
                  <a:gd name="connsiteY28" fmla="*/ 889082 h 1082805"/>
                  <a:gd name="connsiteX29" fmla="*/ 2418 w 421719"/>
                  <a:gd name="connsiteY29" fmla="*/ 802768 h 1082805"/>
                  <a:gd name="connsiteX30" fmla="*/ 66144 w 421719"/>
                  <a:gd name="connsiteY30" fmla="*/ 564940 h 1082805"/>
                  <a:gd name="connsiteX31" fmla="*/ 39040 w 421719"/>
                  <a:gd name="connsiteY31" fmla="*/ 456329 h 1082805"/>
                  <a:gd name="connsiteX32" fmla="*/ 26837 w 421719"/>
                  <a:gd name="connsiteY32" fmla="*/ 301838 h 1082805"/>
                  <a:gd name="connsiteX33" fmla="*/ 52908 w 421719"/>
                  <a:gd name="connsiteY33" fmla="*/ 277552 h 1082805"/>
                  <a:gd name="connsiteX0" fmla="*/ 52908 w 421719"/>
                  <a:gd name="connsiteY0" fmla="*/ 0 h 1082805"/>
                  <a:gd name="connsiteX1" fmla="*/ 225192 w 421719"/>
                  <a:gd name="connsiteY1" fmla="*/ 277192 h 1082805"/>
                  <a:gd name="connsiteX2" fmla="*/ 248956 w 421719"/>
                  <a:gd name="connsiteY2" fmla="*/ 288743 h 1082805"/>
                  <a:gd name="connsiteX3" fmla="*/ 406671 w 421719"/>
                  <a:gd name="connsiteY3" fmla="*/ 588582 h 1082805"/>
                  <a:gd name="connsiteX4" fmla="*/ 411554 w 421719"/>
                  <a:gd name="connsiteY4" fmla="*/ 621954 h 1082805"/>
                  <a:gd name="connsiteX5" fmla="*/ 416957 w 421719"/>
                  <a:gd name="connsiteY5" fmla="*/ 629968 h 1082805"/>
                  <a:gd name="connsiteX6" fmla="*/ 421538 w 421719"/>
                  <a:gd name="connsiteY6" fmla="*/ 652657 h 1082805"/>
                  <a:gd name="connsiteX7" fmla="*/ 421538 w 421719"/>
                  <a:gd name="connsiteY7" fmla="*/ 690184 h 1082805"/>
                  <a:gd name="connsiteX8" fmla="*/ 421719 w 421719"/>
                  <a:gd name="connsiteY8" fmla="*/ 691421 h 1082805"/>
                  <a:gd name="connsiteX9" fmla="*/ 421538 w 421719"/>
                  <a:gd name="connsiteY9" fmla="*/ 714323 h 1082805"/>
                  <a:gd name="connsiteX10" fmla="*/ 421538 w 421719"/>
                  <a:gd name="connsiteY10" fmla="*/ 849033 h 1082805"/>
                  <a:gd name="connsiteX11" fmla="*/ 419698 w 421719"/>
                  <a:gd name="connsiteY11" fmla="*/ 858149 h 1082805"/>
                  <a:gd name="connsiteX12" fmla="*/ 419941 w 421719"/>
                  <a:gd name="connsiteY12" fmla="*/ 861644 h 1082805"/>
                  <a:gd name="connsiteX13" fmla="*/ 417566 w 421719"/>
                  <a:gd name="connsiteY13" fmla="*/ 868709 h 1082805"/>
                  <a:gd name="connsiteX14" fmla="*/ 416957 w 421719"/>
                  <a:gd name="connsiteY14" fmla="*/ 871722 h 1082805"/>
                  <a:gd name="connsiteX15" fmla="*/ 416150 w 421719"/>
                  <a:gd name="connsiteY15" fmla="*/ 872920 h 1082805"/>
                  <a:gd name="connsiteX16" fmla="*/ 412564 w 421719"/>
                  <a:gd name="connsiteY16" fmla="*/ 883584 h 1082805"/>
                  <a:gd name="connsiteX17" fmla="*/ 314376 w 421719"/>
                  <a:gd name="connsiteY17" fmla="*/ 1053650 h 1082805"/>
                  <a:gd name="connsiteX18" fmla="*/ 234750 w 421719"/>
                  <a:gd name="connsiteY18" fmla="*/ 1074986 h 1082805"/>
                  <a:gd name="connsiteX19" fmla="*/ 213414 w 421719"/>
                  <a:gd name="connsiteY19" fmla="*/ 995360 h 1082805"/>
                  <a:gd name="connsiteX20" fmla="*/ 304958 w 421719"/>
                  <a:gd name="connsiteY20" fmla="*/ 836802 h 1082805"/>
                  <a:gd name="connsiteX21" fmla="*/ 304958 w 421719"/>
                  <a:gd name="connsiteY21" fmla="*/ 782743 h 1082805"/>
                  <a:gd name="connsiteX22" fmla="*/ 288659 w 421719"/>
                  <a:gd name="connsiteY22" fmla="*/ 790282 h 1082805"/>
                  <a:gd name="connsiteX23" fmla="*/ 246784 w 421719"/>
                  <a:gd name="connsiteY23" fmla="*/ 774894 h 1082805"/>
                  <a:gd name="connsiteX24" fmla="*/ 174508 w 421719"/>
                  <a:gd name="connsiteY24" fmla="*/ 708253 h 1082805"/>
                  <a:gd name="connsiteX25" fmla="*/ 173544 w 421719"/>
                  <a:gd name="connsiteY25" fmla="*/ 708707 h 1082805"/>
                  <a:gd name="connsiteX26" fmla="*/ 138565 w 421719"/>
                  <a:gd name="connsiteY26" fmla="*/ 839249 h 1082805"/>
                  <a:gd name="connsiteX27" fmla="*/ 52251 w 421719"/>
                  <a:gd name="connsiteY27" fmla="*/ 889082 h 1082805"/>
                  <a:gd name="connsiteX28" fmla="*/ 2418 w 421719"/>
                  <a:gd name="connsiteY28" fmla="*/ 802768 h 1082805"/>
                  <a:gd name="connsiteX29" fmla="*/ 66144 w 421719"/>
                  <a:gd name="connsiteY29" fmla="*/ 564940 h 1082805"/>
                  <a:gd name="connsiteX30" fmla="*/ 39040 w 421719"/>
                  <a:gd name="connsiteY30" fmla="*/ 456329 h 1082805"/>
                  <a:gd name="connsiteX31" fmla="*/ 26837 w 421719"/>
                  <a:gd name="connsiteY31" fmla="*/ 301838 h 1082805"/>
                  <a:gd name="connsiteX32" fmla="*/ 52908 w 421719"/>
                  <a:gd name="connsiteY32" fmla="*/ 277552 h 1082805"/>
                  <a:gd name="connsiteX33" fmla="*/ 52908 w 421719"/>
                  <a:gd name="connsiteY33" fmla="*/ 0 h 1082805"/>
                  <a:gd name="connsiteX0" fmla="*/ 52908 w 421719"/>
                  <a:gd name="connsiteY0" fmla="*/ 360 h 805613"/>
                  <a:gd name="connsiteX1" fmla="*/ 225192 w 421719"/>
                  <a:gd name="connsiteY1" fmla="*/ 0 h 805613"/>
                  <a:gd name="connsiteX2" fmla="*/ 248956 w 421719"/>
                  <a:gd name="connsiteY2" fmla="*/ 11551 h 805613"/>
                  <a:gd name="connsiteX3" fmla="*/ 406671 w 421719"/>
                  <a:gd name="connsiteY3" fmla="*/ 311390 h 805613"/>
                  <a:gd name="connsiteX4" fmla="*/ 411554 w 421719"/>
                  <a:gd name="connsiteY4" fmla="*/ 344762 h 805613"/>
                  <a:gd name="connsiteX5" fmla="*/ 416957 w 421719"/>
                  <a:gd name="connsiteY5" fmla="*/ 352776 h 805613"/>
                  <a:gd name="connsiteX6" fmla="*/ 421538 w 421719"/>
                  <a:gd name="connsiteY6" fmla="*/ 375465 h 805613"/>
                  <a:gd name="connsiteX7" fmla="*/ 421538 w 421719"/>
                  <a:gd name="connsiteY7" fmla="*/ 412992 h 805613"/>
                  <a:gd name="connsiteX8" fmla="*/ 421719 w 421719"/>
                  <a:gd name="connsiteY8" fmla="*/ 414229 h 805613"/>
                  <a:gd name="connsiteX9" fmla="*/ 421538 w 421719"/>
                  <a:gd name="connsiteY9" fmla="*/ 437131 h 805613"/>
                  <a:gd name="connsiteX10" fmla="*/ 421538 w 421719"/>
                  <a:gd name="connsiteY10" fmla="*/ 571841 h 805613"/>
                  <a:gd name="connsiteX11" fmla="*/ 419698 w 421719"/>
                  <a:gd name="connsiteY11" fmla="*/ 580957 h 805613"/>
                  <a:gd name="connsiteX12" fmla="*/ 419941 w 421719"/>
                  <a:gd name="connsiteY12" fmla="*/ 584452 h 805613"/>
                  <a:gd name="connsiteX13" fmla="*/ 417566 w 421719"/>
                  <a:gd name="connsiteY13" fmla="*/ 591517 h 805613"/>
                  <a:gd name="connsiteX14" fmla="*/ 416957 w 421719"/>
                  <a:gd name="connsiteY14" fmla="*/ 594530 h 805613"/>
                  <a:gd name="connsiteX15" fmla="*/ 416150 w 421719"/>
                  <a:gd name="connsiteY15" fmla="*/ 595728 h 805613"/>
                  <a:gd name="connsiteX16" fmla="*/ 412564 w 421719"/>
                  <a:gd name="connsiteY16" fmla="*/ 606392 h 805613"/>
                  <a:gd name="connsiteX17" fmla="*/ 314376 w 421719"/>
                  <a:gd name="connsiteY17" fmla="*/ 776458 h 805613"/>
                  <a:gd name="connsiteX18" fmla="*/ 234750 w 421719"/>
                  <a:gd name="connsiteY18" fmla="*/ 797794 h 805613"/>
                  <a:gd name="connsiteX19" fmla="*/ 213414 w 421719"/>
                  <a:gd name="connsiteY19" fmla="*/ 718168 h 805613"/>
                  <a:gd name="connsiteX20" fmla="*/ 304958 w 421719"/>
                  <a:gd name="connsiteY20" fmla="*/ 559610 h 805613"/>
                  <a:gd name="connsiteX21" fmla="*/ 304958 w 421719"/>
                  <a:gd name="connsiteY21" fmla="*/ 505551 h 805613"/>
                  <a:gd name="connsiteX22" fmla="*/ 288659 w 421719"/>
                  <a:gd name="connsiteY22" fmla="*/ 513090 h 805613"/>
                  <a:gd name="connsiteX23" fmla="*/ 246784 w 421719"/>
                  <a:gd name="connsiteY23" fmla="*/ 497702 h 805613"/>
                  <a:gd name="connsiteX24" fmla="*/ 174508 w 421719"/>
                  <a:gd name="connsiteY24" fmla="*/ 431061 h 805613"/>
                  <a:gd name="connsiteX25" fmla="*/ 173544 w 421719"/>
                  <a:gd name="connsiteY25" fmla="*/ 431515 h 805613"/>
                  <a:gd name="connsiteX26" fmla="*/ 138565 w 421719"/>
                  <a:gd name="connsiteY26" fmla="*/ 562057 h 805613"/>
                  <a:gd name="connsiteX27" fmla="*/ 52251 w 421719"/>
                  <a:gd name="connsiteY27" fmla="*/ 611890 h 805613"/>
                  <a:gd name="connsiteX28" fmla="*/ 2418 w 421719"/>
                  <a:gd name="connsiteY28" fmla="*/ 525576 h 805613"/>
                  <a:gd name="connsiteX29" fmla="*/ 66144 w 421719"/>
                  <a:gd name="connsiteY29" fmla="*/ 287748 h 805613"/>
                  <a:gd name="connsiteX30" fmla="*/ 39040 w 421719"/>
                  <a:gd name="connsiteY30" fmla="*/ 179137 h 805613"/>
                  <a:gd name="connsiteX31" fmla="*/ 26837 w 421719"/>
                  <a:gd name="connsiteY31" fmla="*/ 24646 h 805613"/>
                  <a:gd name="connsiteX32" fmla="*/ 52908 w 421719"/>
                  <a:gd name="connsiteY32" fmla="*/ 360 h 805613"/>
                  <a:gd name="connsiteX0" fmla="*/ 52908 w 421719"/>
                  <a:gd name="connsiteY0" fmla="*/ 360 h 805613"/>
                  <a:gd name="connsiteX1" fmla="*/ 225192 w 421719"/>
                  <a:gd name="connsiteY1" fmla="*/ 0 h 805613"/>
                  <a:gd name="connsiteX2" fmla="*/ 248956 w 421719"/>
                  <a:gd name="connsiteY2" fmla="*/ 11551 h 805613"/>
                  <a:gd name="connsiteX3" fmla="*/ 406671 w 421719"/>
                  <a:gd name="connsiteY3" fmla="*/ 311390 h 805613"/>
                  <a:gd name="connsiteX4" fmla="*/ 416957 w 421719"/>
                  <a:gd name="connsiteY4" fmla="*/ 352776 h 805613"/>
                  <a:gd name="connsiteX5" fmla="*/ 421538 w 421719"/>
                  <a:gd name="connsiteY5" fmla="*/ 375465 h 805613"/>
                  <a:gd name="connsiteX6" fmla="*/ 421538 w 421719"/>
                  <a:gd name="connsiteY6" fmla="*/ 412992 h 805613"/>
                  <a:gd name="connsiteX7" fmla="*/ 421719 w 421719"/>
                  <a:gd name="connsiteY7" fmla="*/ 414229 h 805613"/>
                  <a:gd name="connsiteX8" fmla="*/ 421538 w 421719"/>
                  <a:gd name="connsiteY8" fmla="*/ 437131 h 805613"/>
                  <a:gd name="connsiteX9" fmla="*/ 421538 w 421719"/>
                  <a:gd name="connsiteY9" fmla="*/ 571841 h 805613"/>
                  <a:gd name="connsiteX10" fmla="*/ 419698 w 421719"/>
                  <a:gd name="connsiteY10" fmla="*/ 580957 h 805613"/>
                  <a:gd name="connsiteX11" fmla="*/ 419941 w 421719"/>
                  <a:gd name="connsiteY11" fmla="*/ 584452 h 805613"/>
                  <a:gd name="connsiteX12" fmla="*/ 417566 w 421719"/>
                  <a:gd name="connsiteY12" fmla="*/ 591517 h 805613"/>
                  <a:gd name="connsiteX13" fmla="*/ 416957 w 421719"/>
                  <a:gd name="connsiteY13" fmla="*/ 594530 h 805613"/>
                  <a:gd name="connsiteX14" fmla="*/ 416150 w 421719"/>
                  <a:gd name="connsiteY14" fmla="*/ 595728 h 805613"/>
                  <a:gd name="connsiteX15" fmla="*/ 412564 w 421719"/>
                  <a:gd name="connsiteY15" fmla="*/ 606392 h 805613"/>
                  <a:gd name="connsiteX16" fmla="*/ 314376 w 421719"/>
                  <a:gd name="connsiteY16" fmla="*/ 776458 h 805613"/>
                  <a:gd name="connsiteX17" fmla="*/ 234750 w 421719"/>
                  <a:gd name="connsiteY17" fmla="*/ 797794 h 805613"/>
                  <a:gd name="connsiteX18" fmla="*/ 213414 w 421719"/>
                  <a:gd name="connsiteY18" fmla="*/ 718168 h 805613"/>
                  <a:gd name="connsiteX19" fmla="*/ 304958 w 421719"/>
                  <a:gd name="connsiteY19" fmla="*/ 559610 h 805613"/>
                  <a:gd name="connsiteX20" fmla="*/ 304958 w 421719"/>
                  <a:gd name="connsiteY20" fmla="*/ 505551 h 805613"/>
                  <a:gd name="connsiteX21" fmla="*/ 288659 w 421719"/>
                  <a:gd name="connsiteY21" fmla="*/ 513090 h 805613"/>
                  <a:gd name="connsiteX22" fmla="*/ 246784 w 421719"/>
                  <a:gd name="connsiteY22" fmla="*/ 497702 h 805613"/>
                  <a:gd name="connsiteX23" fmla="*/ 174508 w 421719"/>
                  <a:gd name="connsiteY23" fmla="*/ 431061 h 805613"/>
                  <a:gd name="connsiteX24" fmla="*/ 173544 w 421719"/>
                  <a:gd name="connsiteY24" fmla="*/ 431515 h 805613"/>
                  <a:gd name="connsiteX25" fmla="*/ 138565 w 421719"/>
                  <a:gd name="connsiteY25" fmla="*/ 562057 h 805613"/>
                  <a:gd name="connsiteX26" fmla="*/ 52251 w 421719"/>
                  <a:gd name="connsiteY26" fmla="*/ 611890 h 805613"/>
                  <a:gd name="connsiteX27" fmla="*/ 2418 w 421719"/>
                  <a:gd name="connsiteY27" fmla="*/ 525576 h 805613"/>
                  <a:gd name="connsiteX28" fmla="*/ 66144 w 421719"/>
                  <a:gd name="connsiteY28" fmla="*/ 287748 h 805613"/>
                  <a:gd name="connsiteX29" fmla="*/ 39040 w 421719"/>
                  <a:gd name="connsiteY29" fmla="*/ 179137 h 805613"/>
                  <a:gd name="connsiteX30" fmla="*/ 26837 w 421719"/>
                  <a:gd name="connsiteY30" fmla="*/ 24646 h 805613"/>
                  <a:gd name="connsiteX31" fmla="*/ 52908 w 421719"/>
                  <a:gd name="connsiteY31" fmla="*/ 360 h 80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21719" h="805613">
                    <a:moveTo>
                      <a:pt x="52908" y="360"/>
                    </a:moveTo>
                    <a:lnTo>
                      <a:pt x="225192" y="0"/>
                    </a:lnTo>
                    <a:lnTo>
                      <a:pt x="248956" y="11551"/>
                    </a:lnTo>
                    <a:cubicBezTo>
                      <a:pt x="332301" y="72021"/>
                      <a:pt x="382900" y="199947"/>
                      <a:pt x="406671" y="311390"/>
                    </a:cubicBezTo>
                    <a:lnTo>
                      <a:pt x="416957" y="352776"/>
                    </a:lnTo>
                    <a:cubicBezTo>
                      <a:pt x="419907" y="359750"/>
                      <a:pt x="421538" y="367417"/>
                      <a:pt x="421538" y="375465"/>
                    </a:cubicBezTo>
                    <a:lnTo>
                      <a:pt x="421538" y="412992"/>
                    </a:lnTo>
                    <a:cubicBezTo>
                      <a:pt x="421598" y="413404"/>
                      <a:pt x="421659" y="413817"/>
                      <a:pt x="421719" y="414229"/>
                    </a:cubicBezTo>
                    <a:cubicBezTo>
                      <a:pt x="421659" y="421863"/>
                      <a:pt x="421598" y="429497"/>
                      <a:pt x="421538" y="437131"/>
                    </a:cubicBezTo>
                    <a:lnTo>
                      <a:pt x="421538" y="571841"/>
                    </a:lnTo>
                    <a:lnTo>
                      <a:pt x="419698" y="580957"/>
                    </a:lnTo>
                    <a:lnTo>
                      <a:pt x="419941" y="584452"/>
                    </a:lnTo>
                    <a:lnTo>
                      <a:pt x="417566" y="591517"/>
                    </a:lnTo>
                    <a:lnTo>
                      <a:pt x="416957" y="594530"/>
                    </a:lnTo>
                    <a:lnTo>
                      <a:pt x="416150" y="595728"/>
                    </a:lnTo>
                    <a:lnTo>
                      <a:pt x="412564" y="606392"/>
                    </a:lnTo>
                    <a:lnTo>
                      <a:pt x="314376" y="776458"/>
                    </a:lnTo>
                    <a:cubicBezTo>
                      <a:pt x="298279" y="804338"/>
                      <a:pt x="262630" y="813891"/>
                      <a:pt x="234750" y="797794"/>
                    </a:cubicBezTo>
                    <a:cubicBezTo>
                      <a:pt x="206870" y="781698"/>
                      <a:pt x="197318" y="746048"/>
                      <a:pt x="213414" y="718168"/>
                    </a:cubicBezTo>
                    <a:lnTo>
                      <a:pt x="304958" y="559610"/>
                    </a:lnTo>
                    <a:lnTo>
                      <a:pt x="304958" y="505551"/>
                    </a:lnTo>
                    <a:lnTo>
                      <a:pt x="288659" y="513090"/>
                    </a:lnTo>
                    <a:cubicBezTo>
                      <a:pt x="273754" y="513695"/>
                      <a:pt x="258618" y="508613"/>
                      <a:pt x="246784" y="497702"/>
                    </a:cubicBezTo>
                    <a:lnTo>
                      <a:pt x="174508" y="431061"/>
                    </a:lnTo>
                    <a:lnTo>
                      <a:pt x="173544" y="431515"/>
                    </a:lnTo>
                    <a:lnTo>
                      <a:pt x="138565" y="562057"/>
                    </a:lnTo>
                    <a:cubicBezTo>
                      <a:pt x="128491" y="599653"/>
                      <a:pt x="89847" y="621964"/>
                      <a:pt x="52251" y="611890"/>
                    </a:cubicBezTo>
                    <a:cubicBezTo>
                      <a:pt x="14655" y="601816"/>
                      <a:pt x="-7656" y="563172"/>
                      <a:pt x="2418" y="525576"/>
                    </a:cubicBezTo>
                    <a:lnTo>
                      <a:pt x="66144" y="287748"/>
                    </a:lnTo>
                    <a:lnTo>
                      <a:pt x="39040" y="179137"/>
                    </a:lnTo>
                    <a:cubicBezTo>
                      <a:pt x="20770" y="112378"/>
                      <a:pt x="7367" y="59847"/>
                      <a:pt x="26837" y="24646"/>
                    </a:cubicBezTo>
                    <a:lnTo>
                      <a:pt x="52908" y="36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9" name="台形 229">
                <a:extLst>
                  <a:ext uri="{FF2B5EF4-FFF2-40B4-BE49-F238E27FC236}">
                    <a16:creationId xmlns:a16="http://schemas.microsoft.com/office/drawing/2014/main" id="{5616DDBD-F388-486B-9B8F-2A5DBDE02BA2}"/>
                  </a:ext>
                </a:extLst>
              </p:cNvPr>
              <p:cNvSpPr/>
              <p:nvPr/>
            </p:nvSpPr>
            <p:spPr bwMode="auto">
              <a:xfrm rot="7380104" flipH="1">
                <a:off x="3749113" y="5433603"/>
                <a:ext cx="370433" cy="788797"/>
              </a:xfrm>
              <a:custGeom>
                <a:avLst/>
                <a:gdLst>
                  <a:gd name="connsiteX0" fmla="*/ 0 w 370433"/>
                  <a:gd name="connsiteY0" fmla="*/ 788797 h 788797"/>
                  <a:gd name="connsiteX1" fmla="*/ 140842 w 370433"/>
                  <a:gd name="connsiteY1" fmla="*/ 0 h 788797"/>
                  <a:gd name="connsiteX2" fmla="*/ 229591 w 370433"/>
                  <a:gd name="connsiteY2" fmla="*/ 0 h 788797"/>
                  <a:gd name="connsiteX3" fmla="*/ 370433 w 370433"/>
                  <a:gd name="connsiteY3" fmla="*/ 788797 h 788797"/>
                  <a:gd name="connsiteX4" fmla="*/ 0 w 370433"/>
                  <a:gd name="connsiteY4" fmla="*/ 788797 h 788797"/>
                  <a:gd name="connsiteX0" fmla="*/ 0 w 370433"/>
                  <a:gd name="connsiteY0" fmla="*/ 791696 h 791696"/>
                  <a:gd name="connsiteX1" fmla="*/ 140842 w 370433"/>
                  <a:gd name="connsiteY1" fmla="*/ 2899 h 791696"/>
                  <a:gd name="connsiteX2" fmla="*/ 174602 w 370433"/>
                  <a:gd name="connsiteY2" fmla="*/ 0 h 791696"/>
                  <a:gd name="connsiteX3" fmla="*/ 229591 w 370433"/>
                  <a:gd name="connsiteY3" fmla="*/ 2899 h 791696"/>
                  <a:gd name="connsiteX4" fmla="*/ 370433 w 370433"/>
                  <a:gd name="connsiteY4" fmla="*/ 791696 h 791696"/>
                  <a:gd name="connsiteX5" fmla="*/ 0 w 370433"/>
                  <a:gd name="connsiteY5" fmla="*/ 791696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5" fmla="*/ 266042 w 370433"/>
                  <a:gd name="connsiteY5" fmla="*/ 91440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0" fmla="*/ 229591 w 370433"/>
                  <a:gd name="connsiteY0" fmla="*/ 0 h 788797"/>
                  <a:gd name="connsiteX1" fmla="*/ 370433 w 370433"/>
                  <a:gd name="connsiteY1" fmla="*/ 788797 h 788797"/>
                  <a:gd name="connsiteX2" fmla="*/ 0 w 370433"/>
                  <a:gd name="connsiteY2" fmla="*/ 788797 h 788797"/>
                  <a:gd name="connsiteX3" fmla="*/ 140842 w 370433"/>
                  <a:gd name="connsiteY3" fmla="*/ 0 h 78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433" h="788797">
                    <a:moveTo>
                      <a:pt x="229591" y="0"/>
                    </a:moveTo>
                    <a:lnTo>
                      <a:pt x="370433" y="788797"/>
                    </a:lnTo>
                    <a:lnTo>
                      <a:pt x="0" y="788797"/>
                    </a:lnTo>
                    <a:lnTo>
                      <a:pt x="140842" y="0"/>
                    </a:lnTo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0" name="台形 249">
                <a:extLst>
                  <a:ext uri="{FF2B5EF4-FFF2-40B4-BE49-F238E27FC236}">
                    <a16:creationId xmlns:a16="http://schemas.microsoft.com/office/drawing/2014/main" id="{DACFB951-7508-46AA-A88A-A451E53B8F84}"/>
                  </a:ext>
                </a:extLst>
              </p:cNvPr>
              <p:cNvSpPr/>
              <p:nvPr/>
            </p:nvSpPr>
            <p:spPr bwMode="auto">
              <a:xfrm rot="7380104" flipH="1">
                <a:off x="3418100" y="5540004"/>
                <a:ext cx="435322" cy="194358"/>
              </a:xfrm>
              <a:prstGeom prst="trapezoid">
                <a:avLst>
                  <a:gd name="adj" fmla="val 20612"/>
                </a:avLst>
              </a:prstGeom>
              <a:solidFill>
                <a:srgbClr val="CCE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70" name="グループ化 269">
            <a:extLst>
              <a:ext uri="{FF2B5EF4-FFF2-40B4-BE49-F238E27FC236}">
                <a16:creationId xmlns:a16="http://schemas.microsoft.com/office/drawing/2014/main" id="{F2EE7CDE-695D-4A83-A56B-7F396B85B445}"/>
              </a:ext>
            </a:extLst>
          </p:cNvPr>
          <p:cNvGrpSpPr/>
          <p:nvPr/>
        </p:nvGrpSpPr>
        <p:grpSpPr>
          <a:xfrm>
            <a:off x="4492773" y="748038"/>
            <a:ext cx="910817" cy="1734881"/>
            <a:chOff x="-2276890" y="2787050"/>
            <a:chExt cx="2588446" cy="4930351"/>
          </a:xfrm>
        </p:grpSpPr>
        <p:sp>
          <p:nvSpPr>
            <p:cNvPr id="271" name="台形 270">
              <a:extLst>
                <a:ext uri="{FF2B5EF4-FFF2-40B4-BE49-F238E27FC236}">
                  <a16:creationId xmlns:a16="http://schemas.microsoft.com/office/drawing/2014/main" id="{06356701-DC6B-4113-A884-89E6765898D4}"/>
                </a:ext>
              </a:extLst>
            </p:cNvPr>
            <p:cNvSpPr/>
            <p:nvPr/>
          </p:nvSpPr>
          <p:spPr bwMode="auto">
            <a:xfrm rot="19800000" flipH="1">
              <a:off x="-636955" y="5541895"/>
              <a:ext cx="253038" cy="538484"/>
            </a:xfrm>
            <a:prstGeom prst="trapezoid">
              <a:avLst>
                <a:gd name="adj" fmla="val 25108"/>
              </a:avLst>
            </a:prstGeom>
            <a:pattFill prst="dotGrid">
              <a:fgClr>
                <a:srgbClr val="CC6600"/>
              </a:fgClr>
              <a:bgClr>
                <a:srgbClr val="FF990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72" name="グループ化 271">
              <a:extLst>
                <a:ext uri="{FF2B5EF4-FFF2-40B4-BE49-F238E27FC236}">
                  <a16:creationId xmlns:a16="http://schemas.microsoft.com/office/drawing/2014/main" id="{91936EA5-957F-4354-837D-4C6593BF0246}"/>
                </a:ext>
              </a:extLst>
            </p:cNvPr>
            <p:cNvGrpSpPr/>
            <p:nvPr/>
          </p:nvGrpSpPr>
          <p:grpSpPr>
            <a:xfrm>
              <a:off x="-2276890" y="2787050"/>
              <a:ext cx="2588446" cy="4930351"/>
              <a:chOff x="12375705" y="1110953"/>
              <a:chExt cx="2588446" cy="4930351"/>
            </a:xfrm>
          </p:grpSpPr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446709C2-CE3E-4736-AAB8-F101C1237CA8}"/>
                  </a:ext>
                </a:extLst>
              </p:cNvPr>
              <p:cNvSpPr/>
              <p:nvPr/>
            </p:nvSpPr>
            <p:spPr bwMode="auto">
              <a:xfrm rot="1800000" flipH="1">
                <a:off x="12668518" y="4534983"/>
                <a:ext cx="345236" cy="580834"/>
              </a:xfrm>
              <a:custGeom>
                <a:avLst/>
                <a:gdLst>
                  <a:gd name="connsiteX0" fmla="*/ 293264 w 345236"/>
                  <a:gd name="connsiteY0" fmla="*/ 0 h 580834"/>
                  <a:gd name="connsiteX1" fmla="*/ 293264 w 345236"/>
                  <a:gd name="connsiteY1" fmla="*/ 278885 h 580834"/>
                  <a:gd name="connsiteX2" fmla="*/ 298583 w 345236"/>
                  <a:gd name="connsiteY2" fmla="*/ 283511 h 580834"/>
                  <a:gd name="connsiteX3" fmla="*/ 320522 w 345236"/>
                  <a:gd name="connsiteY3" fmla="*/ 327681 h 580834"/>
                  <a:gd name="connsiteX4" fmla="*/ 340974 w 345236"/>
                  <a:gd name="connsiteY4" fmla="*/ 404007 h 580834"/>
                  <a:gd name="connsiteX5" fmla="*/ 253152 w 345236"/>
                  <a:gd name="connsiteY5" fmla="*/ 556120 h 580834"/>
                  <a:gd name="connsiteX6" fmla="*/ 176825 w 345236"/>
                  <a:gd name="connsiteY6" fmla="*/ 576571 h 580834"/>
                  <a:gd name="connsiteX7" fmla="*/ 24714 w 345236"/>
                  <a:gd name="connsiteY7" fmla="*/ 488750 h 580834"/>
                  <a:gd name="connsiteX8" fmla="*/ 4262 w 345236"/>
                  <a:gd name="connsiteY8" fmla="*/ 412423 h 580834"/>
                  <a:gd name="connsiteX9" fmla="*/ 92084 w 345236"/>
                  <a:gd name="connsiteY9" fmla="*/ 260311 h 580834"/>
                  <a:gd name="connsiteX10" fmla="*/ 146279 w 345236"/>
                  <a:gd name="connsiteY10" fmla="*/ 245790 h 580834"/>
                  <a:gd name="connsiteX11" fmla="*/ 146278 w 345236"/>
                  <a:gd name="connsiteY11" fmla="*/ 0 h 580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5236" h="580834">
                    <a:moveTo>
                      <a:pt x="293264" y="0"/>
                    </a:moveTo>
                    <a:lnTo>
                      <a:pt x="293264" y="278885"/>
                    </a:lnTo>
                    <a:lnTo>
                      <a:pt x="298583" y="283511"/>
                    </a:lnTo>
                    <a:cubicBezTo>
                      <a:pt x="308499" y="296236"/>
                      <a:pt x="316084" y="311117"/>
                      <a:pt x="320522" y="327681"/>
                    </a:cubicBezTo>
                    <a:lnTo>
                      <a:pt x="340974" y="404007"/>
                    </a:lnTo>
                    <a:cubicBezTo>
                      <a:pt x="358727" y="470263"/>
                      <a:pt x="319408" y="538367"/>
                      <a:pt x="253152" y="556120"/>
                    </a:cubicBezTo>
                    <a:lnTo>
                      <a:pt x="176825" y="576571"/>
                    </a:lnTo>
                    <a:cubicBezTo>
                      <a:pt x="110570" y="594325"/>
                      <a:pt x="42467" y="555005"/>
                      <a:pt x="24714" y="488750"/>
                    </a:cubicBezTo>
                    <a:lnTo>
                      <a:pt x="4262" y="412423"/>
                    </a:lnTo>
                    <a:cubicBezTo>
                      <a:pt x="-13491" y="346167"/>
                      <a:pt x="25828" y="278064"/>
                      <a:pt x="92084" y="260311"/>
                    </a:cubicBezTo>
                    <a:lnTo>
                      <a:pt x="146279" y="245790"/>
                    </a:lnTo>
                    <a:lnTo>
                      <a:pt x="146278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3" name="四角形: 角を丸くする 282">
                <a:extLst>
                  <a:ext uri="{FF2B5EF4-FFF2-40B4-BE49-F238E27FC236}">
                    <a16:creationId xmlns:a16="http://schemas.microsoft.com/office/drawing/2014/main" id="{53CA0DD2-C626-469F-987D-0E67B805514E}"/>
                  </a:ext>
                </a:extLst>
              </p:cNvPr>
              <p:cNvSpPr/>
              <p:nvPr/>
            </p:nvSpPr>
            <p:spPr bwMode="auto">
              <a:xfrm>
                <a:off x="13361526" y="5531390"/>
                <a:ext cx="279088" cy="504416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4" name="四角形: 角を丸くする 283">
                <a:extLst>
                  <a:ext uri="{FF2B5EF4-FFF2-40B4-BE49-F238E27FC236}">
                    <a16:creationId xmlns:a16="http://schemas.microsoft.com/office/drawing/2014/main" id="{D6E347C2-9117-42C9-8C80-F6E74DCF95FF}"/>
                  </a:ext>
                </a:extLst>
              </p:cNvPr>
              <p:cNvSpPr/>
              <p:nvPr/>
            </p:nvSpPr>
            <p:spPr bwMode="auto">
              <a:xfrm>
                <a:off x="13392705" y="5293672"/>
                <a:ext cx="213821" cy="502244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5" name="四角形: 角を丸くする 284">
                <a:extLst>
                  <a:ext uri="{FF2B5EF4-FFF2-40B4-BE49-F238E27FC236}">
                    <a16:creationId xmlns:a16="http://schemas.microsoft.com/office/drawing/2014/main" id="{C5AC74C9-001C-4BB5-9C1B-FF902A83F1EB}"/>
                  </a:ext>
                </a:extLst>
              </p:cNvPr>
              <p:cNvSpPr/>
              <p:nvPr/>
            </p:nvSpPr>
            <p:spPr bwMode="auto">
              <a:xfrm>
                <a:off x="13391956" y="5140146"/>
                <a:ext cx="215320" cy="5983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86" name="グループ化 285">
                <a:extLst>
                  <a:ext uri="{FF2B5EF4-FFF2-40B4-BE49-F238E27FC236}">
                    <a16:creationId xmlns:a16="http://schemas.microsoft.com/office/drawing/2014/main" id="{19B31E87-C2BD-4639-B651-5B9C75A93BF9}"/>
                  </a:ext>
                </a:extLst>
              </p:cNvPr>
              <p:cNvGrpSpPr/>
              <p:nvPr/>
            </p:nvGrpSpPr>
            <p:grpSpPr>
              <a:xfrm>
                <a:off x="12375705" y="1110953"/>
                <a:ext cx="2588446" cy="4720461"/>
                <a:chOff x="5837707" y="1110953"/>
                <a:chExt cx="2588446" cy="4720461"/>
              </a:xfrm>
            </p:grpSpPr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13D064A6-5CA6-432C-865A-B26247C2DB7B}"/>
                    </a:ext>
                  </a:extLst>
                </p:cNvPr>
                <p:cNvSpPr/>
                <p:nvPr/>
              </p:nvSpPr>
              <p:spPr bwMode="auto">
                <a:xfrm>
                  <a:off x="5837707" y="1110953"/>
                  <a:ext cx="2588446" cy="2555905"/>
                </a:xfrm>
                <a:custGeom>
                  <a:avLst/>
                  <a:gdLst>
                    <a:gd name="connsiteX0" fmla="*/ 1294223 w 2588446"/>
                    <a:gd name="connsiteY0" fmla="*/ 0 h 2647023"/>
                    <a:gd name="connsiteX1" fmla="*/ 2588446 w 2588446"/>
                    <a:gd name="connsiteY1" fmla="*/ 1258070 h 2647023"/>
                    <a:gd name="connsiteX2" fmla="*/ 2585200 w 2588446"/>
                    <a:gd name="connsiteY2" fmla="*/ 1320561 h 2647023"/>
                    <a:gd name="connsiteX3" fmla="*/ 2588446 w 2588446"/>
                    <a:gd name="connsiteY3" fmla="*/ 1383332 h 2647023"/>
                    <a:gd name="connsiteX4" fmla="*/ 1294223 w 2588446"/>
                    <a:gd name="connsiteY4" fmla="*/ 2647023 h 2647023"/>
                    <a:gd name="connsiteX5" fmla="*/ 0 w 2588446"/>
                    <a:gd name="connsiteY5" fmla="*/ 1383332 h 2647023"/>
                    <a:gd name="connsiteX6" fmla="*/ 3246 w 2588446"/>
                    <a:gd name="connsiteY6" fmla="*/ 1320561 h 2647023"/>
                    <a:gd name="connsiteX7" fmla="*/ 0 w 2588446"/>
                    <a:gd name="connsiteY7" fmla="*/ 1258070 h 2647023"/>
                    <a:gd name="connsiteX8" fmla="*/ 1294223 w 2588446"/>
                    <a:gd name="connsiteY8" fmla="*/ 0 h 26470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588446" h="2647023">
                      <a:moveTo>
                        <a:pt x="1294223" y="0"/>
                      </a:moveTo>
                      <a:cubicBezTo>
                        <a:pt x="2009003" y="0"/>
                        <a:pt x="2588446" y="563257"/>
                        <a:pt x="2588446" y="1258070"/>
                      </a:cubicBezTo>
                      <a:lnTo>
                        <a:pt x="2585200" y="1320561"/>
                      </a:lnTo>
                      <a:lnTo>
                        <a:pt x="2588446" y="1383332"/>
                      </a:lnTo>
                      <a:cubicBezTo>
                        <a:pt x="2588446" y="2081249"/>
                        <a:pt x="2009003" y="2647023"/>
                        <a:pt x="1294223" y="2647023"/>
                      </a:cubicBezTo>
                      <a:cubicBezTo>
                        <a:pt x="579443" y="2647023"/>
                        <a:pt x="0" y="2081249"/>
                        <a:pt x="0" y="1383332"/>
                      </a:cubicBezTo>
                      <a:lnTo>
                        <a:pt x="3246" y="1320561"/>
                      </a:lnTo>
                      <a:lnTo>
                        <a:pt x="0" y="1258070"/>
                      </a:lnTo>
                      <a:cubicBezTo>
                        <a:pt x="0" y="563257"/>
                        <a:pt x="579443" y="0"/>
                        <a:pt x="129422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台形 291">
                  <a:extLst>
                    <a:ext uri="{FF2B5EF4-FFF2-40B4-BE49-F238E27FC236}">
                      <a16:creationId xmlns:a16="http://schemas.microsoft.com/office/drawing/2014/main" id="{2FAF6D55-FD92-44F9-A366-A4C6F1FC050A}"/>
                    </a:ext>
                  </a:extLst>
                </p:cNvPr>
                <p:cNvSpPr/>
                <p:nvPr/>
              </p:nvSpPr>
              <p:spPr bwMode="auto">
                <a:xfrm rot="1800000">
                  <a:off x="6361480" y="3835130"/>
                  <a:ext cx="370433" cy="948889"/>
                </a:xfrm>
                <a:prstGeom prst="trapezoid">
                  <a:avLst>
                    <a:gd name="adj" fmla="val 38021"/>
                  </a:avLst>
                </a:prstGeom>
                <a:pattFill prst="dotGrid">
                  <a:fgClr>
                    <a:srgbClr val="CC6600"/>
                  </a:fgClr>
                  <a:bgClr>
                    <a:srgbClr val="FF99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四角形: 角を丸くする 292">
                  <a:extLst>
                    <a:ext uri="{FF2B5EF4-FFF2-40B4-BE49-F238E27FC236}">
                      <a16:creationId xmlns:a16="http://schemas.microsoft.com/office/drawing/2014/main" id="{1EA7FDC6-6F45-4BAB-BF86-E6FD93EEF33E}"/>
                    </a:ext>
                  </a:extLst>
                </p:cNvPr>
                <p:cNvSpPr/>
                <p:nvPr/>
              </p:nvSpPr>
              <p:spPr bwMode="auto">
                <a:xfrm flipH="1">
                  <a:off x="7250694" y="5210654"/>
                  <a:ext cx="180207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四角形: 上の 2 つの角を丸める 293">
                  <a:extLst>
                    <a:ext uri="{FF2B5EF4-FFF2-40B4-BE49-F238E27FC236}">
                      <a16:creationId xmlns:a16="http://schemas.microsoft.com/office/drawing/2014/main" id="{CE95F2E7-938B-4010-AEC2-11F55E30CD09}"/>
                    </a:ext>
                  </a:extLst>
                </p:cNvPr>
                <p:cNvSpPr/>
                <p:nvPr/>
              </p:nvSpPr>
              <p:spPr bwMode="auto">
                <a:xfrm>
                  <a:off x="6714407" y="3808586"/>
                  <a:ext cx="838918" cy="981625"/>
                </a:xfrm>
                <a:prstGeom prst="round2SameRect">
                  <a:avLst>
                    <a:gd name="adj1" fmla="val 31731"/>
                    <a:gd name="adj2" fmla="val 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2A7E7AF9-7526-4645-BD48-27AE88D27139}"/>
                    </a:ext>
                  </a:extLst>
                </p:cNvPr>
                <p:cNvSpPr/>
                <p:nvPr/>
              </p:nvSpPr>
              <p:spPr bwMode="auto">
                <a:xfrm>
                  <a:off x="6953877" y="3452986"/>
                  <a:ext cx="359980" cy="455045"/>
                </a:xfrm>
                <a:custGeom>
                  <a:avLst/>
                  <a:gdLst>
                    <a:gd name="connsiteX0" fmla="*/ 176013 w 577050"/>
                    <a:gd name="connsiteY0" fmla="*/ 0 h 855095"/>
                    <a:gd name="connsiteX1" fmla="*/ 401038 w 577050"/>
                    <a:gd name="connsiteY1" fmla="*/ 0 h 855095"/>
                    <a:gd name="connsiteX2" fmla="*/ 489938 w 577050"/>
                    <a:gd name="connsiteY2" fmla="*/ 355600 h 855095"/>
                    <a:gd name="connsiteX3" fmla="*/ 577050 w 577050"/>
                    <a:gd name="connsiteY3" fmla="*/ 355600 h 855095"/>
                    <a:gd name="connsiteX4" fmla="*/ 288527 w 577050"/>
                    <a:gd name="connsiteY4" fmla="*/ 855095 h 855095"/>
                    <a:gd name="connsiteX5" fmla="*/ 288523 w 577050"/>
                    <a:gd name="connsiteY5" fmla="*/ 855095 h 855095"/>
                    <a:gd name="connsiteX6" fmla="*/ 0 w 577050"/>
                    <a:gd name="connsiteY6" fmla="*/ 355600 h 855095"/>
                    <a:gd name="connsiteX7" fmla="*/ 87113 w 577050"/>
                    <a:gd name="connsiteY7" fmla="*/ 355600 h 855095"/>
                    <a:gd name="connsiteX0" fmla="*/ 176013 w 577050"/>
                    <a:gd name="connsiteY0" fmla="*/ 0 h 855095"/>
                    <a:gd name="connsiteX1" fmla="*/ 401038 w 577050"/>
                    <a:gd name="connsiteY1" fmla="*/ 0 h 855095"/>
                    <a:gd name="connsiteX2" fmla="*/ 489938 w 577050"/>
                    <a:gd name="connsiteY2" fmla="*/ 355600 h 855095"/>
                    <a:gd name="connsiteX3" fmla="*/ 577050 w 577050"/>
                    <a:gd name="connsiteY3" fmla="*/ 355600 h 855095"/>
                    <a:gd name="connsiteX4" fmla="*/ 288527 w 577050"/>
                    <a:gd name="connsiteY4" fmla="*/ 855095 h 855095"/>
                    <a:gd name="connsiteX5" fmla="*/ 0 w 577050"/>
                    <a:gd name="connsiteY5" fmla="*/ 355600 h 855095"/>
                    <a:gd name="connsiteX6" fmla="*/ 87113 w 577050"/>
                    <a:gd name="connsiteY6" fmla="*/ 355600 h 855095"/>
                    <a:gd name="connsiteX7" fmla="*/ 176013 w 577050"/>
                    <a:gd name="connsiteY7" fmla="*/ 0 h 855095"/>
                    <a:gd name="connsiteX0" fmla="*/ 176013 w 577050"/>
                    <a:gd name="connsiteY0" fmla="*/ 0 h 538389"/>
                    <a:gd name="connsiteX1" fmla="*/ 401038 w 577050"/>
                    <a:gd name="connsiteY1" fmla="*/ 0 h 538389"/>
                    <a:gd name="connsiteX2" fmla="*/ 489938 w 577050"/>
                    <a:gd name="connsiteY2" fmla="*/ 355600 h 538389"/>
                    <a:gd name="connsiteX3" fmla="*/ 577050 w 577050"/>
                    <a:gd name="connsiteY3" fmla="*/ 355600 h 538389"/>
                    <a:gd name="connsiteX4" fmla="*/ 288527 w 577050"/>
                    <a:gd name="connsiteY4" fmla="*/ 538389 h 538389"/>
                    <a:gd name="connsiteX5" fmla="*/ 0 w 577050"/>
                    <a:gd name="connsiteY5" fmla="*/ 355600 h 538389"/>
                    <a:gd name="connsiteX6" fmla="*/ 87113 w 577050"/>
                    <a:gd name="connsiteY6" fmla="*/ 355600 h 538389"/>
                    <a:gd name="connsiteX7" fmla="*/ 176013 w 577050"/>
                    <a:gd name="connsiteY7" fmla="*/ 0 h 538389"/>
                    <a:gd name="connsiteX0" fmla="*/ 176013 w 577050"/>
                    <a:gd name="connsiteY0" fmla="*/ 0 h 455045"/>
                    <a:gd name="connsiteX1" fmla="*/ 401038 w 577050"/>
                    <a:gd name="connsiteY1" fmla="*/ 0 h 455045"/>
                    <a:gd name="connsiteX2" fmla="*/ 489938 w 577050"/>
                    <a:gd name="connsiteY2" fmla="*/ 355600 h 455045"/>
                    <a:gd name="connsiteX3" fmla="*/ 577050 w 577050"/>
                    <a:gd name="connsiteY3" fmla="*/ 355600 h 455045"/>
                    <a:gd name="connsiteX4" fmla="*/ 284710 w 577050"/>
                    <a:gd name="connsiteY4" fmla="*/ 455045 h 455045"/>
                    <a:gd name="connsiteX5" fmla="*/ 0 w 577050"/>
                    <a:gd name="connsiteY5" fmla="*/ 355600 h 455045"/>
                    <a:gd name="connsiteX6" fmla="*/ 87113 w 577050"/>
                    <a:gd name="connsiteY6" fmla="*/ 355600 h 455045"/>
                    <a:gd name="connsiteX7" fmla="*/ 176013 w 577050"/>
                    <a:gd name="connsiteY7" fmla="*/ 0 h 455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7050" h="455045">
                      <a:moveTo>
                        <a:pt x="176013" y="0"/>
                      </a:moveTo>
                      <a:lnTo>
                        <a:pt x="401038" y="0"/>
                      </a:lnTo>
                      <a:lnTo>
                        <a:pt x="489938" y="355600"/>
                      </a:lnTo>
                      <a:lnTo>
                        <a:pt x="577050" y="355600"/>
                      </a:lnTo>
                      <a:lnTo>
                        <a:pt x="284710" y="455045"/>
                      </a:lnTo>
                      <a:lnTo>
                        <a:pt x="0" y="355600"/>
                      </a:lnTo>
                      <a:lnTo>
                        <a:pt x="87113" y="355600"/>
                      </a:lnTo>
                      <a:lnTo>
                        <a:pt x="176013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楕円 295">
                  <a:extLst>
                    <a:ext uri="{FF2B5EF4-FFF2-40B4-BE49-F238E27FC236}">
                      <a16:creationId xmlns:a16="http://schemas.microsoft.com/office/drawing/2014/main" id="{8C500324-F326-4581-8B7D-7A908AD14BFE}"/>
                    </a:ext>
                  </a:extLst>
                </p:cNvPr>
                <p:cNvSpPr/>
                <p:nvPr/>
              </p:nvSpPr>
              <p:spPr bwMode="auto">
                <a:xfrm>
                  <a:off x="5988091" y="1423088"/>
                  <a:ext cx="2291550" cy="22915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四角形: 角を丸くする 296">
                  <a:extLst>
                    <a:ext uri="{FF2B5EF4-FFF2-40B4-BE49-F238E27FC236}">
                      <a16:creationId xmlns:a16="http://schemas.microsoft.com/office/drawing/2014/main" id="{FF78567E-48AB-4E4A-B248-409B96FE4314}"/>
                    </a:ext>
                  </a:extLst>
                </p:cNvPr>
                <p:cNvSpPr/>
                <p:nvPr/>
              </p:nvSpPr>
              <p:spPr bwMode="auto">
                <a:xfrm flipH="1">
                  <a:off x="7250692" y="5592998"/>
                  <a:ext cx="180207" cy="23841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台形 297">
                  <a:extLst>
                    <a:ext uri="{FF2B5EF4-FFF2-40B4-BE49-F238E27FC236}">
                      <a16:creationId xmlns:a16="http://schemas.microsoft.com/office/drawing/2014/main" id="{F2F39145-4B02-4535-880D-F154E827D5F8}"/>
                    </a:ext>
                  </a:extLst>
                </p:cNvPr>
                <p:cNvSpPr/>
                <p:nvPr/>
              </p:nvSpPr>
              <p:spPr bwMode="auto">
                <a:xfrm rot="10800000">
                  <a:off x="7055558" y="3904068"/>
                  <a:ext cx="159363" cy="121659"/>
                </a:xfrm>
                <a:prstGeom prst="trapezoid">
                  <a:avLst/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9" name="五角形 3">
                  <a:extLst>
                    <a:ext uri="{FF2B5EF4-FFF2-40B4-BE49-F238E27FC236}">
                      <a16:creationId xmlns:a16="http://schemas.microsoft.com/office/drawing/2014/main" id="{7FC30A1A-101B-4024-98EA-97ACAB27EA52}"/>
                    </a:ext>
                  </a:extLst>
                </p:cNvPr>
                <p:cNvSpPr/>
                <p:nvPr/>
              </p:nvSpPr>
              <p:spPr bwMode="auto">
                <a:xfrm rot="10800000">
                  <a:off x="7054738" y="4026006"/>
                  <a:ext cx="180020" cy="716709"/>
                </a:xfrm>
                <a:custGeom>
                  <a:avLst/>
                  <a:gdLst>
                    <a:gd name="connsiteX0" fmla="*/ 0 w 180020"/>
                    <a:gd name="connsiteY0" fmla="*/ 93337 h 244360"/>
                    <a:gd name="connsiteX1" fmla="*/ 90010 w 180020"/>
                    <a:gd name="connsiteY1" fmla="*/ 0 h 244360"/>
                    <a:gd name="connsiteX2" fmla="*/ 180020 w 180020"/>
                    <a:gd name="connsiteY2" fmla="*/ 93337 h 244360"/>
                    <a:gd name="connsiteX3" fmla="*/ 145639 w 180020"/>
                    <a:gd name="connsiteY3" fmla="*/ 244359 h 244360"/>
                    <a:gd name="connsiteX4" fmla="*/ 34381 w 180020"/>
                    <a:gd name="connsiteY4" fmla="*/ 244359 h 244360"/>
                    <a:gd name="connsiteX5" fmla="*/ 0 w 180020"/>
                    <a:gd name="connsiteY5" fmla="*/ 93337 h 244360"/>
                    <a:gd name="connsiteX0" fmla="*/ 0 w 180020"/>
                    <a:gd name="connsiteY0" fmla="*/ 93337 h 601547"/>
                    <a:gd name="connsiteX1" fmla="*/ 90010 w 180020"/>
                    <a:gd name="connsiteY1" fmla="*/ 0 h 601547"/>
                    <a:gd name="connsiteX2" fmla="*/ 180020 w 180020"/>
                    <a:gd name="connsiteY2" fmla="*/ 93337 h 601547"/>
                    <a:gd name="connsiteX3" fmla="*/ 136114 w 180020"/>
                    <a:gd name="connsiteY3" fmla="*/ 601547 h 601547"/>
                    <a:gd name="connsiteX4" fmla="*/ 34381 w 180020"/>
                    <a:gd name="connsiteY4" fmla="*/ 244359 h 601547"/>
                    <a:gd name="connsiteX5" fmla="*/ 0 w 180020"/>
                    <a:gd name="connsiteY5" fmla="*/ 93337 h 601547"/>
                    <a:gd name="connsiteX0" fmla="*/ 0 w 180020"/>
                    <a:gd name="connsiteY0" fmla="*/ 93337 h 601547"/>
                    <a:gd name="connsiteX1" fmla="*/ 90010 w 180020"/>
                    <a:gd name="connsiteY1" fmla="*/ 0 h 601547"/>
                    <a:gd name="connsiteX2" fmla="*/ 180020 w 180020"/>
                    <a:gd name="connsiteY2" fmla="*/ 93337 h 601547"/>
                    <a:gd name="connsiteX3" fmla="*/ 136114 w 180020"/>
                    <a:gd name="connsiteY3" fmla="*/ 601547 h 601547"/>
                    <a:gd name="connsiteX4" fmla="*/ 58194 w 180020"/>
                    <a:gd name="connsiteY4" fmla="*/ 601547 h 601547"/>
                    <a:gd name="connsiteX5" fmla="*/ 0 w 180020"/>
                    <a:gd name="connsiteY5" fmla="*/ 93337 h 601547"/>
                    <a:gd name="connsiteX0" fmla="*/ 0 w 180020"/>
                    <a:gd name="connsiteY0" fmla="*/ 93337 h 601547"/>
                    <a:gd name="connsiteX1" fmla="*/ 90010 w 180020"/>
                    <a:gd name="connsiteY1" fmla="*/ 0 h 601547"/>
                    <a:gd name="connsiteX2" fmla="*/ 180020 w 180020"/>
                    <a:gd name="connsiteY2" fmla="*/ 93337 h 601547"/>
                    <a:gd name="connsiteX3" fmla="*/ 136114 w 180020"/>
                    <a:gd name="connsiteY3" fmla="*/ 601547 h 601547"/>
                    <a:gd name="connsiteX4" fmla="*/ 55813 w 180020"/>
                    <a:gd name="connsiteY4" fmla="*/ 601547 h 601547"/>
                    <a:gd name="connsiteX5" fmla="*/ 0 w 180020"/>
                    <a:gd name="connsiteY5" fmla="*/ 93337 h 601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0020" h="601547">
                      <a:moveTo>
                        <a:pt x="0" y="93337"/>
                      </a:moveTo>
                      <a:lnTo>
                        <a:pt x="90010" y="0"/>
                      </a:lnTo>
                      <a:lnTo>
                        <a:pt x="180020" y="93337"/>
                      </a:lnTo>
                      <a:lnTo>
                        <a:pt x="136114" y="601547"/>
                      </a:lnTo>
                      <a:lnTo>
                        <a:pt x="55813" y="601547"/>
                      </a:lnTo>
                      <a:lnTo>
                        <a:pt x="0" y="93337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0" name="二等辺三角形 1">
                  <a:extLst>
                    <a:ext uri="{FF2B5EF4-FFF2-40B4-BE49-F238E27FC236}">
                      <a16:creationId xmlns:a16="http://schemas.microsoft.com/office/drawing/2014/main" id="{64127FB9-EE5E-4A87-A2B1-29615191FF45}"/>
                    </a:ext>
                  </a:extLst>
                </p:cNvPr>
                <p:cNvSpPr/>
                <p:nvPr/>
              </p:nvSpPr>
              <p:spPr bwMode="auto">
                <a:xfrm>
                  <a:off x="6875520" y="3808497"/>
                  <a:ext cx="256410" cy="278128"/>
                </a:xfrm>
                <a:custGeom>
                  <a:avLst/>
                  <a:gdLst>
                    <a:gd name="connsiteX0" fmla="*/ 0 w 323085"/>
                    <a:gd name="connsiteY0" fmla="*/ 201928 h 201928"/>
                    <a:gd name="connsiteX1" fmla="*/ 110259 w 323085"/>
                    <a:gd name="connsiteY1" fmla="*/ 0 h 201928"/>
                    <a:gd name="connsiteX2" fmla="*/ 323085 w 323085"/>
                    <a:gd name="connsiteY2" fmla="*/ 201928 h 201928"/>
                    <a:gd name="connsiteX3" fmla="*/ 0 w 323085"/>
                    <a:gd name="connsiteY3" fmla="*/ 201928 h 201928"/>
                    <a:gd name="connsiteX0" fmla="*/ 0 w 261172"/>
                    <a:gd name="connsiteY0" fmla="*/ 297178 h 297178"/>
                    <a:gd name="connsiteX1" fmla="*/ 48346 w 261172"/>
                    <a:gd name="connsiteY1" fmla="*/ 0 h 297178"/>
                    <a:gd name="connsiteX2" fmla="*/ 261172 w 261172"/>
                    <a:gd name="connsiteY2" fmla="*/ 201928 h 297178"/>
                    <a:gd name="connsiteX3" fmla="*/ 0 w 261172"/>
                    <a:gd name="connsiteY3" fmla="*/ 297178 h 297178"/>
                    <a:gd name="connsiteX0" fmla="*/ 0 w 256410"/>
                    <a:gd name="connsiteY0" fmla="*/ 297178 h 297178"/>
                    <a:gd name="connsiteX1" fmla="*/ 48346 w 256410"/>
                    <a:gd name="connsiteY1" fmla="*/ 0 h 297178"/>
                    <a:gd name="connsiteX2" fmla="*/ 256410 w 256410"/>
                    <a:gd name="connsiteY2" fmla="*/ 120965 h 297178"/>
                    <a:gd name="connsiteX3" fmla="*/ 0 w 256410"/>
                    <a:gd name="connsiteY3" fmla="*/ 297178 h 297178"/>
                    <a:gd name="connsiteX0" fmla="*/ 0 w 256410"/>
                    <a:gd name="connsiteY0" fmla="*/ 223359 h 223359"/>
                    <a:gd name="connsiteX1" fmla="*/ 81683 w 256410"/>
                    <a:gd name="connsiteY1" fmla="*/ 0 h 223359"/>
                    <a:gd name="connsiteX2" fmla="*/ 256410 w 256410"/>
                    <a:gd name="connsiteY2" fmla="*/ 47146 h 223359"/>
                    <a:gd name="connsiteX3" fmla="*/ 0 w 256410"/>
                    <a:gd name="connsiteY3" fmla="*/ 223359 h 223359"/>
                    <a:gd name="connsiteX0" fmla="*/ 0 w 256410"/>
                    <a:gd name="connsiteY0" fmla="*/ 278128 h 278128"/>
                    <a:gd name="connsiteX1" fmla="*/ 88827 w 256410"/>
                    <a:gd name="connsiteY1" fmla="*/ 0 h 278128"/>
                    <a:gd name="connsiteX2" fmla="*/ 256410 w 256410"/>
                    <a:gd name="connsiteY2" fmla="*/ 101915 h 278128"/>
                    <a:gd name="connsiteX3" fmla="*/ 0 w 256410"/>
                    <a:gd name="connsiteY3" fmla="*/ 278128 h 278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6410" h="278128">
                      <a:moveTo>
                        <a:pt x="0" y="278128"/>
                      </a:moveTo>
                      <a:lnTo>
                        <a:pt x="88827" y="0"/>
                      </a:lnTo>
                      <a:lnTo>
                        <a:pt x="256410" y="101915"/>
                      </a:lnTo>
                      <a:lnTo>
                        <a:pt x="0" y="27812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1" name="二等辺三角形 1">
                  <a:extLst>
                    <a:ext uri="{FF2B5EF4-FFF2-40B4-BE49-F238E27FC236}">
                      <a16:creationId xmlns:a16="http://schemas.microsoft.com/office/drawing/2014/main" id="{84E995B2-6464-41C7-BD08-91E30BFCA7CC}"/>
                    </a:ext>
                  </a:extLst>
                </p:cNvPr>
                <p:cNvSpPr/>
                <p:nvPr/>
              </p:nvSpPr>
              <p:spPr bwMode="auto">
                <a:xfrm flipH="1">
                  <a:off x="7136071" y="3808496"/>
                  <a:ext cx="256410" cy="278129"/>
                </a:xfrm>
                <a:custGeom>
                  <a:avLst/>
                  <a:gdLst>
                    <a:gd name="connsiteX0" fmla="*/ 0 w 323085"/>
                    <a:gd name="connsiteY0" fmla="*/ 201928 h 201928"/>
                    <a:gd name="connsiteX1" fmla="*/ 110259 w 323085"/>
                    <a:gd name="connsiteY1" fmla="*/ 0 h 201928"/>
                    <a:gd name="connsiteX2" fmla="*/ 323085 w 323085"/>
                    <a:gd name="connsiteY2" fmla="*/ 201928 h 201928"/>
                    <a:gd name="connsiteX3" fmla="*/ 0 w 323085"/>
                    <a:gd name="connsiteY3" fmla="*/ 201928 h 201928"/>
                    <a:gd name="connsiteX0" fmla="*/ 0 w 261172"/>
                    <a:gd name="connsiteY0" fmla="*/ 297178 h 297178"/>
                    <a:gd name="connsiteX1" fmla="*/ 48346 w 261172"/>
                    <a:gd name="connsiteY1" fmla="*/ 0 h 297178"/>
                    <a:gd name="connsiteX2" fmla="*/ 261172 w 261172"/>
                    <a:gd name="connsiteY2" fmla="*/ 201928 h 297178"/>
                    <a:gd name="connsiteX3" fmla="*/ 0 w 261172"/>
                    <a:gd name="connsiteY3" fmla="*/ 297178 h 297178"/>
                    <a:gd name="connsiteX0" fmla="*/ 0 w 256410"/>
                    <a:gd name="connsiteY0" fmla="*/ 297178 h 297178"/>
                    <a:gd name="connsiteX1" fmla="*/ 48346 w 256410"/>
                    <a:gd name="connsiteY1" fmla="*/ 0 h 297178"/>
                    <a:gd name="connsiteX2" fmla="*/ 256410 w 256410"/>
                    <a:gd name="connsiteY2" fmla="*/ 120965 h 297178"/>
                    <a:gd name="connsiteX3" fmla="*/ 0 w 256410"/>
                    <a:gd name="connsiteY3" fmla="*/ 297178 h 297178"/>
                    <a:gd name="connsiteX0" fmla="*/ 0 w 256410"/>
                    <a:gd name="connsiteY0" fmla="*/ 230503 h 230503"/>
                    <a:gd name="connsiteX1" fmla="*/ 29296 w 256410"/>
                    <a:gd name="connsiteY1" fmla="*/ 0 h 230503"/>
                    <a:gd name="connsiteX2" fmla="*/ 256410 w 256410"/>
                    <a:gd name="connsiteY2" fmla="*/ 54290 h 230503"/>
                    <a:gd name="connsiteX3" fmla="*/ 0 w 256410"/>
                    <a:gd name="connsiteY3" fmla="*/ 230503 h 230503"/>
                    <a:gd name="connsiteX0" fmla="*/ 0 w 256410"/>
                    <a:gd name="connsiteY0" fmla="*/ 282891 h 282891"/>
                    <a:gd name="connsiteX1" fmla="*/ 84065 w 256410"/>
                    <a:gd name="connsiteY1" fmla="*/ 0 h 282891"/>
                    <a:gd name="connsiteX2" fmla="*/ 256410 w 256410"/>
                    <a:gd name="connsiteY2" fmla="*/ 106678 h 282891"/>
                    <a:gd name="connsiteX3" fmla="*/ 0 w 256410"/>
                    <a:gd name="connsiteY3" fmla="*/ 282891 h 282891"/>
                    <a:gd name="connsiteX0" fmla="*/ 0 w 256410"/>
                    <a:gd name="connsiteY0" fmla="*/ 278129 h 278129"/>
                    <a:gd name="connsiteX1" fmla="*/ 91208 w 256410"/>
                    <a:gd name="connsiteY1" fmla="*/ 0 h 278129"/>
                    <a:gd name="connsiteX2" fmla="*/ 256410 w 256410"/>
                    <a:gd name="connsiteY2" fmla="*/ 101916 h 278129"/>
                    <a:gd name="connsiteX3" fmla="*/ 0 w 256410"/>
                    <a:gd name="connsiteY3" fmla="*/ 278129 h 278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6410" h="278129">
                      <a:moveTo>
                        <a:pt x="0" y="278129"/>
                      </a:moveTo>
                      <a:lnTo>
                        <a:pt x="91208" y="0"/>
                      </a:lnTo>
                      <a:lnTo>
                        <a:pt x="256410" y="101916"/>
                      </a:lnTo>
                      <a:lnTo>
                        <a:pt x="0" y="27812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2" name="台形 301">
                  <a:extLst>
                    <a:ext uri="{FF2B5EF4-FFF2-40B4-BE49-F238E27FC236}">
                      <a16:creationId xmlns:a16="http://schemas.microsoft.com/office/drawing/2014/main" id="{23DF4FE1-F4C7-4745-AA14-5BDB0191B177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6650135" y="4734704"/>
                  <a:ext cx="967464" cy="579272"/>
                </a:xfrm>
                <a:prstGeom prst="trapezoid">
                  <a:avLst>
                    <a:gd name="adj" fmla="val 12183"/>
                  </a:avLst>
                </a:prstGeom>
                <a:pattFill prst="lgGrid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正方形/長方形 302">
                  <a:extLst>
                    <a:ext uri="{FF2B5EF4-FFF2-40B4-BE49-F238E27FC236}">
                      <a16:creationId xmlns:a16="http://schemas.microsoft.com/office/drawing/2014/main" id="{A0945EFF-07FD-4ED6-8BB9-75791A1A4296}"/>
                    </a:ext>
                  </a:extLst>
                </p:cNvPr>
                <p:cNvSpPr/>
                <p:nvPr/>
              </p:nvSpPr>
              <p:spPr bwMode="auto">
                <a:xfrm>
                  <a:off x="6718135" y="4734704"/>
                  <a:ext cx="835190" cy="58270"/>
                </a:xfrm>
                <a:prstGeom prst="rect">
                  <a:avLst/>
                </a:prstGeom>
                <a:pattFill prst="lgGrid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04" name="グループ化 303">
                  <a:extLst>
                    <a:ext uri="{FF2B5EF4-FFF2-40B4-BE49-F238E27FC236}">
                      <a16:creationId xmlns:a16="http://schemas.microsoft.com/office/drawing/2014/main" id="{2FC6422F-766B-4264-9CEF-6B86D28F1381}"/>
                    </a:ext>
                  </a:extLst>
                </p:cNvPr>
                <p:cNvGrpSpPr/>
                <p:nvPr/>
              </p:nvGrpSpPr>
              <p:grpSpPr>
                <a:xfrm>
                  <a:off x="6681069" y="3784834"/>
                  <a:ext cx="272808" cy="1075316"/>
                  <a:chOff x="6681069" y="3784834"/>
                  <a:chExt cx="272808" cy="1075316"/>
                </a:xfrm>
                <a:pattFill prst="dotGrid">
                  <a:fgClr>
                    <a:srgbClr val="CC6600"/>
                  </a:fgClr>
                  <a:bgClr>
                    <a:srgbClr val="FF9900"/>
                  </a:bgClr>
                </a:pattFill>
              </p:grpSpPr>
              <p:sp>
                <p:nvSpPr>
                  <p:cNvPr id="316" name="フリーフォーム: 図形 315">
                    <a:extLst>
                      <a:ext uri="{FF2B5EF4-FFF2-40B4-BE49-F238E27FC236}">
                        <a16:creationId xmlns:a16="http://schemas.microsoft.com/office/drawing/2014/main" id="{D2633BBA-8119-49E8-87AB-6421926DE0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81069" y="3805472"/>
                    <a:ext cx="272808" cy="1054678"/>
                  </a:xfrm>
                  <a:custGeom>
                    <a:avLst/>
                    <a:gdLst>
                      <a:gd name="connsiteX0" fmla="*/ 220954 w 272808"/>
                      <a:gd name="connsiteY0" fmla="*/ 0 h 1054678"/>
                      <a:gd name="connsiteX1" fmla="*/ 272808 w 272808"/>
                      <a:gd name="connsiteY1" fmla="*/ 0 h 1054678"/>
                      <a:gd name="connsiteX2" fmla="*/ 272808 w 272808"/>
                      <a:gd name="connsiteY2" fmla="*/ 1054678 h 1054678"/>
                      <a:gd name="connsiteX3" fmla="*/ 0 w 272808"/>
                      <a:gd name="connsiteY3" fmla="*/ 1054678 h 1054678"/>
                      <a:gd name="connsiteX4" fmla="*/ 0 w 272808"/>
                      <a:gd name="connsiteY4" fmla="*/ 220954 h 1054678"/>
                      <a:gd name="connsiteX5" fmla="*/ 220954 w 272808"/>
                      <a:gd name="connsiteY5" fmla="*/ 0 h 1054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72808" h="1054678">
                        <a:moveTo>
                          <a:pt x="220954" y="0"/>
                        </a:moveTo>
                        <a:lnTo>
                          <a:pt x="272808" y="0"/>
                        </a:lnTo>
                        <a:lnTo>
                          <a:pt x="272808" y="1054678"/>
                        </a:lnTo>
                        <a:lnTo>
                          <a:pt x="0" y="1054678"/>
                        </a:lnTo>
                        <a:lnTo>
                          <a:pt x="0" y="220954"/>
                        </a:lnTo>
                        <a:cubicBezTo>
                          <a:pt x="0" y="98924"/>
                          <a:pt x="98924" y="0"/>
                          <a:pt x="220954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7" name="フリーフォーム: 図形 316">
                    <a:extLst>
                      <a:ext uri="{FF2B5EF4-FFF2-40B4-BE49-F238E27FC236}">
                        <a16:creationId xmlns:a16="http://schemas.microsoft.com/office/drawing/2014/main" id="{4FFDBE40-BCA4-4267-BD56-920EE4DE764A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6472237" y="4072484"/>
                    <a:ext cx="769290" cy="193989"/>
                  </a:xfrm>
                  <a:custGeom>
                    <a:avLst/>
                    <a:gdLst>
                      <a:gd name="connsiteX0" fmla="*/ 769290 w 769290"/>
                      <a:gd name="connsiteY0" fmla="*/ 193989 h 193989"/>
                      <a:gd name="connsiteX1" fmla="*/ 468190 w 769290"/>
                      <a:gd name="connsiteY1" fmla="*/ 193989 h 193989"/>
                      <a:gd name="connsiteX2" fmla="*/ 468192 w 769290"/>
                      <a:gd name="connsiteY2" fmla="*/ 193988 h 193989"/>
                      <a:gd name="connsiteX3" fmla="*/ 0 w 769290"/>
                      <a:gd name="connsiteY3" fmla="*/ 193988 h 193989"/>
                      <a:gd name="connsiteX4" fmla="*/ 540192 w 769290"/>
                      <a:gd name="connsiteY4" fmla="*/ 0 h 193989"/>
                      <a:gd name="connsiteX5" fmla="*/ 582128 w 769290"/>
                      <a:gd name="connsiteY5" fmla="*/ 98617 h 193989"/>
                      <a:gd name="connsiteX6" fmla="*/ 699941 w 769290"/>
                      <a:gd name="connsiteY6" fmla="*/ 2 h 1939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69290" h="193989">
                        <a:moveTo>
                          <a:pt x="769290" y="193989"/>
                        </a:moveTo>
                        <a:lnTo>
                          <a:pt x="468190" y="193989"/>
                        </a:lnTo>
                        <a:lnTo>
                          <a:pt x="468192" y="193988"/>
                        </a:lnTo>
                        <a:lnTo>
                          <a:pt x="0" y="193988"/>
                        </a:lnTo>
                        <a:lnTo>
                          <a:pt x="540192" y="0"/>
                        </a:lnTo>
                        <a:lnTo>
                          <a:pt x="582128" y="98617"/>
                        </a:lnTo>
                        <a:lnTo>
                          <a:pt x="699941" y="2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05" name="グループ化 304">
                  <a:extLst>
                    <a:ext uri="{FF2B5EF4-FFF2-40B4-BE49-F238E27FC236}">
                      <a16:creationId xmlns:a16="http://schemas.microsoft.com/office/drawing/2014/main" id="{6D976E8B-1295-48D2-9BB6-7BD7184AE611}"/>
                    </a:ext>
                  </a:extLst>
                </p:cNvPr>
                <p:cNvGrpSpPr/>
                <p:nvPr/>
              </p:nvGrpSpPr>
              <p:grpSpPr>
                <a:xfrm flipH="1">
                  <a:off x="7311562" y="3784834"/>
                  <a:ext cx="272808" cy="1075316"/>
                  <a:chOff x="6681069" y="3784834"/>
                  <a:chExt cx="272808" cy="1075316"/>
                </a:xfrm>
                <a:pattFill prst="dotGrid">
                  <a:fgClr>
                    <a:srgbClr val="CC6600"/>
                  </a:fgClr>
                  <a:bgClr>
                    <a:srgbClr val="FF9900"/>
                  </a:bgClr>
                </a:pattFill>
              </p:grpSpPr>
              <p:sp>
                <p:nvSpPr>
                  <p:cNvPr id="314" name="フリーフォーム: 図形 313">
                    <a:extLst>
                      <a:ext uri="{FF2B5EF4-FFF2-40B4-BE49-F238E27FC236}">
                        <a16:creationId xmlns:a16="http://schemas.microsoft.com/office/drawing/2014/main" id="{43C52973-D4A9-4F54-B44A-44C8AF52F3C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81069" y="3805472"/>
                    <a:ext cx="272808" cy="1054678"/>
                  </a:xfrm>
                  <a:custGeom>
                    <a:avLst/>
                    <a:gdLst>
                      <a:gd name="connsiteX0" fmla="*/ 220954 w 272808"/>
                      <a:gd name="connsiteY0" fmla="*/ 0 h 1054678"/>
                      <a:gd name="connsiteX1" fmla="*/ 272808 w 272808"/>
                      <a:gd name="connsiteY1" fmla="*/ 0 h 1054678"/>
                      <a:gd name="connsiteX2" fmla="*/ 272808 w 272808"/>
                      <a:gd name="connsiteY2" fmla="*/ 1054678 h 1054678"/>
                      <a:gd name="connsiteX3" fmla="*/ 0 w 272808"/>
                      <a:gd name="connsiteY3" fmla="*/ 1054678 h 1054678"/>
                      <a:gd name="connsiteX4" fmla="*/ 0 w 272808"/>
                      <a:gd name="connsiteY4" fmla="*/ 220954 h 1054678"/>
                      <a:gd name="connsiteX5" fmla="*/ 220954 w 272808"/>
                      <a:gd name="connsiteY5" fmla="*/ 0 h 1054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72808" h="1054678">
                        <a:moveTo>
                          <a:pt x="220954" y="0"/>
                        </a:moveTo>
                        <a:lnTo>
                          <a:pt x="272808" y="0"/>
                        </a:lnTo>
                        <a:lnTo>
                          <a:pt x="272808" y="1054678"/>
                        </a:lnTo>
                        <a:lnTo>
                          <a:pt x="0" y="1054678"/>
                        </a:lnTo>
                        <a:lnTo>
                          <a:pt x="0" y="220954"/>
                        </a:lnTo>
                        <a:cubicBezTo>
                          <a:pt x="0" y="98924"/>
                          <a:pt x="98924" y="0"/>
                          <a:pt x="220954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5" name="フリーフォーム: 図形 314">
                    <a:extLst>
                      <a:ext uri="{FF2B5EF4-FFF2-40B4-BE49-F238E27FC236}">
                        <a16:creationId xmlns:a16="http://schemas.microsoft.com/office/drawing/2014/main" id="{76062CBE-678C-467E-848F-6FB099DD557A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6472237" y="4072484"/>
                    <a:ext cx="769290" cy="193989"/>
                  </a:xfrm>
                  <a:custGeom>
                    <a:avLst/>
                    <a:gdLst>
                      <a:gd name="connsiteX0" fmla="*/ 769290 w 769290"/>
                      <a:gd name="connsiteY0" fmla="*/ 193989 h 193989"/>
                      <a:gd name="connsiteX1" fmla="*/ 468190 w 769290"/>
                      <a:gd name="connsiteY1" fmla="*/ 193989 h 193989"/>
                      <a:gd name="connsiteX2" fmla="*/ 468192 w 769290"/>
                      <a:gd name="connsiteY2" fmla="*/ 193988 h 193989"/>
                      <a:gd name="connsiteX3" fmla="*/ 0 w 769290"/>
                      <a:gd name="connsiteY3" fmla="*/ 193988 h 193989"/>
                      <a:gd name="connsiteX4" fmla="*/ 540192 w 769290"/>
                      <a:gd name="connsiteY4" fmla="*/ 0 h 193989"/>
                      <a:gd name="connsiteX5" fmla="*/ 582128 w 769290"/>
                      <a:gd name="connsiteY5" fmla="*/ 98617 h 193989"/>
                      <a:gd name="connsiteX6" fmla="*/ 699941 w 769290"/>
                      <a:gd name="connsiteY6" fmla="*/ 2 h 1939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69290" h="193989">
                        <a:moveTo>
                          <a:pt x="769290" y="193989"/>
                        </a:moveTo>
                        <a:lnTo>
                          <a:pt x="468190" y="193989"/>
                        </a:lnTo>
                        <a:lnTo>
                          <a:pt x="468192" y="193988"/>
                        </a:lnTo>
                        <a:lnTo>
                          <a:pt x="0" y="193988"/>
                        </a:lnTo>
                        <a:lnTo>
                          <a:pt x="540192" y="0"/>
                        </a:lnTo>
                        <a:lnTo>
                          <a:pt x="582128" y="98617"/>
                        </a:lnTo>
                        <a:lnTo>
                          <a:pt x="699941" y="2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1B4176C9-C4C3-46D0-A780-483542A75B24}"/>
                    </a:ext>
                  </a:extLst>
                </p:cNvPr>
                <p:cNvSpPr/>
                <p:nvPr/>
              </p:nvSpPr>
              <p:spPr bwMode="auto">
                <a:xfrm>
                  <a:off x="5897527" y="1285137"/>
                  <a:ext cx="2468806" cy="2501666"/>
                </a:xfrm>
                <a:custGeom>
                  <a:avLst/>
                  <a:gdLst>
                    <a:gd name="connsiteX0" fmla="*/ 1234403 w 2468806"/>
                    <a:gd name="connsiteY0" fmla="*/ 0 h 2501666"/>
                    <a:gd name="connsiteX1" fmla="*/ 2468806 w 2468806"/>
                    <a:gd name="connsiteY1" fmla="*/ 1302978 h 2501666"/>
                    <a:gd name="connsiteX2" fmla="*/ 1822793 w 2468806"/>
                    <a:gd name="connsiteY2" fmla="*/ 2448694 h 2501666"/>
                    <a:gd name="connsiteX3" fmla="*/ 1718617 w 2468806"/>
                    <a:gd name="connsiteY3" fmla="*/ 2501666 h 2501666"/>
                    <a:gd name="connsiteX4" fmla="*/ 1747782 w 2468806"/>
                    <a:gd name="connsiteY4" fmla="*/ 2477246 h 2501666"/>
                    <a:gd name="connsiteX5" fmla="*/ 2152611 w 2468806"/>
                    <a:gd name="connsiteY5" fmla="*/ 1427872 h 2501666"/>
                    <a:gd name="connsiteX6" fmla="*/ 1234403 w 2468806"/>
                    <a:gd name="connsiteY6" fmla="*/ 162370 h 2501666"/>
                    <a:gd name="connsiteX7" fmla="*/ 316195 w 2468806"/>
                    <a:gd name="connsiteY7" fmla="*/ 1427872 h 2501666"/>
                    <a:gd name="connsiteX8" fmla="*/ 721025 w 2468806"/>
                    <a:gd name="connsiteY8" fmla="*/ 2477246 h 2501666"/>
                    <a:gd name="connsiteX9" fmla="*/ 750190 w 2468806"/>
                    <a:gd name="connsiteY9" fmla="*/ 2501666 h 2501666"/>
                    <a:gd name="connsiteX10" fmla="*/ 646013 w 2468806"/>
                    <a:gd name="connsiteY10" fmla="*/ 2448694 h 2501666"/>
                    <a:gd name="connsiteX11" fmla="*/ 0 w 2468806"/>
                    <a:gd name="connsiteY11" fmla="*/ 1302978 h 2501666"/>
                    <a:gd name="connsiteX12" fmla="*/ 1234403 w 2468806"/>
                    <a:gd name="connsiteY12" fmla="*/ 0 h 2501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468806" h="2501666">
                      <a:moveTo>
                        <a:pt x="1234403" y="0"/>
                      </a:moveTo>
                      <a:cubicBezTo>
                        <a:pt x="1916145" y="0"/>
                        <a:pt x="2468806" y="583363"/>
                        <a:pt x="2468806" y="1302978"/>
                      </a:cubicBezTo>
                      <a:cubicBezTo>
                        <a:pt x="2468806" y="1797713"/>
                        <a:pt x="2207588" y="2228048"/>
                        <a:pt x="1822793" y="2448694"/>
                      </a:cubicBezTo>
                      <a:lnTo>
                        <a:pt x="1718617" y="2501666"/>
                      </a:lnTo>
                      <a:lnTo>
                        <a:pt x="1747782" y="2477246"/>
                      </a:lnTo>
                      <a:cubicBezTo>
                        <a:pt x="1992027" y="2249826"/>
                        <a:pt x="2152611" y="1864695"/>
                        <a:pt x="2152611" y="1427872"/>
                      </a:cubicBezTo>
                      <a:cubicBezTo>
                        <a:pt x="2152611" y="728955"/>
                        <a:pt x="1741515" y="162370"/>
                        <a:pt x="1234403" y="162370"/>
                      </a:cubicBezTo>
                      <a:cubicBezTo>
                        <a:pt x="727291" y="162370"/>
                        <a:pt x="316195" y="728955"/>
                        <a:pt x="316195" y="1427872"/>
                      </a:cubicBezTo>
                      <a:cubicBezTo>
                        <a:pt x="316195" y="1864695"/>
                        <a:pt x="476780" y="2249826"/>
                        <a:pt x="721025" y="2477246"/>
                      </a:cubicBezTo>
                      <a:lnTo>
                        <a:pt x="750190" y="2501666"/>
                      </a:lnTo>
                      <a:lnTo>
                        <a:pt x="646013" y="2448694"/>
                      </a:lnTo>
                      <a:cubicBezTo>
                        <a:pt x="261219" y="2228048"/>
                        <a:pt x="0" y="1797713"/>
                        <a:pt x="0" y="1302978"/>
                      </a:cubicBezTo>
                      <a:cubicBezTo>
                        <a:pt x="0" y="583363"/>
                        <a:pt x="552661" y="0"/>
                        <a:pt x="123440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83ECEEEA-C623-4C44-AD90-CB4A9926A4BC}"/>
                    </a:ext>
                  </a:extLst>
                </p:cNvPr>
                <p:cNvSpPr/>
                <p:nvPr/>
              </p:nvSpPr>
              <p:spPr bwMode="auto">
                <a:xfrm>
                  <a:off x="6854653" y="1389317"/>
                  <a:ext cx="580188" cy="843362"/>
                </a:xfrm>
                <a:custGeom>
                  <a:avLst/>
                  <a:gdLst>
                    <a:gd name="connsiteX0" fmla="*/ 652573 w 1442865"/>
                    <a:gd name="connsiteY0" fmla="*/ 0 h 1359241"/>
                    <a:gd name="connsiteX1" fmla="*/ 721433 w 1442865"/>
                    <a:gd name="connsiteY1" fmla="*/ 4793 h 1359241"/>
                    <a:gd name="connsiteX2" fmla="*/ 790292 w 1442865"/>
                    <a:gd name="connsiteY2" fmla="*/ 0 h 1359241"/>
                    <a:gd name="connsiteX3" fmla="*/ 1442865 w 1442865"/>
                    <a:gd name="connsiteY3" fmla="*/ 720080 h 1359241"/>
                    <a:gd name="connsiteX4" fmla="*/ 1155151 w 1442865"/>
                    <a:gd name="connsiteY4" fmla="*/ 1317182 h 1359241"/>
                    <a:gd name="connsiteX5" fmla="*/ 1084928 w 1442865"/>
                    <a:gd name="connsiteY5" fmla="*/ 1359241 h 1359241"/>
                    <a:gd name="connsiteX6" fmla="*/ 1143754 w 1442865"/>
                    <a:gd name="connsiteY6" fmla="*/ 1239650 h 1359241"/>
                    <a:gd name="connsiteX7" fmla="*/ 1195037 w 1442865"/>
                    <a:gd name="connsiteY7" fmla="*/ 959362 h 1359241"/>
                    <a:gd name="connsiteX8" fmla="*/ 796475 w 1442865"/>
                    <a:gd name="connsiteY8" fmla="*/ 295870 h 1359241"/>
                    <a:gd name="connsiteX9" fmla="*/ 721433 w 1442865"/>
                    <a:gd name="connsiteY9" fmla="*/ 270165 h 1359241"/>
                    <a:gd name="connsiteX10" fmla="*/ 646390 w 1442865"/>
                    <a:gd name="connsiteY10" fmla="*/ 295870 h 1359241"/>
                    <a:gd name="connsiteX11" fmla="*/ 247828 w 1442865"/>
                    <a:gd name="connsiteY11" fmla="*/ 959362 h 1359241"/>
                    <a:gd name="connsiteX12" fmla="*/ 299111 w 1442865"/>
                    <a:gd name="connsiteY12" fmla="*/ 1239650 h 1359241"/>
                    <a:gd name="connsiteX13" fmla="*/ 357937 w 1442865"/>
                    <a:gd name="connsiteY13" fmla="*/ 1359241 h 1359241"/>
                    <a:gd name="connsiteX14" fmla="*/ 287714 w 1442865"/>
                    <a:gd name="connsiteY14" fmla="*/ 1317182 h 1359241"/>
                    <a:gd name="connsiteX15" fmla="*/ 0 w 1442865"/>
                    <a:gd name="connsiteY15" fmla="*/ 720080 h 1359241"/>
                    <a:gd name="connsiteX16" fmla="*/ 652573 w 1442865"/>
                    <a:gd name="connsiteY16" fmla="*/ 0 h 13592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442865" h="1359241">
                      <a:moveTo>
                        <a:pt x="652573" y="0"/>
                      </a:moveTo>
                      <a:lnTo>
                        <a:pt x="721433" y="4793"/>
                      </a:lnTo>
                      <a:lnTo>
                        <a:pt x="790292" y="0"/>
                      </a:lnTo>
                      <a:cubicBezTo>
                        <a:pt x="1150698" y="0"/>
                        <a:pt x="1442865" y="322391"/>
                        <a:pt x="1442865" y="720080"/>
                      </a:cubicBezTo>
                      <a:cubicBezTo>
                        <a:pt x="1442865" y="968636"/>
                        <a:pt x="1328737" y="1187778"/>
                        <a:pt x="1155151" y="1317182"/>
                      </a:cubicBezTo>
                      <a:lnTo>
                        <a:pt x="1084928" y="1359241"/>
                      </a:lnTo>
                      <a:lnTo>
                        <a:pt x="1143754" y="1239650"/>
                      </a:lnTo>
                      <a:cubicBezTo>
                        <a:pt x="1176776" y="1153501"/>
                        <a:pt x="1195037" y="1058784"/>
                        <a:pt x="1195037" y="959362"/>
                      </a:cubicBezTo>
                      <a:cubicBezTo>
                        <a:pt x="1195037" y="661095"/>
                        <a:pt x="1030693" y="405184"/>
                        <a:pt x="796475" y="295870"/>
                      </a:cubicBezTo>
                      <a:lnTo>
                        <a:pt x="721433" y="270165"/>
                      </a:lnTo>
                      <a:lnTo>
                        <a:pt x="646390" y="295870"/>
                      </a:lnTo>
                      <a:cubicBezTo>
                        <a:pt x="412172" y="405184"/>
                        <a:pt x="247828" y="661095"/>
                        <a:pt x="247828" y="959362"/>
                      </a:cubicBezTo>
                      <a:cubicBezTo>
                        <a:pt x="247828" y="1058784"/>
                        <a:pt x="266089" y="1153501"/>
                        <a:pt x="299111" y="1239650"/>
                      </a:cubicBezTo>
                      <a:lnTo>
                        <a:pt x="357937" y="1359241"/>
                      </a:lnTo>
                      <a:lnTo>
                        <a:pt x="287714" y="1317182"/>
                      </a:lnTo>
                      <a:cubicBezTo>
                        <a:pt x="114128" y="1187778"/>
                        <a:pt x="0" y="968636"/>
                        <a:pt x="0" y="720080"/>
                      </a:cubicBezTo>
                      <a:cubicBezTo>
                        <a:pt x="0" y="322391"/>
                        <a:pt x="292167" y="0"/>
                        <a:pt x="65257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33819A52-BE91-4A4F-AA05-C9AB2B0D3ACD}"/>
                    </a:ext>
                  </a:extLst>
                </p:cNvPr>
                <p:cNvSpPr/>
                <p:nvPr/>
              </p:nvSpPr>
              <p:spPr bwMode="auto">
                <a:xfrm>
                  <a:off x="6260004" y="1350922"/>
                  <a:ext cx="1018256" cy="881757"/>
                </a:xfrm>
                <a:custGeom>
                  <a:avLst/>
                  <a:gdLst>
                    <a:gd name="connsiteX0" fmla="*/ 364708 w 1018256"/>
                    <a:gd name="connsiteY0" fmla="*/ 0 h 1055950"/>
                    <a:gd name="connsiteX1" fmla="*/ 455854 w 1018256"/>
                    <a:gd name="connsiteY1" fmla="*/ 17612 h 1055950"/>
                    <a:gd name="connsiteX2" fmla="*/ 456602 w 1018256"/>
                    <a:gd name="connsiteY2" fmla="*/ 18063 h 1055950"/>
                    <a:gd name="connsiteX3" fmla="*/ 470668 w 1018256"/>
                    <a:gd name="connsiteY3" fmla="*/ 11365 h 1055950"/>
                    <a:gd name="connsiteX4" fmla="*/ 544170 w 1018256"/>
                    <a:gd name="connsiteY4" fmla="*/ 0 h 1055950"/>
                    <a:gd name="connsiteX5" fmla="*/ 590620 w 1018256"/>
                    <a:gd name="connsiteY5" fmla="*/ 4495 h 1055950"/>
                    <a:gd name="connsiteX6" fmla="*/ 631078 w 1018256"/>
                    <a:gd name="connsiteY6" fmla="*/ 16368 h 1055950"/>
                    <a:gd name="connsiteX7" fmla="*/ 641584 w 1018256"/>
                    <a:gd name="connsiteY7" fmla="*/ 11365 h 1055950"/>
                    <a:gd name="connsiteX8" fmla="*/ 715086 w 1018256"/>
                    <a:gd name="connsiteY8" fmla="*/ 0 h 1055950"/>
                    <a:gd name="connsiteX9" fmla="*/ 1017507 w 1018256"/>
                    <a:gd name="connsiteY9" fmla="*/ 246638 h 1055950"/>
                    <a:gd name="connsiteX10" fmla="*/ 1018256 w 1018256"/>
                    <a:gd name="connsiteY10" fmla="*/ 248754 h 1055950"/>
                    <a:gd name="connsiteX11" fmla="*/ 995552 w 1018256"/>
                    <a:gd name="connsiteY11" fmla="*/ 229852 h 1055950"/>
                    <a:gd name="connsiteX12" fmla="*/ 853591 w 1018256"/>
                    <a:gd name="connsiteY12" fmla="*/ 185890 h 1055950"/>
                    <a:gd name="connsiteX13" fmla="*/ 815610 w 1018256"/>
                    <a:gd name="connsiteY13" fmla="*/ 191763 h 1055950"/>
                    <a:gd name="connsiteX14" fmla="*/ 846591 w 1018256"/>
                    <a:gd name="connsiteY14" fmla="*/ 246638 h 1055950"/>
                    <a:gd name="connsiteX15" fmla="*/ 847340 w 1018256"/>
                    <a:gd name="connsiteY15" fmla="*/ 248754 h 1055950"/>
                    <a:gd name="connsiteX16" fmla="*/ 824636 w 1018256"/>
                    <a:gd name="connsiteY16" fmla="*/ 229852 h 1055950"/>
                    <a:gd name="connsiteX17" fmla="*/ 768133 w 1018256"/>
                    <a:gd name="connsiteY17" fmla="*/ 202949 h 1055950"/>
                    <a:gd name="connsiteX18" fmla="*/ 711631 w 1018256"/>
                    <a:gd name="connsiteY18" fmla="*/ 229851 h 1055950"/>
                    <a:gd name="connsiteX19" fmla="*/ 488883 w 1018256"/>
                    <a:gd name="connsiteY19" fmla="*/ 745297 h 1055950"/>
                    <a:gd name="connsiteX20" fmla="*/ 517544 w 1018256"/>
                    <a:gd name="connsiteY20" fmla="*/ 963044 h 1055950"/>
                    <a:gd name="connsiteX21" fmla="*/ 550421 w 1018256"/>
                    <a:gd name="connsiteY21" fmla="*/ 1055950 h 1055950"/>
                    <a:gd name="connsiteX22" fmla="*/ 511175 w 1018256"/>
                    <a:gd name="connsiteY22" fmla="*/ 1023276 h 1055950"/>
                    <a:gd name="connsiteX23" fmla="*/ 350378 w 1018256"/>
                    <a:gd name="connsiteY23" fmla="*/ 559407 h 1055950"/>
                    <a:gd name="connsiteX24" fmla="*/ 353003 w 1018256"/>
                    <a:gd name="connsiteY24" fmla="*/ 519477 h 1055950"/>
                    <a:gd name="connsiteX25" fmla="*/ 334364 w 1018256"/>
                    <a:gd name="connsiteY25" fmla="*/ 578947 h 1055950"/>
                    <a:gd name="connsiteX26" fmla="*/ 317967 w 1018256"/>
                    <a:gd name="connsiteY26" fmla="*/ 745297 h 1055950"/>
                    <a:gd name="connsiteX27" fmla="*/ 346628 w 1018256"/>
                    <a:gd name="connsiteY27" fmla="*/ 963044 h 1055950"/>
                    <a:gd name="connsiteX28" fmla="*/ 379505 w 1018256"/>
                    <a:gd name="connsiteY28" fmla="*/ 1055950 h 1055950"/>
                    <a:gd name="connsiteX29" fmla="*/ 340259 w 1018256"/>
                    <a:gd name="connsiteY29" fmla="*/ 1023276 h 1055950"/>
                    <a:gd name="connsiteX30" fmla="*/ 179462 w 1018256"/>
                    <a:gd name="connsiteY30" fmla="*/ 559407 h 1055950"/>
                    <a:gd name="connsiteX31" fmla="*/ 184838 w 1018256"/>
                    <a:gd name="connsiteY31" fmla="*/ 477611 h 1055950"/>
                    <a:gd name="connsiteX32" fmla="*/ 167166 w 1018256"/>
                    <a:gd name="connsiteY32" fmla="*/ 527551 h 1055950"/>
                    <a:gd name="connsiteX33" fmla="*/ 138505 w 1018256"/>
                    <a:gd name="connsiteY33" fmla="*/ 745297 h 1055950"/>
                    <a:gd name="connsiteX34" fmla="*/ 167166 w 1018256"/>
                    <a:gd name="connsiteY34" fmla="*/ 963044 h 1055950"/>
                    <a:gd name="connsiteX35" fmla="*/ 200043 w 1018256"/>
                    <a:gd name="connsiteY35" fmla="*/ 1055950 h 1055950"/>
                    <a:gd name="connsiteX36" fmla="*/ 160797 w 1018256"/>
                    <a:gd name="connsiteY36" fmla="*/ 1023276 h 1055950"/>
                    <a:gd name="connsiteX37" fmla="*/ 0 w 1018256"/>
                    <a:gd name="connsiteY37" fmla="*/ 559407 h 1055950"/>
                    <a:gd name="connsiteX38" fmla="*/ 364708 w 1018256"/>
                    <a:gd name="connsiteY38" fmla="*/ 0 h 105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018256" h="1055950">
                      <a:moveTo>
                        <a:pt x="364708" y="0"/>
                      </a:moveTo>
                      <a:cubicBezTo>
                        <a:pt x="396180" y="0"/>
                        <a:pt x="426721" y="6115"/>
                        <a:pt x="455854" y="17612"/>
                      </a:cubicBezTo>
                      <a:lnTo>
                        <a:pt x="456602" y="18063"/>
                      </a:lnTo>
                      <a:lnTo>
                        <a:pt x="470668" y="11365"/>
                      </a:lnTo>
                      <a:cubicBezTo>
                        <a:pt x="494410" y="3913"/>
                        <a:pt x="518992" y="0"/>
                        <a:pt x="544170" y="0"/>
                      </a:cubicBezTo>
                      <a:cubicBezTo>
                        <a:pt x="559906" y="0"/>
                        <a:pt x="575409" y="1529"/>
                        <a:pt x="590620" y="4495"/>
                      </a:cubicBezTo>
                      <a:lnTo>
                        <a:pt x="631078" y="16368"/>
                      </a:lnTo>
                      <a:lnTo>
                        <a:pt x="641584" y="11365"/>
                      </a:lnTo>
                      <a:cubicBezTo>
                        <a:pt x="665326" y="3913"/>
                        <a:pt x="689908" y="0"/>
                        <a:pt x="715086" y="0"/>
                      </a:cubicBezTo>
                      <a:cubicBezTo>
                        <a:pt x="840975" y="0"/>
                        <a:pt x="951967" y="97834"/>
                        <a:pt x="1017507" y="246638"/>
                      </a:cubicBezTo>
                      <a:lnTo>
                        <a:pt x="1018256" y="248754"/>
                      </a:lnTo>
                      <a:lnTo>
                        <a:pt x="995552" y="229852"/>
                      </a:lnTo>
                      <a:cubicBezTo>
                        <a:pt x="951919" y="201544"/>
                        <a:pt x="903947" y="185890"/>
                        <a:pt x="853591" y="185890"/>
                      </a:cubicBezTo>
                      <a:lnTo>
                        <a:pt x="815610" y="191763"/>
                      </a:lnTo>
                      <a:lnTo>
                        <a:pt x="846591" y="246638"/>
                      </a:lnTo>
                      <a:lnTo>
                        <a:pt x="847340" y="248754"/>
                      </a:lnTo>
                      <a:lnTo>
                        <a:pt x="824636" y="229852"/>
                      </a:lnTo>
                      <a:lnTo>
                        <a:pt x="768133" y="202949"/>
                      </a:lnTo>
                      <a:lnTo>
                        <a:pt x="711631" y="229851"/>
                      </a:lnTo>
                      <a:cubicBezTo>
                        <a:pt x="580731" y="314774"/>
                        <a:pt x="488883" y="513583"/>
                        <a:pt x="488883" y="745297"/>
                      </a:cubicBezTo>
                      <a:cubicBezTo>
                        <a:pt x="488883" y="822535"/>
                        <a:pt x="499089" y="896117"/>
                        <a:pt x="517544" y="963044"/>
                      </a:cubicBezTo>
                      <a:lnTo>
                        <a:pt x="550421" y="1055950"/>
                      </a:lnTo>
                      <a:lnTo>
                        <a:pt x="511175" y="1023276"/>
                      </a:lnTo>
                      <a:cubicBezTo>
                        <a:pt x="414162" y="922746"/>
                        <a:pt x="350378" y="752502"/>
                        <a:pt x="350378" y="559407"/>
                      </a:cubicBezTo>
                      <a:lnTo>
                        <a:pt x="353003" y="519477"/>
                      </a:lnTo>
                      <a:lnTo>
                        <a:pt x="334364" y="578947"/>
                      </a:lnTo>
                      <a:cubicBezTo>
                        <a:pt x="323708" y="631497"/>
                        <a:pt x="317967" y="687369"/>
                        <a:pt x="317967" y="745297"/>
                      </a:cubicBezTo>
                      <a:cubicBezTo>
                        <a:pt x="317967" y="822535"/>
                        <a:pt x="328173" y="896117"/>
                        <a:pt x="346628" y="963044"/>
                      </a:cubicBezTo>
                      <a:lnTo>
                        <a:pt x="379505" y="1055950"/>
                      </a:lnTo>
                      <a:lnTo>
                        <a:pt x="340259" y="1023276"/>
                      </a:lnTo>
                      <a:cubicBezTo>
                        <a:pt x="243246" y="922746"/>
                        <a:pt x="179462" y="752502"/>
                        <a:pt x="179462" y="559407"/>
                      </a:cubicBezTo>
                      <a:lnTo>
                        <a:pt x="184838" y="477611"/>
                      </a:lnTo>
                      <a:lnTo>
                        <a:pt x="167166" y="527551"/>
                      </a:lnTo>
                      <a:cubicBezTo>
                        <a:pt x="148711" y="594477"/>
                        <a:pt x="138505" y="668059"/>
                        <a:pt x="138505" y="745297"/>
                      </a:cubicBezTo>
                      <a:cubicBezTo>
                        <a:pt x="138505" y="822535"/>
                        <a:pt x="148711" y="896117"/>
                        <a:pt x="167166" y="963044"/>
                      </a:cubicBezTo>
                      <a:lnTo>
                        <a:pt x="200043" y="1055950"/>
                      </a:lnTo>
                      <a:lnTo>
                        <a:pt x="160797" y="1023276"/>
                      </a:lnTo>
                      <a:cubicBezTo>
                        <a:pt x="63784" y="922746"/>
                        <a:pt x="0" y="752502"/>
                        <a:pt x="0" y="559407"/>
                      </a:cubicBezTo>
                      <a:cubicBezTo>
                        <a:pt x="0" y="250455"/>
                        <a:pt x="163285" y="0"/>
                        <a:pt x="36470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67E4EC6B-3201-498B-90D2-589197FB1C25}"/>
                    </a:ext>
                  </a:extLst>
                </p:cNvPr>
                <p:cNvSpPr/>
                <p:nvPr/>
              </p:nvSpPr>
              <p:spPr bwMode="auto">
                <a:xfrm flipH="1">
                  <a:off x="7016277" y="1350922"/>
                  <a:ext cx="1018256" cy="881757"/>
                </a:xfrm>
                <a:custGeom>
                  <a:avLst/>
                  <a:gdLst>
                    <a:gd name="connsiteX0" fmla="*/ 364708 w 1018256"/>
                    <a:gd name="connsiteY0" fmla="*/ 0 h 1055950"/>
                    <a:gd name="connsiteX1" fmla="*/ 455854 w 1018256"/>
                    <a:gd name="connsiteY1" fmla="*/ 17612 h 1055950"/>
                    <a:gd name="connsiteX2" fmla="*/ 456602 w 1018256"/>
                    <a:gd name="connsiteY2" fmla="*/ 18063 h 1055950"/>
                    <a:gd name="connsiteX3" fmla="*/ 470668 w 1018256"/>
                    <a:gd name="connsiteY3" fmla="*/ 11365 h 1055950"/>
                    <a:gd name="connsiteX4" fmla="*/ 544170 w 1018256"/>
                    <a:gd name="connsiteY4" fmla="*/ 0 h 1055950"/>
                    <a:gd name="connsiteX5" fmla="*/ 590620 w 1018256"/>
                    <a:gd name="connsiteY5" fmla="*/ 4495 h 1055950"/>
                    <a:gd name="connsiteX6" fmla="*/ 631078 w 1018256"/>
                    <a:gd name="connsiteY6" fmla="*/ 16368 h 1055950"/>
                    <a:gd name="connsiteX7" fmla="*/ 641584 w 1018256"/>
                    <a:gd name="connsiteY7" fmla="*/ 11365 h 1055950"/>
                    <a:gd name="connsiteX8" fmla="*/ 715086 w 1018256"/>
                    <a:gd name="connsiteY8" fmla="*/ 0 h 1055950"/>
                    <a:gd name="connsiteX9" fmla="*/ 1017507 w 1018256"/>
                    <a:gd name="connsiteY9" fmla="*/ 246638 h 1055950"/>
                    <a:gd name="connsiteX10" fmla="*/ 1018256 w 1018256"/>
                    <a:gd name="connsiteY10" fmla="*/ 248754 h 1055950"/>
                    <a:gd name="connsiteX11" fmla="*/ 995552 w 1018256"/>
                    <a:gd name="connsiteY11" fmla="*/ 229852 h 1055950"/>
                    <a:gd name="connsiteX12" fmla="*/ 853591 w 1018256"/>
                    <a:gd name="connsiteY12" fmla="*/ 185890 h 1055950"/>
                    <a:gd name="connsiteX13" fmla="*/ 815610 w 1018256"/>
                    <a:gd name="connsiteY13" fmla="*/ 191763 h 1055950"/>
                    <a:gd name="connsiteX14" fmla="*/ 846591 w 1018256"/>
                    <a:gd name="connsiteY14" fmla="*/ 246638 h 1055950"/>
                    <a:gd name="connsiteX15" fmla="*/ 847340 w 1018256"/>
                    <a:gd name="connsiteY15" fmla="*/ 248754 h 1055950"/>
                    <a:gd name="connsiteX16" fmla="*/ 824636 w 1018256"/>
                    <a:gd name="connsiteY16" fmla="*/ 229852 h 1055950"/>
                    <a:gd name="connsiteX17" fmla="*/ 768133 w 1018256"/>
                    <a:gd name="connsiteY17" fmla="*/ 202949 h 1055950"/>
                    <a:gd name="connsiteX18" fmla="*/ 711631 w 1018256"/>
                    <a:gd name="connsiteY18" fmla="*/ 229851 h 1055950"/>
                    <a:gd name="connsiteX19" fmla="*/ 488883 w 1018256"/>
                    <a:gd name="connsiteY19" fmla="*/ 745297 h 1055950"/>
                    <a:gd name="connsiteX20" fmla="*/ 517544 w 1018256"/>
                    <a:gd name="connsiteY20" fmla="*/ 963044 h 1055950"/>
                    <a:gd name="connsiteX21" fmla="*/ 550421 w 1018256"/>
                    <a:gd name="connsiteY21" fmla="*/ 1055950 h 1055950"/>
                    <a:gd name="connsiteX22" fmla="*/ 511175 w 1018256"/>
                    <a:gd name="connsiteY22" fmla="*/ 1023276 h 1055950"/>
                    <a:gd name="connsiteX23" fmla="*/ 350378 w 1018256"/>
                    <a:gd name="connsiteY23" fmla="*/ 559407 h 1055950"/>
                    <a:gd name="connsiteX24" fmla="*/ 353003 w 1018256"/>
                    <a:gd name="connsiteY24" fmla="*/ 519477 h 1055950"/>
                    <a:gd name="connsiteX25" fmla="*/ 334364 w 1018256"/>
                    <a:gd name="connsiteY25" fmla="*/ 578947 h 1055950"/>
                    <a:gd name="connsiteX26" fmla="*/ 317967 w 1018256"/>
                    <a:gd name="connsiteY26" fmla="*/ 745297 h 1055950"/>
                    <a:gd name="connsiteX27" fmla="*/ 346628 w 1018256"/>
                    <a:gd name="connsiteY27" fmla="*/ 963044 h 1055950"/>
                    <a:gd name="connsiteX28" fmla="*/ 379505 w 1018256"/>
                    <a:gd name="connsiteY28" fmla="*/ 1055950 h 1055950"/>
                    <a:gd name="connsiteX29" fmla="*/ 340259 w 1018256"/>
                    <a:gd name="connsiteY29" fmla="*/ 1023276 h 1055950"/>
                    <a:gd name="connsiteX30" fmla="*/ 179462 w 1018256"/>
                    <a:gd name="connsiteY30" fmla="*/ 559407 h 1055950"/>
                    <a:gd name="connsiteX31" fmla="*/ 184838 w 1018256"/>
                    <a:gd name="connsiteY31" fmla="*/ 477611 h 1055950"/>
                    <a:gd name="connsiteX32" fmla="*/ 167166 w 1018256"/>
                    <a:gd name="connsiteY32" fmla="*/ 527551 h 1055950"/>
                    <a:gd name="connsiteX33" fmla="*/ 138505 w 1018256"/>
                    <a:gd name="connsiteY33" fmla="*/ 745297 h 1055950"/>
                    <a:gd name="connsiteX34" fmla="*/ 167166 w 1018256"/>
                    <a:gd name="connsiteY34" fmla="*/ 963044 h 1055950"/>
                    <a:gd name="connsiteX35" fmla="*/ 200043 w 1018256"/>
                    <a:gd name="connsiteY35" fmla="*/ 1055950 h 1055950"/>
                    <a:gd name="connsiteX36" fmla="*/ 160797 w 1018256"/>
                    <a:gd name="connsiteY36" fmla="*/ 1023276 h 1055950"/>
                    <a:gd name="connsiteX37" fmla="*/ 0 w 1018256"/>
                    <a:gd name="connsiteY37" fmla="*/ 559407 h 1055950"/>
                    <a:gd name="connsiteX38" fmla="*/ 364708 w 1018256"/>
                    <a:gd name="connsiteY38" fmla="*/ 0 h 105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018256" h="1055950">
                      <a:moveTo>
                        <a:pt x="364708" y="0"/>
                      </a:moveTo>
                      <a:cubicBezTo>
                        <a:pt x="396180" y="0"/>
                        <a:pt x="426721" y="6115"/>
                        <a:pt x="455854" y="17612"/>
                      </a:cubicBezTo>
                      <a:lnTo>
                        <a:pt x="456602" y="18063"/>
                      </a:lnTo>
                      <a:lnTo>
                        <a:pt x="470668" y="11365"/>
                      </a:lnTo>
                      <a:cubicBezTo>
                        <a:pt x="494410" y="3913"/>
                        <a:pt x="518992" y="0"/>
                        <a:pt x="544170" y="0"/>
                      </a:cubicBezTo>
                      <a:cubicBezTo>
                        <a:pt x="559906" y="0"/>
                        <a:pt x="575409" y="1529"/>
                        <a:pt x="590620" y="4495"/>
                      </a:cubicBezTo>
                      <a:lnTo>
                        <a:pt x="631078" y="16368"/>
                      </a:lnTo>
                      <a:lnTo>
                        <a:pt x="641584" y="11365"/>
                      </a:lnTo>
                      <a:cubicBezTo>
                        <a:pt x="665326" y="3913"/>
                        <a:pt x="689908" y="0"/>
                        <a:pt x="715086" y="0"/>
                      </a:cubicBezTo>
                      <a:cubicBezTo>
                        <a:pt x="840975" y="0"/>
                        <a:pt x="951967" y="97834"/>
                        <a:pt x="1017507" y="246638"/>
                      </a:cubicBezTo>
                      <a:lnTo>
                        <a:pt x="1018256" y="248754"/>
                      </a:lnTo>
                      <a:lnTo>
                        <a:pt x="995552" y="229852"/>
                      </a:lnTo>
                      <a:cubicBezTo>
                        <a:pt x="951919" y="201544"/>
                        <a:pt x="903947" y="185890"/>
                        <a:pt x="853591" y="185890"/>
                      </a:cubicBezTo>
                      <a:lnTo>
                        <a:pt x="815610" y="191763"/>
                      </a:lnTo>
                      <a:lnTo>
                        <a:pt x="846591" y="246638"/>
                      </a:lnTo>
                      <a:lnTo>
                        <a:pt x="847340" y="248754"/>
                      </a:lnTo>
                      <a:lnTo>
                        <a:pt x="824636" y="229852"/>
                      </a:lnTo>
                      <a:lnTo>
                        <a:pt x="768133" y="202949"/>
                      </a:lnTo>
                      <a:lnTo>
                        <a:pt x="711631" y="229851"/>
                      </a:lnTo>
                      <a:cubicBezTo>
                        <a:pt x="580731" y="314774"/>
                        <a:pt x="488883" y="513583"/>
                        <a:pt x="488883" y="745297"/>
                      </a:cubicBezTo>
                      <a:cubicBezTo>
                        <a:pt x="488883" y="822535"/>
                        <a:pt x="499089" y="896117"/>
                        <a:pt x="517544" y="963044"/>
                      </a:cubicBezTo>
                      <a:lnTo>
                        <a:pt x="550421" y="1055950"/>
                      </a:lnTo>
                      <a:lnTo>
                        <a:pt x="511175" y="1023276"/>
                      </a:lnTo>
                      <a:cubicBezTo>
                        <a:pt x="414162" y="922746"/>
                        <a:pt x="350378" y="752502"/>
                        <a:pt x="350378" y="559407"/>
                      </a:cubicBezTo>
                      <a:lnTo>
                        <a:pt x="353003" y="519477"/>
                      </a:lnTo>
                      <a:lnTo>
                        <a:pt x="334364" y="578947"/>
                      </a:lnTo>
                      <a:cubicBezTo>
                        <a:pt x="323708" y="631497"/>
                        <a:pt x="317967" y="687369"/>
                        <a:pt x="317967" y="745297"/>
                      </a:cubicBezTo>
                      <a:cubicBezTo>
                        <a:pt x="317967" y="822535"/>
                        <a:pt x="328173" y="896117"/>
                        <a:pt x="346628" y="963044"/>
                      </a:cubicBezTo>
                      <a:lnTo>
                        <a:pt x="379505" y="1055950"/>
                      </a:lnTo>
                      <a:lnTo>
                        <a:pt x="340259" y="1023276"/>
                      </a:lnTo>
                      <a:cubicBezTo>
                        <a:pt x="243246" y="922746"/>
                        <a:pt x="179462" y="752502"/>
                        <a:pt x="179462" y="559407"/>
                      </a:cubicBezTo>
                      <a:lnTo>
                        <a:pt x="184838" y="477611"/>
                      </a:lnTo>
                      <a:lnTo>
                        <a:pt x="167166" y="527551"/>
                      </a:lnTo>
                      <a:cubicBezTo>
                        <a:pt x="148711" y="594477"/>
                        <a:pt x="138505" y="668059"/>
                        <a:pt x="138505" y="745297"/>
                      </a:cubicBezTo>
                      <a:cubicBezTo>
                        <a:pt x="138505" y="822535"/>
                        <a:pt x="148711" y="896117"/>
                        <a:pt x="167166" y="963044"/>
                      </a:cubicBezTo>
                      <a:lnTo>
                        <a:pt x="200043" y="1055950"/>
                      </a:lnTo>
                      <a:lnTo>
                        <a:pt x="160797" y="1023276"/>
                      </a:lnTo>
                      <a:cubicBezTo>
                        <a:pt x="63784" y="922746"/>
                        <a:pt x="0" y="752502"/>
                        <a:pt x="0" y="559407"/>
                      </a:cubicBezTo>
                      <a:cubicBezTo>
                        <a:pt x="0" y="250455"/>
                        <a:pt x="163285" y="0"/>
                        <a:pt x="36470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0" name="二等辺三角形 309">
                  <a:extLst>
                    <a:ext uri="{FF2B5EF4-FFF2-40B4-BE49-F238E27FC236}">
                      <a16:creationId xmlns:a16="http://schemas.microsoft.com/office/drawing/2014/main" id="{35AF3A3F-486F-42C6-B14C-B5B21C094090}"/>
                    </a:ext>
                  </a:extLst>
                </p:cNvPr>
                <p:cNvSpPr/>
                <p:nvPr/>
              </p:nvSpPr>
              <p:spPr bwMode="auto">
                <a:xfrm>
                  <a:off x="7013616" y="3038771"/>
                  <a:ext cx="236628" cy="108065"/>
                </a:xfrm>
                <a:prstGeom prst="triangle">
                  <a:avLst/>
                </a:prstGeom>
                <a:solidFill>
                  <a:srgbClr val="FF99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1" name="二等辺三角形 310">
                  <a:extLst>
                    <a:ext uri="{FF2B5EF4-FFF2-40B4-BE49-F238E27FC236}">
                      <a16:creationId xmlns:a16="http://schemas.microsoft.com/office/drawing/2014/main" id="{45E1A853-E3C5-43C4-A50D-0285C61E07B1}"/>
                    </a:ext>
                  </a:extLst>
                </p:cNvPr>
                <p:cNvSpPr/>
                <p:nvPr/>
              </p:nvSpPr>
              <p:spPr bwMode="auto">
                <a:xfrm>
                  <a:off x="6913735" y="3293377"/>
                  <a:ext cx="436390" cy="154277"/>
                </a:xfrm>
                <a:prstGeom prst="triangl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050AF502-2627-4218-A731-D640ED8BD570}"/>
                    </a:ext>
                  </a:extLst>
                </p:cNvPr>
                <p:cNvSpPr/>
                <p:nvPr/>
              </p:nvSpPr>
              <p:spPr bwMode="auto">
                <a:xfrm>
                  <a:off x="6377856" y="2196034"/>
                  <a:ext cx="498545" cy="45979"/>
                </a:xfrm>
                <a:custGeom>
                  <a:avLst/>
                  <a:gdLst>
                    <a:gd name="connsiteX0" fmla="*/ 253265 w 506531"/>
                    <a:gd name="connsiteY0" fmla="*/ 0 h 101146"/>
                    <a:gd name="connsiteX1" fmla="*/ 502075 w 506531"/>
                    <a:gd name="connsiteY1" fmla="*/ 89208 h 101146"/>
                    <a:gd name="connsiteX2" fmla="*/ 506531 w 506531"/>
                    <a:gd name="connsiteY2" fmla="*/ 101146 h 101146"/>
                    <a:gd name="connsiteX3" fmla="*/ 440683 w 506531"/>
                    <a:gd name="connsiteY3" fmla="*/ 87678 h 101146"/>
                    <a:gd name="connsiteX4" fmla="*/ 253265 w 506531"/>
                    <a:gd name="connsiteY4" fmla="*/ 76200 h 101146"/>
                    <a:gd name="connsiteX5" fmla="*/ 65847 w 506531"/>
                    <a:gd name="connsiteY5" fmla="*/ 87678 h 101146"/>
                    <a:gd name="connsiteX6" fmla="*/ 0 w 506531"/>
                    <a:gd name="connsiteY6" fmla="*/ 101146 h 101146"/>
                    <a:gd name="connsiteX7" fmla="*/ 4456 w 506531"/>
                    <a:gd name="connsiteY7" fmla="*/ 89208 h 101146"/>
                    <a:gd name="connsiteX8" fmla="*/ 253265 w 506531"/>
                    <a:gd name="connsiteY8" fmla="*/ 0 h 101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06531" h="101146">
                      <a:moveTo>
                        <a:pt x="253265" y="0"/>
                      </a:moveTo>
                      <a:cubicBezTo>
                        <a:pt x="365115" y="0"/>
                        <a:pt x="461082" y="36784"/>
                        <a:pt x="502075" y="89208"/>
                      </a:cubicBezTo>
                      <a:lnTo>
                        <a:pt x="506531" y="101146"/>
                      </a:lnTo>
                      <a:lnTo>
                        <a:pt x="440683" y="87678"/>
                      </a:lnTo>
                      <a:cubicBezTo>
                        <a:pt x="383078" y="80287"/>
                        <a:pt x="319745" y="76200"/>
                        <a:pt x="253265" y="76200"/>
                      </a:cubicBezTo>
                      <a:cubicBezTo>
                        <a:pt x="186785" y="76200"/>
                        <a:pt x="123452" y="80287"/>
                        <a:pt x="65847" y="87678"/>
                      </a:cubicBezTo>
                      <a:lnTo>
                        <a:pt x="0" y="101146"/>
                      </a:lnTo>
                      <a:lnTo>
                        <a:pt x="4456" y="89208"/>
                      </a:lnTo>
                      <a:cubicBezTo>
                        <a:pt x="45449" y="36784"/>
                        <a:pt x="141416" y="0"/>
                        <a:pt x="2532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C41585B1-58A0-4955-BE69-99AD3D2A64B4}"/>
                    </a:ext>
                  </a:extLst>
                </p:cNvPr>
                <p:cNvSpPr/>
                <p:nvPr/>
              </p:nvSpPr>
              <p:spPr bwMode="auto">
                <a:xfrm>
                  <a:off x="7374806" y="2196034"/>
                  <a:ext cx="498545" cy="45979"/>
                </a:xfrm>
                <a:custGeom>
                  <a:avLst/>
                  <a:gdLst>
                    <a:gd name="connsiteX0" fmla="*/ 253265 w 506531"/>
                    <a:gd name="connsiteY0" fmla="*/ 0 h 101146"/>
                    <a:gd name="connsiteX1" fmla="*/ 502075 w 506531"/>
                    <a:gd name="connsiteY1" fmla="*/ 89208 h 101146"/>
                    <a:gd name="connsiteX2" fmla="*/ 506531 w 506531"/>
                    <a:gd name="connsiteY2" fmla="*/ 101146 h 101146"/>
                    <a:gd name="connsiteX3" fmla="*/ 440683 w 506531"/>
                    <a:gd name="connsiteY3" fmla="*/ 87678 h 101146"/>
                    <a:gd name="connsiteX4" fmla="*/ 253265 w 506531"/>
                    <a:gd name="connsiteY4" fmla="*/ 76200 h 101146"/>
                    <a:gd name="connsiteX5" fmla="*/ 65847 w 506531"/>
                    <a:gd name="connsiteY5" fmla="*/ 87678 h 101146"/>
                    <a:gd name="connsiteX6" fmla="*/ 0 w 506531"/>
                    <a:gd name="connsiteY6" fmla="*/ 101146 h 101146"/>
                    <a:gd name="connsiteX7" fmla="*/ 4456 w 506531"/>
                    <a:gd name="connsiteY7" fmla="*/ 89208 h 101146"/>
                    <a:gd name="connsiteX8" fmla="*/ 253265 w 506531"/>
                    <a:gd name="connsiteY8" fmla="*/ 0 h 101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06531" h="101146">
                      <a:moveTo>
                        <a:pt x="253265" y="0"/>
                      </a:moveTo>
                      <a:cubicBezTo>
                        <a:pt x="365115" y="0"/>
                        <a:pt x="461082" y="36784"/>
                        <a:pt x="502075" y="89208"/>
                      </a:cubicBezTo>
                      <a:lnTo>
                        <a:pt x="506531" y="101146"/>
                      </a:lnTo>
                      <a:lnTo>
                        <a:pt x="440683" y="87678"/>
                      </a:lnTo>
                      <a:cubicBezTo>
                        <a:pt x="383078" y="80287"/>
                        <a:pt x="319745" y="76200"/>
                        <a:pt x="253265" y="76200"/>
                      </a:cubicBezTo>
                      <a:cubicBezTo>
                        <a:pt x="186785" y="76200"/>
                        <a:pt x="123452" y="80287"/>
                        <a:pt x="65847" y="87678"/>
                      </a:cubicBezTo>
                      <a:lnTo>
                        <a:pt x="0" y="101146"/>
                      </a:lnTo>
                      <a:lnTo>
                        <a:pt x="4456" y="89208"/>
                      </a:lnTo>
                      <a:cubicBezTo>
                        <a:pt x="45449" y="36784"/>
                        <a:pt x="141416" y="0"/>
                        <a:pt x="2532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87" name="グループ化 286">
                <a:extLst>
                  <a:ext uri="{FF2B5EF4-FFF2-40B4-BE49-F238E27FC236}">
                    <a16:creationId xmlns:a16="http://schemas.microsoft.com/office/drawing/2014/main" id="{E4F83C93-BD6E-428A-A51B-6D7941FCD4F4}"/>
                  </a:ext>
                </a:extLst>
              </p:cNvPr>
              <p:cNvGrpSpPr/>
              <p:nvPr/>
            </p:nvGrpSpPr>
            <p:grpSpPr>
              <a:xfrm>
                <a:off x="12807314" y="2569184"/>
                <a:ext cx="1708185" cy="307991"/>
                <a:chOff x="12807314" y="2538519"/>
                <a:chExt cx="1708185" cy="579151"/>
              </a:xfrm>
            </p:grpSpPr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81ACD700-5BB8-435F-9E85-D18DBFA7D801}"/>
                    </a:ext>
                  </a:extLst>
                </p:cNvPr>
                <p:cNvSpPr/>
                <p:nvPr/>
              </p:nvSpPr>
              <p:spPr bwMode="auto">
                <a:xfrm>
                  <a:off x="12807314" y="2538519"/>
                  <a:ext cx="693873" cy="579151"/>
                </a:xfrm>
                <a:custGeom>
                  <a:avLst/>
                  <a:gdLst>
                    <a:gd name="connsiteX0" fmla="*/ 317950 w 635901"/>
                    <a:gd name="connsiteY0" fmla="*/ 0 h 460685"/>
                    <a:gd name="connsiteX1" fmla="*/ 634125 w 635901"/>
                    <a:gd name="connsiteY1" fmla="*/ 215610 h 460685"/>
                    <a:gd name="connsiteX2" fmla="*/ 635901 w 635901"/>
                    <a:gd name="connsiteY2" fmla="*/ 230343 h 460685"/>
                    <a:gd name="connsiteX3" fmla="*/ 634125 w 635901"/>
                    <a:gd name="connsiteY3" fmla="*/ 245075 h 460685"/>
                    <a:gd name="connsiteX4" fmla="*/ 317950 w 635901"/>
                    <a:gd name="connsiteY4" fmla="*/ 460685 h 460685"/>
                    <a:gd name="connsiteX5" fmla="*/ 1775 w 635901"/>
                    <a:gd name="connsiteY5" fmla="*/ 245075 h 460685"/>
                    <a:gd name="connsiteX6" fmla="*/ 0 w 635901"/>
                    <a:gd name="connsiteY6" fmla="*/ 230343 h 460685"/>
                    <a:gd name="connsiteX7" fmla="*/ 1775 w 635901"/>
                    <a:gd name="connsiteY7" fmla="*/ 215610 h 460685"/>
                    <a:gd name="connsiteX8" fmla="*/ 317950 w 635901"/>
                    <a:gd name="connsiteY8" fmla="*/ 0 h 460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901" h="460685">
                      <a:moveTo>
                        <a:pt x="317950" y="0"/>
                      </a:moveTo>
                      <a:cubicBezTo>
                        <a:pt x="473910" y="0"/>
                        <a:pt x="604032" y="92562"/>
                        <a:pt x="634125" y="215610"/>
                      </a:cubicBezTo>
                      <a:lnTo>
                        <a:pt x="635901" y="230343"/>
                      </a:lnTo>
                      <a:lnTo>
                        <a:pt x="634125" y="245075"/>
                      </a:lnTo>
                      <a:cubicBezTo>
                        <a:pt x="604032" y="368123"/>
                        <a:pt x="473910" y="460685"/>
                        <a:pt x="317950" y="460685"/>
                      </a:cubicBezTo>
                      <a:cubicBezTo>
                        <a:pt x="161990" y="460685"/>
                        <a:pt x="31869" y="368123"/>
                        <a:pt x="1775" y="245075"/>
                      </a:cubicBezTo>
                      <a:lnTo>
                        <a:pt x="0" y="230343"/>
                      </a:lnTo>
                      <a:lnTo>
                        <a:pt x="1775" y="215610"/>
                      </a:lnTo>
                      <a:cubicBezTo>
                        <a:pt x="31869" y="92562"/>
                        <a:pt x="161990" y="0"/>
                        <a:pt x="31795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C5A1E946-40BF-45D9-AF77-F776FC192B6E}"/>
                    </a:ext>
                  </a:extLst>
                </p:cNvPr>
                <p:cNvSpPr/>
                <p:nvPr/>
              </p:nvSpPr>
              <p:spPr bwMode="auto">
                <a:xfrm>
                  <a:off x="13821626" y="2538519"/>
                  <a:ext cx="693873" cy="579151"/>
                </a:xfrm>
                <a:custGeom>
                  <a:avLst/>
                  <a:gdLst>
                    <a:gd name="connsiteX0" fmla="*/ 317950 w 635901"/>
                    <a:gd name="connsiteY0" fmla="*/ 0 h 460685"/>
                    <a:gd name="connsiteX1" fmla="*/ 634125 w 635901"/>
                    <a:gd name="connsiteY1" fmla="*/ 215610 h 460685"/>
                    <a:gd name="connsiteX2" fmla="*/ 635901 w 635901"/>
                    <a:gd name="connsiteY2" fmla="*/ 230343 h 460685"/>
                    <a:gd name="connsiteX3" fmla="*/ 634125 w 635901"/>
                    <a:gd name="connsiteY3" fmla="*/ 245075 h 460685"/>
                    <a:gd name="connsiteX4" fmla="*/ 317950 w 635901"/>
                    <a:gd name="connsiteY4" fmla="*/ 460685 h 460685"/>
                    <a:gd name="connsiteX5" fmla="*/ 1775 w 635901"/>
                    <a:gd name="connsiteY5" fmla="*/ 245075 h 460685"/>
                    <a:gd name="connsiteX6" fmla="*/ 0 w 635901"/>
                    <a:gd name="connsiteY6" fmla="*/ 230343 h 460685"/>
                    <a:gd name="connsiteX7" fmla="*/ 1775 w 635901"/>
                    <a:gd name="connsiteY7" fmla="*/ 215610 h 460685"/>
                    <a:gd name="connsiteX8" fmla="*/ 317950 w 635901"/>
                    <a:gd name="connsiteY8" fmla="*/ 0 h 460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901" h="460685">
                      <a:moveTo>
                        <a:pt x="317950" y="0"/>
                      </a:moveTo>
                      <a:cubicBezTo>
                        <a:pt x="473910" y="0"/>
                        <a:pt x="604032" y="92562"/>
                        <a:pt x="634125" y="215610"/>
                      </a:cubicBezTo>
                      <a:lnTo>
                        <a:pt x="635901" y="230343"/>
                      </a:lnTo>
                      <a:lnTo>
                        <a:pt x="634125" y="245075"/>
                      </a:lnTo>
                      <a:cubicBezTo>
                        <a:pt x="604032" y="368123"/>
                        <a:pt x="473910" y="460685"/>
                        <a:pt x="317950" y="460685"/>
                      </a:cubicBezTo>
                      <a:cubicBezTo>
                        <a:pt x="161990" y="460685"/>
                        <a:pt x="31869" y="368123"/>
                        <a:pt x="1775" y="245075"/>
                      </a:cubicBezTo>
                      <a:lnTo>
                        <a:pt x="0" y="230343"/>
                      </a:lnTo>
                      <a:lnTo>
                        <a:pt x="1775" y="215610"/>
                      </a:lnTo>
                      <a:cubicBezTo>
                        <a:pt x="31869" y="92562"/>
                        <a:pt x="161990" y="0"/>
                        <a:pt x="31795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88" name="四角形: 上の 2 つの角を丸める 287">
                <a:extLst>
                  <a:ext uri="{FF2B5EF4-FFF2-40B4-BE49-F238E27FC236}">
                    <a16:creationId xmlns:a16="http://schemas.microsoft.com/office/drawing/2014/main" id="{31A90789-60C0-45FA-AFBD-7CB36A84297B}"/>
                  </a:ext>
                </a:extLst>
              </p:cNvPr>
              <p:cNvSpPr/>
              <p:nvPr/>
            </p:nvSpPr>
            <p:spPr bwMode="auto">
              <a:xfrm flipH="1">
                <a:off x="13690792" y="5796908"/>
                <a:ext cx="376001" cy="244396"/>
              </a:xfrm>
              <a:prstGeom prst="round2SameRect">
                <a:avLst>
                  <a:gd name="adj1" fmla="val 50000"/>
                  <a:gd name="adj2" fmla="val 15589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80556C99-8112-492E-8DFF-CF142D3DCEA2}"/>
                </a:ext>
              </a:extLst>
            </p:cNvPr>
            <p:cNvSpPr/>
            <p:nvPr/>
          </p:nvSpPr>
          <p:spPr bwMode="auto">
            <a:xfrm>
              <a:off x="-1691871" y="4294104"/>
              <a:ext cx="387052" cy="259167"/>
            </a:xfrm>
            <a:custGeom>
              <a:avLst/>
              <a:gdLst>
                <a:gd name="connsiteX0" fmla="*/ 193526 w 387052"/>
                <a:gd name="connsiteY0" fmla="*/ 0 h 259167"/>
                <a:gd name="connsiteX1" fmla="*/ 387052 w 387052"/>
                <a:gd name="connsiteY1" fmla="*/ 193526 h 259167"/>
                <a:gd name="connsiteX2" fmla="*/ 379887 w 387052"/>
                <a:gd name="connsiteY2" fmla="*/ 229014 h 259167"/>
                <a:gd name="connsiteX3" fmla="*/ 314608 w 387052"/>
                <a:gd name="connsiteY3" fmla="*/ 248213 h 259167"/>
                <a:gd name="connsiteX4" fmla="*/ 193526 w 387052"/>
                <a:gd name="connsiteY4" fmla="*/ 259167 h 259167"/>
                <a:gd name="connsiteX5" fmla="*/ 72444 w 387052"/>
                <a:gd name="connsiteY5" fmla="*/ 248213 h 259167"/>
                <a:gd name="connsiteX6" fmla="*/ 7165 w 387052"/>
                <a:gd name="connsiteY6" fmla="*/ 229014 h 259167"/>
                <a:gd name="connsiteX7" fmla="*/ 0 w 387052"/>
                <a:gd name="connsiteY7" fmla="*/ 193526 h 259167"/>
                <a:gd name="connsiteX8" fmla="*/ 193526 w 387052"/>
                <a:gd name="connsiteY8" fmla="*/ 0 h 259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7052" h="259167">
                  <a:moveTo>
                    <a:pt x="193526" y="0"/>
                  </a:moveTo>
                  <a:cubicBezTo>
                    <a:pt x="300407" y="0"/>
                    <a:pt x="387052" y="86645"/>
                    <a:pt x="387052" y="193526"/>
                  </a:cubicBezTo>
                  <a:lnTo>
                    <a:pt x="379887" y="229014"/>
                  </a:lnTo>
                  <a:lnTo>
                    <a:pt x="314608" y="248213"/>
                  </a:lnTo>
                  <a:cubicBezTo>
                    <a:pt x="276853" y="255300"/>
                    <a:pt x="236071" y="259167"/>
                    <a:pt x="193526" y="259167"/>
                  </a:cubicBezTo>
                  <a:cubicBezTo>
                    <a:pt x="150982" y="259167"/>
                    <a:pt x="110199" y="255300"/>
                    <a:pt x="72444" y="248213"/>
                  </a:cubicBezTo>
                  <a:lnTo>
                    <a:pt x="7165" y="229014"/>
                  </a:lnTo>
                  <a:lnTo>
                    <a:pt x="0" y="193526"/>
                  </a:lnTo>
                  <a:cubicBezTo>
                    <a:pt x="0" y="86645"/>
                    <a:pt x="86645" y="0"/>
                    <a:pt x="19352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A00EE255-1DC0-4579-8ACE-B4733550C3D1}"/>
                </a:ext>
              </a:extLst>
            </p:cNvPr>
            <p:cNvSpPr/>
            <p:nvPr/>
          </p:nvSpPr>
          <p:spPr bwMode="auto">
            <a:xfrm>
              <a:off x="-664023" y="4294104"/>
              <a:ext cx="387052" cy="259167"/>
            </a:xfrm>
            <a:custGeom>
              <a:avLst/>
              <a:gdLst>
                <a:gd name="connsiteX0" fmla="*/ 193526 w 387052"/>
                <a:gd name="connsiteY0" fmla="*/ 0 h 259167"/>
                <a:gd name="connsiteX1" fmla="*/ 387052 w 387052"/>
                <a:gd name="connsiteY1" fmla="*/ 193526 h 259167"/>
                <a:gd name="connsiteX2" fmla="*/ 379887 w 387052"/>
                <a:gd name="connsiteY2" fmla="*/ 229014 h 259167"/>
                <a:gd name="connsiteX3" fmla="*/ 314608 w 387052"/>
                <a:gd name="connsiteY3" fmla="*/ 248213 h 259167"/>
                <a:gd name="connsiteX4" fmla="*/ 193526 w 387052"/>
                <a:gd name="connsiteY4" fmla="*/ 259167 h 259167"/>
                <a:gd name="connsiteX5" fmla="*/ 72444 w 387052"/>
                <a:gd name="connsiteY5" fmla="*/ 248213 h 259167"/>
                <a:gd name="connsiteX6" fmla="*/ 7165 w 387052"/>
                <a:gd name="connsiteY6" fmla="*/ 229014 h 259167"/>
                <a:gd name="connsiteX7" fmla="*/ 0 w 387052"/>
                <a:gd name="connsiteY7" fmla="*/ 193526 h 259167"/>
                <a:gd name="connsiteX8" fmla="*/ 193526 w 387052"/>
                <a:gd name="connsiteY8" fmla="*/ 0 h 259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7052" h="259167">
                  <a:moveTo>
                    <a:pt x="193526" y="0"/>
                  </a:moveTo>
                  <a:cubicBezTo>
                    <a:pt x="300407" y="0"/>
                    <a:pt x="387052" y="86645"/>
                    <a:pt x="387052" y="193526"/>
                  </a:cubicBezTo>
                  <a:lnTo>
                    <a:pt x="379887" y="229014"/>
                  </a:lnTo>
                  <a:lnTo>
                    <a:pt x="314608" y="248213"/>
                  </a:lnTo>
                  <a:cubicBezTo>
                    <a:pt x="276853" y="255300"/>
                    <a:pt x="236071" y="259167"/>
                    <a:pt x="193526" y="259167"/>
                  </a:cubicBezTo>
                  <a:cubicBezTo>
                    <a:pt x="150982" y="259167"/>
                    <a:pt x="110199" y="255300"/>
                    <a:pt x="72444" y="248213"/>
                  </a:cubicBezTo>
                  <a:lnTo>
                    <a:pt x="7165" y="229014"/>
                  </a:lnTo>
                  <a:lnTo>
                    <a:pt x="0" y="193526"/>
                  </a:lnTo>
                  <a:cubicBezTo>
                    <a:pt x="0" y="86645"/>
                    <a:pt x="86645" y="0"/>
                    <a:pt x="19352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75" name="グループ化 274">
              <a:extLst>
                <a:ext uri="{FF2B5EF4-FFF2-40B4-BE49-F238E27FC236}">
                  <a16:creationId xmlns:a16="http://schemas.microsoft.com/office/drawing/2014/main" id="{FEF64EB7-1512-4298-BCF8-E579DB7585F6}"/>
                </a:ext>
              </a:extLst>
            </p:cNvPr>
            <p:cNvGrpSpPr/>
            <p:nvPr/>
          </p:nvGrpSpPr>
          <p:grpSpPr>
            <a:xfrm>
              <a:off x="-1274055" y="5555706"/>
              <a:ext cx="585148" cy="558603"/>
              <a:chOff x="5316568" y="4256376"/>
              <a:chExt cx="585148" cy="558603"/>
            </a:xfrm>
          </p:grpSpPr>
          <p:sp>
            <p:nvSpPr>
              <p:cNvPr id="277" name="四角形: 角を丸くする 276">
                <a:extLst>
                  <a:ext uri="{FF2B5EF4-FFF2-40B4-BE49-F238E27FC236}">
                    <a16:creationId xmlns:a16="http://schemas.microsoft.com/office/drawing/2014/main" id="{EFDF6F00-BFD1-474E-8365-B51ECE9E89D2}"/>
                  </a:ext>
                </a:extLst>
              </p:cNvPr>
              <p:cNvSpPr/>
              <p:nvPr/>
            </p:nvSpPr>
            <p:spPr bwMode="auto">
              <a:xfrm rot="19978608" flipV="1">
                <a:off x="5714511" y="4349476"/>
                <a:ext cx="101314" cy="221377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78" name="グループ化 277">
                <a:extLst>
                  <a:ext uri="{FF2B5EF4-FFF2-40B4-BE49-F238E27FC236}">
                    <a16:creationId xmlns:a16="http://schemas.microsoft.com/office/drawing/2014/main" id="{C266AC1D-FB8D-4F24-9DA4-26A6D36FA600}"/>
                  </a:ext>
                </a:extLst>
              </p:cNvPr>
              <p:cNvGrpSpPr/>
              <p:nvPr/>
            </p:nvGrpSpPr>
            <p:grpSpPr>
              <a:xfrm>
                <a:off x="5316568" y="4256376"/>
                <a:ext cx="456771" cy="367786"/>
                <a:chOff x="3978711" y="4877795"/>
                <a:chExt cx="558294" cy="518583"/>
              </a:xfrm>
            </p:grpSpPr>
            <p:sp>
              <p:nvSpPr>
                <p:cNvPr id="280" name="四角形: 角を丸くする 311">
                  <a:extLst>
                    <a:ext uri="{FF2B5EF4-FFF2-40B4-BE49-F238E27FC236}">
                      <a16:creationId xmlns:a16="http://schemas.microsoft.com/office/drawing/2014/main" id="{714EDE36-8C2E-4D13-96A7-E5668D4A194E}"/>
                    </a:ext>
                  </a:extLst>
                </p:cNvPr>
                <p:cNvSpPr/>
                <p:nvPr/>
              </p:nvSpPr>
              <p:spPr bwMode="auto">
                <a:xfrm>
                  <a:off x="3978713" y="4912577"/>
                  <a:ext cx="558292" cy="483801"/>
                </a:xfrm>
                <a:custGeom>
                  <a:avLst/>
                  <a:gdLst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42937 w 558292"/>
                    <a:gd name="connsiteY6" fmla="*/ 483801 h 483801"/>
                    <a:gd name="connsiteX7" fmla="*/ 0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0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9236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4474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4474 w 558292"/>
                    <a:gd name="connsiteY4" fmla="*/ 440864 h 483801"/>
                    <a:gd name="connsiteX5" fmla="*/ 443917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8292" h="483801">
                      <a:moveTo>
                        <a:pt x="0" y="42937"/>
                      </a:moveTo>
                      <a:cubicBezTo>
                        <a:pt x="0" y="19224"/>
                        <a:pt x="19224" y="0"/>
                        <a:pt x="42937" y="0"/>
                      </a:cubicBezTo>
                      <a:lnTo>
                        <a:pt x="515355" y="0"/>
                      </a:lnTo>
                      <a:cubicBezTo>
                        <a:pt x="539068" y="0"/>
                        <a:pt x="558292" y="19224"/>
                        <a:pt x="558292" y="42937"/>
                      </a:cubicBezTo>
                      <a:lnTo>
                        <a:pt x="484474" y="440864"/>
                      </a:lnTo>
                      <a:cubicBezTo>
                        <a:pt x="484474" y="464577"/>
                        <a:pt x="467630" y="483801"/>
                        <a:pt x="443917" y="483801"/>
                      </a:cubicBezTo>
                      <a:lnTo>
                        <a:pt x="97706" y="483801"/>
                      </a:lnTo>
                      <a:cubicBezTo>
                        <a:pt x="73993" y="483801"/>
                        <a:pt x="66675" y="464577"/>
                        <a:pt x="66675" y="440864"/>
                      </a:cubicBezTo>
                      <a:lnTo>
                        <a:pt x="0" y="42937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1" name="四角形: 角を丸くする 280">
                  <a:extLst>
                    <a:ext uri="{FF2B5EF4-FFF2-40B4-BE49-F238E27FC236}">
                      <a16:creationId xmlns:a16="http://schemas.microsoft.com/office/drawing/2014/main" id="{52C7849D-F4FD-434B-A643-995944DE23C1}"/>
                    </a:ext>
                  </a:extLst>
                </p:cNvPr>
                <p:cNvSpPr/>
                <p:nvPr/>
              </p:nvSpPr>
              <p:spPr bwMode="auto">
                <a:xfrm>
                  <a:off x="3978711" y="4877795"/>
                  <a:ext cx="558292" cy="77490"/>
                </a:xfrm>
                <a:prstGeom prst="roundRect">
                  <a:avLst>
                    <a:gd name="adj" fmla="val 34389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1DBCCE14-3779-426D-BEE7-6F35BEDE1BD7}"/>
                  </a:ext>
                </a:extLst>
              </p:cNvPr>
              <p:cNvSpPr/>
              <p:nvPr/>
            </p:nvSpPr>
            <p:spPr bwMode="auto">
              <a:xfrm rot="5400000" flipV="1">
                <a:off x="5439414" y="4352677"/>
                <a:ext cx="351136" cy="573468"/>
              </a:xfrm>
              <a:custGeom>
                <a:avLst/>
                <a:gdLst>
                  <a:gd name="connsiteX0" fmla="*/ 0 w 351136"/>
                  <a:gd name="connsiteY0" fmla="*/ 119121 h 653441"/>
                  <a:gd name="connsiteX1" fmla="*/ 0 w 351136"/>
                  <a:gd name="connsiteY1" fmla="*/ 312485 h 653441"/>
                  <a:gd name="connsiteX2" fmla="*/ 0 w 351136"/>
                  <a:gd name="connsiteY2" fmla="*/ 449883 h 653441"/>
                  <a:gd name="connsiteX3" fmla="*/ 0 w 351136"/>
                  <a:gd name="connsiteY3" fmla="*/ 482962 h 653441"/>
                  <a:gd name="connsiteX4" fmla="*/ 170478 w 351136"/>
                  <a:gd name="connsiteY4" fmla="*/ 653440 h 653441"/>
                  <a:gd name="connsiteX5" fmla="*/ 180657 w 351136"/>
                  <a:gd name="connsiteY5" fmla="*/ 653441 h 653441"/>
                  <a:gd name="connsiteX6" fmla="*/ 351135 w 351136"/>
                  <a:gd name="connsiteY6" fmla="*/ 482963 h 653441"/>
                  <a:gd name="connsiteX7" fmla="*/ 351135 w 351136"/>
                  <a:gd name="connsiteY7" fmla="*/ 354078 h 653441"/>
                  <a:gd name="connsiteX8" fmla="*/ 351136 w 351136"/>
                  <a:gd name="connsiteY8" fmla="*/ 150602 h 653441"/>
                  <a:gd name="connsiteX9" fmla="*/ 316477 w 351136"/>
                  <a:gd name="connsiteY9" fmla="*/ 115943 h 653441"/>
                  <a:gd name="connsiteX10" fmla="*/ 281818 w 351136"/>
                  <a:gd name="connsiteY10" fmla="*/ 150602 h 653441"/>
                  <a:gd name="connsiteX11" fmla="*/ 281818 w 351136"/>
                  <a:gd name="connsiteY11" fmla="*/ 312485 h 653441"/>
                  <a:gd name="connsiteX12" fmla="*/ 275346 w 351136"/>
                  <a:gd name="connsiteY12" fmla="*/ 312485 h 653441"/>
                  <a:gd name="connsiteX13" fmla="*/ 275346 w 351136"/>
                  <a:gd name="connsiteY13" fmla="*/ 112400 h 653441"/>
                  <a:gd name="connsiteX14" fmla="*/ 232518 w 351136"/>
                  <a:gd name="connsiteY14" fmla="*/ 69572 h 653441"/>
                  <a:gd name="connsiteX15" fmla="*/ 189690 w 351136"/>
                  <a:gd name="connsiteY15" fmla="*/ 112400 h 653441"/>
                  <a:gd name="connsiteX16" fmla="*/ 189690 w 351136"/>
                  <a:gd name="connsiteY16" fmla="*/ 312485 h 653441"/>
                  <a:gd name="connsiteX17" fmla="*/ 180501 w 351136"/>
                  <a:gd name="connsiteY17" fmla="*/ 312485 h 653441"/>
                  <a:gd name="connsiteX18" fmla="*/ 180501 w 351136"/>
                  <a:gd name="connsiteY18" fmla="*/ 42828 h 653441"/>
                  <a:gd name="connsiteX19" fmla="*/ 137673 w 351136"/>
                  <a:gd name="connsiteY19" fmla="*/ 0 h 653441"/>
                  <a:gd name="connsiteX20" fmla="*/ 94845 w 351136"/>
                  <a:gd name="connsiteY20" fmla="*/ 42828 h 653441"/>
                  <a:gd name="connsiteX21" fmla="*/ 94845 w 351136"/>
                  <a:gd name="connsiteY21" fmla="*/ 312485 h 653441"/>
                  <a:gd name="connsiteX22" fmla="*/ 85656 w 351136"/>
                  <a:gd name="connsiteY22" fmla="*/ 312485 h 653441"/>
                  <a:gd name="connsiteX23" fmla="*/ 85656 w 351136"/>
                  <a:gd name="connsiteY23" fmla="*/ 119121 h 653441"/>
                  <a:gd name="connsiteX24" fmla="*/ 42828 w 351136"/>
                  <a:gd name="connsiteY24" fmla="*/ 76293 h 653441"/>
                  <a:gd name="connsiteX25" fmla="*/ 0 w 351136"/>
                  <a:gd name="connsiteY25" fmla="*/ 119121 h 653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51136" h="653441">
                    <a:moveTo>
                      <a:pt x="0" y="119121"/>
                    </a:moveTo>
                    <a:lnTo>
                      <a:pt x="0" y="312485"/>
                    </a:lnTo>
                    <a:lnTo>
                      <a:pt x="0" y="449883"/>
                    </a:lnTo>
                    <a:lnTo>
                      <a:pt x="0" y="482962"/>
                    </a:lnTo>
                    <a:cubicBezTo>
                      <a:pt x="0" y="577114"/>
                      <a:pt x="76326" y="653440"/>
                      <a:pt x="170478" y="653440"/>
                    </a:cubicBezTo>
                    <a:lnTo>
                      <a:pt x="180657" y="653441"/>
                    </a:lnTo>
                    <a:cubicBezTo>
                      <a:pt x="274809" y="653441"/>
                      <a:pt x="351135" y="577115"/>
                      <a:pt x="351135" y="482963"/>
                    </a:cubicBezTo>
                    <a:lnTo>
                      <a:pt x="351135" y="354078"/>
                    </a:lnTo>
                    <a:cubicBezTo>
                      <a:pt x="351135" y="286253"/>
                      <a:pt x="351136" y="218427"/>
                      <a:pt x="351136" y="150602"/>
                    </a:cubicBezTo>
                    <a:cubicBezTo>
                      <a:pt x="351136" y="131460"/>
                      <a:pt x="335619" y="115943"/>
                      <a:pt x="316477" y="115943"/>
                    </a:cubicBezTo>
                    <a:cubicBezTo>
                      <a:pt x="297335" y="115943"/>
                      <a:pt x="281818" y="131460"/>
                      <a:pt x="281818" y="150602"/>
                    </a:cubicBezTo>
                    <a:lnTo>
                      <a:pt x="281818" y="312485"/>
                    </a:lnTo>
                    <a:lnTo>
                      <a:pt x="275346" y="312485"/>
                    </a:lnTo>
                    <a:lnTo>
                      <a:pt x="275346" y="112400"/>
                    </a:lnTo>
                    <a:cubicBezTo>
                      <a:pt x="275346" y="88747"/>
                      <a:pt x="256171" y="69572"/>
                      <a:pt x="232518" y="69572"/>
                    </a:cubicBezTo>
                    <a:cubicBezTo>
                      <a:pt x="208865" y="69572"/>
                      <a:pt x="189690" y="88747"/>
                      <a:pt x="189690" y="112400"/>
                    </a:cubicBezTo>
                    <a:lnTo>
                      <a:pt x="189690" y="312485"/>
                    </a:lnTo>
                    <a:lnTo>
                      <a:pt x="180501" y="312485"/>
                    </a:lnTo>
                    <a:lnTo>
                      <a:pt x="180501" y="42828"/>
                    </a:lnTo>
                    <a:cubicBezTo>
                      <a:pt x="180501" y="19175"/>
                      <a:pt x="161326" y="0"/>
                      <a:pt x="137673" y="0"/>
                    </a:cubicBezTo>
                    <a:cubicBezTo>
                      <a:pt x="114020" y="0"/>
                      <a:pt x="94845" y="19175"/>
                      <a:pt x="94845" y="42828"/>
                    </a:cubicBezTo>
                    <a:lnTo>
                      <a:pt x="94845" y="312485"/>
                    </a:lnTo>
                    <a:lnTo>
                      <a:pt x="85656" y="312485"/>
                    </a:lnTo>
                    <a:lnTo>
                      <a:pt x="85656" y="119121"/>
                    </a:lnTo>
                    <a:cubicBezTo>
                      <a:pt x="85656" y="95468"/>
                      <a:pt x="66481" y="76293"/>
                      <a:pt x="42828" y="76293"/>
                    </a:cubicBezTo>
                    <a:cubicBezTo>
                      <a:pt x="19175" y="76293"/>
                      <a:pt x="0" y="95468"/>
                      <a:pt x="0" y="1191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76" name="台形 275">
              <a:extLst>
                <a:ext uri="{FF2B5EF4-FFF2-40B4-BE49-F238E27FC236}">
                  <a16:creationId xmlns:a16="http://schemas.microsoft.com/office/drawing/2014/main" id="{508B3157-AEC0-4539-AFAF-52A88DB976F2}"/>
                </a:ext>
              </a:extLst>
            </p:cNvPr>
            <p:cNvSpPr/>
            <p:nvPr/>
          </p:nvSpPr>
          <p:spPr bwMode="auto">
            <a:xfrm rot="6248521" flipH="1">
              <a:off x="-735495" y="5729785"/>
              <a:ext cx="370433" cy="544046"/>
            </a:xfrm>
            <a:prstGeom prst="trapezoid">
              <a:avLst>
                <a:gd name="adj" fmla="val 27299"/>
              </a:avLst>
            </a:prstGeom>
            <a:pattFill prst="dotGrid">
              <a:fgClr>
                <a:srgbClr val="CC6600"/>
              </a:fgClr>
              <a:bgClr>
                <a:srgbClr val="FF990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18" name="グループ化 317">
            <a:extLst>
              <a:ext uri="{FF2B5EF4-FFF2-40B4-BE49-F238E27FC236}">
                <a16:creationId xmlns:a16="http://schemas.microsoft.com/office/drawing/2014/main" id="{83FE1A5F-1584-4903-81E1-1E6B51CF3D76}"/>
              </a:ext>
            </a:extLst>
          </p:cNvPr>
          <p:cNvGrpSpPr/>
          <p:nvPr/>
        </p:nvGrpSpPr>
        <p:grpSpPr>
          <a:xfrm>
            <a:off x="4397189" y="2622258"/>
            <a:ext cx="1003312" cy="1709381"/>
            <a:chOff x="167194" y="2782907"/>
            <a:chExt cx="2851306" cy="4857881"/>
          </a:xfrm>
        </p:grpSpPr>
        <p:grpSp>
          <p:nvGrpSpPr>
            <p:cNvPr id="319" name="グループ化 318">
              <a:extLst>
                <a:ext uri="{FF2B5EF4-FFF2-40B4-BE49-F238E27FC236}">
                  <a16:creationId xmlns:a16="http://schemas.microsoft.com/office/drawing/2014/main" id="{CD1C0A7E-BA68-4DB2-91CB-3BF112091E58}"/>
                </a:ext>
              </a:extLst>
            </p:cNvPr>
            <p:cNvGrpSpPr/>
            <p:nvPr/>
          </p:nvGrpSpPr>
          <p:grpSpPr>
            <a:xfrm rot="20684631">
              <a:off x="167194" y="5724764"/>
              <a:ext cx="1713972" cy="523159"/>
              <a:chOff x="3016232" y="5725644"/>
              <a:chExt cx="1713972" cy="523159"/>
            </a:xfrm>
          </p:grpSpPr>
          <p:grpSp>
            <p:nvGrpSpPr>
              <p:cNvPr id="350" name="グループ化 349">
                <a:extLst>
                  <a:ext uri="{FF2B5EF4-FFF2-40B4-BE49-F238E27FC236}">
                    <a16:creationId xmlns:a16="http://schemas.microsoft.com/office/drawing/2014/main" id="{E685BD49-DA8F-43A3-9275-45BA923673AC}"/>
                  </a:ext>
                </a:extLst>
              </p:cNvPr>
              <p:cNvGrpSpPr/>
              <p:nvPr/>
            </p:nvGrpSpPr>
            <p:grpSpPr>
              <a:xfrm rot="16703461">
                <a:off x="3438526" y="5303350"/>
                <a:ext cx="470697" cy="1315285"/>
                <a:chOff x="6099522" y="2495912"/>
                <a:chExt cx="596331" cy="1666350"/>
              </a:xfrm>
            </p:grpSpPr>
            <p:sp>
              <p:nvSpPr>
                <p:cNvPr id="352" name="四角形: 角を丸くする 351">
                  <a:extLst>
                    <a:ext uri="{FF2B5EF4-FFF2-40B4-BE49-F238E27FC236}">
                      <a16:creationId xmlns:a16="http://schemas.microsoft.com/office/drawing/2014/main" id="{AB32B7C1-8CD0-4AA5-8E78-F0B74FD7015A}"/>
                    </a:ext>
                  </a:extLst>
                </p:cNvPr>
                <p:cNvSpPr/>
                <p:nvPr/>
              </p:nvSpPr>
              <p:spPr bwMode="auto">
                <a:xfrm flipH="1">
                  <a:off x="6442358" y="2495912"/>
                  <a:ext cx="144959" cy="1336154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7382F9C3-8D90-422A-B054-AC11E22AADF5}"/>
                    </a:ext>
                  </a:extLst>
                </p:cNvPr>
                <p:cNvSpPr/>
                <p:nvPr/>
              </p:nvSpPr>
              <p:spPr bwMode="auto">
                <a:xfrm flipH="1">
                  <a:off x="6099522" y="2829622"/>
                  <a:ext cx="596331" cy="1332640"/>
                </a:xfrm>
                <a:custGeom>
                  <a:avLst/>
                  <a:gdLst>
                    <a:gd name="connsiteX0" fmla="*/ 324584 w 596331"/>
                    <a:gd name="connsiteY0" fmla="*/ 0 h 1332640"/>
                    <a:gd name="connsiteX1" fmla="*/ 98282 w 596331"/>
                    <a:gd name="connsiteY1" fmla="*/ 60637 h 1332640"/>
                    <a:gd name="connsiteX2" fmla="*/ 47630 w 596331"/>
                    <a:gd name="connsiteY2" fmla="*/ 148369 h 1332640"/>
                    <a:gd name="connsiteX3" fmla="*/ 135362 w 596331"/>
                    <a:gd name="connsiteY3" fmla="*/ 199021 h 1332640"/>
                    <a:gd name="connsiteX4" fmla="*/ 298656 w 596331"/>
                    <a:gd name="connsiteY4" fmla="*/ 155267 h 1332640"/>
                    <a:gd name="connsiteX5" fmla="*/ 287145 w 596331"/>
                    <a:gd name="connsiteY5" fmla="*/ 179962 h 1332640"/>
                    <a:gd name="connsiteX6" fmla="*/ 50004 w 596331"/>
                    <a:gd name="connsiteY6" fmla="*/ 243503 h 1332640"/>
                    <a:gd name="connsiteX7" fmla="*/ 2314 w 596331"/>
                    <a:gd name="connsiteY7" fmla="*/ 326105 h 1332640"/>
                    <a:gd name="connsiteX8" fmla="*/ 84915 w 596331"/>
                    <a:gd name="connsiteY8" fmla="*/ 373795 h 1332640"/>
                    <a:gd name="connsiteX9" fmla="*/ 272741 w 596331"/>
                    <a:gd name="connsiteY9" fmla="*/ 323467 h 1332640"/>
                    <a:gd name="connsiteX10" fmla="*/ 272684 w 596331"/>
                    <a:gd name="connsiteY10" fmla="*/ 325311 h 1332640"/>
                    <a:gd name="connsiteX11" fmla="*/ 273169 w 596331"/>
                    <a:gd name="connsiteY11" fmla="*/ 355159 h 1332640"/>
                    <a:gd name="connsiteX12" fmla="*/ 88846 w 596331"/>
                    <a:gd name="connsiteY12" fmla="*/ 404548 h 1332640"/>
                    <a:gd name="connsiteX13" fmla="*/ 38194 w 596331"/>
                    <a:gd name="connsiteY13" fmla="*/ 492280 h 1332640"/>
                    <a:gd name="connsiteX14" fmla="*/ 125926 w 596331"/>
                    <a:gd name="connsiteY14" fmla="*/ 542932 h 1332640"/>
                    <a:gd name="connsiteX15" fmla="*/ 275569 w 596331"/>
                    <a:gd name="connsiteY15" fmla="*/ 502836 h 1332640"/>
                    <a:gd name="connsiteX16" fmla="*/ 275814 w 596331"/>
                    <a:gd name="connsiteY16" fmla="*/ 517960 h 1332640"/>
                    <a:gd name="connsiteX17" fmla="*/ 275750 w 596331"/>
                    <a:gd name="connsiteY17" fmla="*/ 521931 h 1332640"/>
                    <a:gd name="connsiteX18" fmla="*/ 140308 w 596331"/>
                    <a:gd name="connsiteY18" fmla="*/ 558221 h 1332640"/>
                    <a:gd name="connsiteX19" fmla="*/ 95254 w 596331"/>
                    <a:gd name="connsiteY19" fmla="*/ 636258 h 1332640"/>
                    <a:gd name="connsiteX20" fmla="*/ 173291 w 596331"/>
                    <a:gd name="connsiteY20" fmla="*/ 681313 h 1332640"/>
                    <a:gd name="connsiteX21" fmla="*/ 273597 w 596331"/>
                    <a:gd name="connsiteY21" fmla="*/ 654436 h 1332640"/>
                    <a:gd name="connsiteX22" fmla="*/ 272684 w 596331"/>
                    <a:gd name="connsiteY22" fmla="*/ 710609 h 1332640"/>
                    <a:gd name="connsiteX23" fmla="*/ 285813 w 596331"/>
                    <a:gd name="connsiteY23" fmla="*/ 853100 h 1332640"/>
                    <a:gd name="connsiteX24" fmla="*/ 286152 w 596331"/>
                    <a:gd name="connsiteY24" fmla="*/ 853829 h 1332640"/>
                    <a:gd name="connsiteX25" fmla="*/ 285118 w 596331"/>
                    <a:gd name="connsiteY25" fmla="*/ 856325 h 1332640"/>
                    <a:gd name="connsiteX26" fmla="*/ 285118 w 596331"/>
                    <a:gd name="connsiteY26" fmla="*/ 1304150 h 1332640"/>
                    <a:gd name="connsiteX27" fmla="*/ 313608 w 596331"/>
                    <a:gd name="connsiteY27" fmla="*/ 1332640 h 1332640"/>
                    <a:gd name="connsiteX28" fmla="*/ 427567 w 596331"/>
                    <a:gd name="connsiteY28" fmla="*/ 1332640 h 1332640"/>
                    <a:gd name="connsiteX29" fmla="*/ 456057 w 596331"/>
                    <a:gd name="connsiteY29" fmla="*/ 1304150 h 1332640"/>
                    <a:gd name="connsiteX30" fmla="*/ 456057 w 596331"/>
                    <a:gd name="connsiteY30" fmla="*/ 891231 h 1332640"/>
                    <a:gd name="connsiteX31" fmla="*/ 458457 w 596331"/>
                    <a:gd name="connsiteY31" fmla="*/ 890364 h 1332640"/>
                    <a:gd name="connsiteX32" fmla="*/ 596331 w 596331"/>
                    <a:gd name="connsiteY32" fmla="*/ 517960 h 1332640"/>
                    <a:gd name="connsiteX33" fmla="*/ 458457 w 596331"/>
                    <a:gd name="connsiteY33" fmla="*/ 145556 h 1332640"/>
                    <a:gd name="connsiteX34" fmla="*/ 449842 w 596331"/>
                    <a:gd name="connsiteY34" fmla="*/ 142442 h 1332640"/>
                    <a:gd name="connsiteX35" fmla="*/ 413823 w 596331"/>
                    <a:gd name="connsiteY35" fmla="*/ 45230 h 1332640"/>
                    <a:gd name="connsiteX36" fmla="*/ 376551 w 596331"/>
                    <a:gd name="connsiteY36" fmla="*/ 5022 h 1332640"/>
                    <a:gd name="connsiteX37" fmla="*/ 357157 w 596331"/>
                    <a:gd name="connsiteY37" fmla="*/ 4288 h 1332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96331" h="1332640">
                      <a:moveTo>
                        <a:pt x="324584" y="0"/>
                      </a:moveTo>
                      <a:lnTo>
                        <a:pt x="98282" y="60637"/>
                      </a:lnTo>
                      <a:cubicBezTo>
                        <a:pt x="60068" y="70876"/>
                        <a:pt x="37390" y="110155"/>
                        <a:pt x="47630" y="148369"/>
                      </a:cubicBezTo>
                      <a:cubicBezTo>
                        <a:pt x="57869" y="186583"/>
                        <a:pt x="97148" y="209261"/>
                        <a:pt x="135362" y="199021"/>
                      </a:cubicBezTo>
                      <a:lnTo>
                        <a:pt x="298656" y="155267"/>
                      </a:lnTo>
                      <a:lnTo>
                        <a:pt x="287145" y="179962"/>
                      </a:lnTo>
                      <a:lnTo>
                        <a:pt x="50004" y="243503"/>
                      </a:lnTo>
                      <a:cubicBezTo>
                        <a:pt x="14025" y="253143"/>
                        <a:pt x="-7327" y="290126"/>
                        <a:pt x="2314" y="326105"/>
                      </a:cubicBezTo>
                      <a:cubicBezTo>
                        <a:pt x="11954" y="362083"/>
                        <a:pt x="48937" y="383435"/>
                        <a:pt x="84915" y="373795"/>
                      </a:cubicBezTo>
                      <a:lnTo>
                        <a:pt x="272741" y="323467"/>
                      </a:lnTo>
                      <a:lnTo>
                        <a:pt x="272684" y="325311"/>
                      </a:lnTo>
                      <a:lnTo>
                        <a:pt x="273169" y="355159"/>
                      </a:lnTo>
                      <a:lnTo>
                        <a:pt x="88846" y="404548"/>
                      </a:lnTo>
                      <a:cubicBezTo>
                        <a:pt x="50632" y="414788"/>
                        <a:pt x="27954" y="454066"/>
                        <a:pt x="38194" y="492280"/>
                      </a:cubicBezTo>
                      <a:cubicBezTo>
                        <a:pt x="48433" y="530494"/>
                        <a:pt x="87712" y="553172"/>
                        <a:pt x="125926" y="542932"/>
                      </a:cubicBezTo>
                      <a:lnTo>
                        <a:pt x="275569" y="502836"/>
                      </a:lnTo>
                      <a:lnTo>
                        <a:pt x="275814" y="517960"/>
                      </a:lnTo>
                      <a:lnTo>
                        <a:pt x="275750" y="521931"/>
                      </a:lnTo>
                      <a:lnTo>
                        <a:pt x="140308" y="558221"/>
                      </a:lnTo>
                      <a:cubicBezTo>
                        <a:pt x="106318" y="567329"/>
                        <a:pt x="86146" y="602268"/>
                        <a:pt x="95254" y="636258"/>
                      </a:cubicBezTo>
                      <a:cubicBezTo>
                        <a:pt x="104362" y="670249"/>
                        <a:pt x="139300" y="690421"/>
                        <a:pt x="173291" y="681313"/>
                      </a:cubicBezTo>
                      <a:lnTo>
                        <a:pt x="273597" y="654436"/>
                      </a:lnTo>
                      <a:lnTo>
                        <a:pt x="272684" y="710609"/>
                      </a:lnTo>
                      <a:cubicBezTo>
                        <a:pt x="272474" y="767877"/>
                        <a:pt x="274974" y="816784"/>
                        <a:pt x="285813" y="853100"/>
                      </a:cubicBezTo>
                      <a:lnTo>
                        <a:pt x="286152" y="853829"/>
                      </a:lnTo>
                      <a:lnTo>
                        <a:pt x="285118" y="856325"/>
                      </a:lnTo>
                      <a:lnTo>
                        <a:pt x="285118" y="1304150"/>
                      </a:lnTo>
                      <a:cubicBezTo>
                        <a:pt x="285118" y="1319885"/>
                        <a:pt x="297873" y="1332640"/>
                        <a:pt x="313608" y="1332640"/>
                      </a:cubicBezTo>
                      <a:lnTo>
                        <a:pt x="427567" y="1332640"/>
                      </a:lnTo>
                      <a:cubicBezTo>
                        <a:pt x="443302" y="1332640"/>
                        <a:pt x="456057" y="1319885"/>
                        <a:pt x="456057" y="1304150"/>
                      </a:cubicBezTo>
                      <a:lnTo>
                        <a:pt x="456057" y="891231"/>
                      </a:lnTo>
                      <a:lnTo>
                        <a:pt x="458457" y="890364"/>
                      </a:lnTo>
                      <a:cubicBezTo>
                        <a:pt x="539480" y="829008"/>
                        <a:pt x="596331" y="685371"/>
                        <a:pt x="596331" y="517960"/>
                      </a:cubicBezTo>
                      <a:cubicBezTo>
                        <a:pt x="596331" y="350550"/>
                        <a:pt x="539480" y="206912"/>
                        <a:pt x="458457" y="145556"/>
                      </a:cubicBezTo>
                      <a:lnTo>
                        <a:pt x="449842" y="142442"/>
                      </a:lnTo>
                      <a:lnTo>
                        <a:pt x="413823" y="45230"/>
                      </a:lnTo>
                      <a:cubicBezTo>
                        <a:pt x="406951" y="26681"/>
                        <a:pt x="393211" y="12674"/>
                        <a:pt x="376551" y="5022"/>
                      </a:cubicBezTo>
                      <a:lnTo>
                        <a:pt x="357157" y="4288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51" name="台形 229">
                <a:extLst>
                  <a:ext uri="{FF2B5EF4-FFF2-40B4-BE49-F238E27FC236}">
                    <a16:creationId xmlns:a16="http://schemas.microsoft.com/office/drawing/2014/main" id="{FCBBFE58-03A8-4522-9B5E-96AB66393816}"/>
                  </a:ext>
                </a:extLst>
              </p:cNvPr>
              <p:cNvSpPr/>
              <p:nvPr/>
            </p:nvSpPr>
            <p:spPr bwMode="auto">
              <a:xfrm rot="4982092" flipH="1">
                <a:off x="4244706" y="5763306"/>
                <a:ext cx="370433" cy="600562"/>
              </a:xfrm>
              <a:custGeom>
                <a:avLst/>
                <a:gdLst>
                  <a:gd name="connsiteX0" fmla="*/ 0 w 370433"/>
                  <a:gd name="connsiteY0" fmla="*/ 788797 h 788797"/>
                  <a:gd name="connsiteX1" fmla="*/ 140842 w 370433"/>
                  <a:gd name="connsiteY1" fmla="*/ 0 h 788797"/>
                  <a:gd name="connsiteX2" fmla="*/ 229591 w 370433"/>
                  <a:gd name="connsiteY2" fmla="*/ 0 h 788797"/>
                  <a:gd name="connsiteX3" fmla="*/ 370433 w 370433"/>
                  <a:gd name="connsiteY3" fmla="*/ 788797 h 788797"/>
                  <a:gd name="connsiteX4" fmla="*/ 0 w 370433"/>
                  <a:gd name="connsiteY4" fmla="*/ 788797 h 788797"/>
                  <a:gd name="connsiteX0" fmla="*/ 0 w 370433"/>
                  <a:gd name="connsiteY0" fmla="*/ 791696 h 791696"/>
                  <a:gd name="connsiteX1" fmla="*/ 140842 w 370433"/>
                  <a:gd name="connsiteY1" fmla="*/ 2899 h 791696"/>
                  <a:gd name="connsiteX2" fmla="*/ 174602 w 370433"/>
                  <a:gd name="connsiteY2" fmla="*/ 0 h 791696"/>
                  <a:gd name="connsiteX3" fmla="*/ 229591 w 370433"/>
                  <a:gd name="connsiteY3" fmla="*/ 2899 h 791696"/>
                  <a:gd name="connsiteX4" fmla="*/ 370433 w 370433"/>
                  <a:gd name="connsiteY4" fmla="*/ 791696 h 791696"/>
                  <a:gd name="connsiteX5" fmla="*/ 0 w 370433"/>
                  <a:gd name="connsiteY5" fmla="*/ 791696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5" fmla="*/ 266042 w 370433"/>
                  <a:gd name="connsiteY5" fmla="*/ 91440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0" fmla="*/ 229591 w 370433"/>
                  <a:gd name="connsiteY0" fmla="*/ 0 h 788797"/>
                  <a:gd name="connsiteX1" fmla="*/ 370433 w 370433"/>
                  <a:gd name="connsiteY1" fmla="*/ 788797 h 788797"/>
                  <a:gd name="connsiteX2" fmla="*/ 0 w 370433"/>
                  <a:gd name="connsiteY2" fmla="*/ 788797 h 788797"/>
                  <a:gd name="connsiteX3" fmla="*/ 140842 w 370433"/>
                  <a:gd name="connsiteY3" fmla="*/ 0 h 78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433" h="788797">
                    <a:moveTo>
                      <a:pt x="229591" y="0"/>
                    </a:moveTo>
                    <a:lnTo>
                      <a:pt x="370433" y="788797"/>
                    </a:lnTo>
                    <a:lnTo>
                      <a:pt x="0" y="788797"/>
                    </a:lnTo>
                    <a:lnTo>
                      <a:pt x="140842" y="0"/>
                    </a:lnTo>
                  </a:path>
                </a:pathLst>
              </a:custGeom>
              <a:pattFill prst="dotGrid">
                <a:fgClr>
                  <a:srgbClr val="CC6600"/>
                </a:fgClr>
                <a:bgClr>
                  <a:srgbClr val="FF990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20" name="グループ化 319">
              <a:extLst>
                <a:ext uri="{FF2B5EF4-FFF2-40B4-BE49-F238E27FC236}">
                  <a16:creationId xmlns:a16="http://schemas.microsoft.com/office/drawing/2014/main" id="{378CA915-AFCA-40E5-A170-F7F4A3EC7523}"/>
                </a:ext>
              </a:extLst>
            </p:cNvPr>
            <p:cNvGrpSpPr/>
            <p:nvPr/>
          </p:nvGrpSpPr>
          <p:grpSpPr>
            <a:xfrm>
              <a:off x="1252362" y="5163726"/>
              <a:ext cx="1227401" cy="2477062"/>
              <a:chOff x="1252362" y="5163726"/>
              <a:chExt cx="1227401" cy="2477062"/>
            </a:xfrm>
          </p:grpSpPr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D0E0127A-01D1-4ED7-BB22-D9D94AEE3000}"/>
                  </a:ext>
                </a:extLst>
              </p:cNvPr>
              <p:cNvGrpSpPr/>
              <p:nvPr/>
            </p:nvGrpSpPr>
            <p:grpSpPr>
              <a:xfrm rot="883975">
                <a:off x="1252362" y="6842326"/>
                <a:ext cx="493256" cy="798462"/>
                <a:chOff x="-1583693" y="5210655"/>
                <a:chExt cx="493256" cy="798462"/>
              </a:xfrm>
            </p:grpSpPr>
            <p:sp>
              <p:nvSpPr>
                <p:cNvPr id="347" name="四角形: 角を丸くする 346">
                  <a:extLst>
                    <a:ext uri="{FF2B5EF4-FFF2-40B4-BE49-F238E27FC236}">
                      <a16:creationId xmlns:a16="http://schemas.microsoft.com/office/drawing/2014/main" id="{D61F9FA8-558D-4F4F-B64B-2E4920669106}"/>
                    </a:ext>
                  </a:extLst>
                </p:cNvPr>
                <p:cNvSpPr/>
                <p:nvPr/>
              </p:nvSpPr>
              <p:spPr bwMode="auto">
                <a:xfrm>
                  <a:off x="-1279951" y="5210655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8B0F7C45-6652-45FB-AF58-309C8C3E17C1}"/>
                    </a:ext>
                  </a:extLst>
                </p:cNvPr>
                <p:cNvSpPr/>
                <p:nvPr/>
              </p:nvSpPr>
              <p:spPr bwMode="auto">
                <a:xfrm>
                  <a:off x="-1583693" y="5829097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四角形: 角を丸くする 348">
                  <a:extLst>
                    <a:ext uri="{FF2B5EF4-FFF2-40B4-BE49-F238E27FC236}">
                      <a16:creationId xmlns:a16="http://schemas.microsoft.com/office/drawing/2014/main" id="{A5C26B07-A349-4ABE-A4E9-388167983101}"/>
                    </a:ext>
                  </a:extLst>
                </p:cNvPr>
                <p:cNvSpPr/>
                <p:nvPr/>
              </p:nvSpPr>
              <p:spPr bwMode="auto">
                <a:xfrm>
                  <a:off x="-1279951" y="5518007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4" name="グループ化 333">
                <a:extLst>
                  <a:ext uri="{FF2B5EF4-FFF2-40B4-BE49-F238E27FC236}">
                    <a16:creationId xmlns:a16="http://schemas.microsoft.com/office/drawing/2014/main" id="{48267251-1AC1-4BAF-9A49-AECFAE3B96EA}"/>
                  </a:ext>
                </a:extLst>
              </p:cNvPr>
              <p:cNvGrpSpPr/>
              <p:nvPr/>
            </p:nvGrpSpPr>
            <p:grpSpPr>
              <a:xfrm rot="19975376">
                <a:off x="1986507" y="6761662"/>
                <a:ext cx="493256" cy="821855"/>
                <a:chOff x="-1269772" y="5129378"/>
                <a:chExt cx="493256" cy="821855"/>
              </a:xfrm>
            </p:grpSpPr>
            <p:sp>
              <p:nvSpPr>
                <p:cNvPr id="344" name="四角形: 角を丸くする 343">
                  <a:extLst>
                    <a:ext uri="{FF2B5EF4-FFF2-40B4-BE49-F238E27FC236}">
                      <a16:creationId xmlns:a16="http://schemas.microsoft.com/office/drawing/2014/main" id="{DECAED2F-DBDD-4933-9D4B-5003379CD1DD}"/>
                    </a:ext>
                  </a:extLst>
                </p:cNvPr>
                <p:cNvSpPr/>
                <p:nvPr/>
              </p:nvSpPr>
              <p:spPr bwMode="auto">
                <a:xfrm rot="20739458">
                  <a:off x="-1074536" y="5129378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6735D3FA-ADFC-464E-9A00-FA49D0F83FBA}"/>
                    </a:ext>
                  </a:extLst>
                </p:cNvPr>
                <p:cNvSpPr/>
                <p:nvPr/>
              </p:nvSpPr>
              <p:spPr bwMode="auto">
                <a:xfrm rot="20739458">
                  <a:off x="-1269772" y="5771213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四角形: 角を丸くする 345">
                  <a:extLst>
                    <a:ext uri="{FF2B5EF4-FFF2-40B4-BE49-F238E27FC236}">
                      <a16:creationId xmlns:a16="http://schemas.microsoft.com/office/drawing/2014/main" id="{6DC4900C-7467-410A-A40D-417B9DC45FEE}"/>
                    </a:ext>
                  </a:extLst>
                </p:cNvPr>
                <p:cNvSpPr/>
                <p:nvPr/>
              </p:nvSpPr>
              <p:spPr bwMode="auto">
                <a:xfrm rot="20739458">
                  <a:off x="-1031159" y="5431272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9161C81D-38C9-4E39-B87A-1DB303795AEA}"/>
                  </a:ext>
                </a:extLst>
              </p:cNvPr>
              <p:cNvSpPr/>
              <p:nvPr/>
            </p:nvSpPr>
            <p:spPr bwMode="auto">
              <a:xfrm>
                <a:off x="1519362" y="5699172"/>
                <a:ext cx="174625" cy="784225"/>
              </a:xfrm>
              <a:custGeom>
                <a:avLst/>
                <a:gdLst>
                  <a:gd name="connsiteX0" fmla="*/ 85725 w 174625"/>
                  <a:gd name="connsiteY0" fmla="*/ 0 h 784225"/>
                  <a:gd name="connsiteX1" fmla="*/ 3175 w 174625"/>
                  <a:gd name="connsiteY1" fmla="*/ 282575 h 784225"/>
                  <a:gd name="connsiteX2" fmla="*/ 0 w 174625"/>
                  <a:gd name="connsiteY2" fmla="*/ 784225 h 784225"/>
                  <a:gd name="connsiteX3" fmla="*/ 73025 w 174625"/>
                  <a:gd name="connsiteY3" fmla="*/ 647700 h 784225"/>
                  <a:gd name="connsiteX4" fmla="*/ 73025 w 174625"/>
                  <a:gd name="connsiteY4" fmla="*/ 298450 h 784225"/>
                  <a:gd name="connsiteX5" fmla="*/ 174625 w 174625"/>
                  <a:gd name="connsiteY5" fmla="*/ 44450 h 784225"/>
                  <a:gd name="connsiteX6" fmla="*/ 85725 w 174625"/>
                  <a:gd name="connsiteY6" fmla="*/ 0 h 784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625" h="784225">
                    <a:moveTo>
                      <a:pt x="85725" y="0"/>
                    </a:moveTo>
                    <a:lnTo>
                      <a:pt x="3175" y="282575"/>
                    </a:lnTo>
                    <a:cubicBezTo>
                      <a:pt x="2117" y="449792"/>
                      <a:pt x="1058" y="617008"/>
                      <a:pt x="0" y="784225"/>
                    </a:cubicBezTo>
                    <a:lnTo>
                      <a:pt x="73025" y="647700"/>
                    </a:lnTo>
                    <a:lnTo>
                      <a:pt x="73025" y="298450"/>
                    </a:lnTo>
                    <a:lnTo>
                      <a:pt x="174625" y="44450"/>
                    </a:lnTo>
                    <a:lnTo>
                      <a:pt x="85725" y="0"/>
                    </a:ln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6" name="台形 335">
                <a:extLst>
                  <a:ext uri="{FF2B5EF4-FFF2-40B4-BE49-F238E27FC236}">
                    <a16:creationId xmlns:a16="http://schemas.microsoft.com/office/drawing/2014/main" id="{A91BE0EC-765E-4BE8-B8E6-0653FA40E23F}"/>
                  </a:ext>
                </a:extLst>
              </p:cNvPr>
              <p:cNvSpPr/>
              <p:nvPr/>
            </p:nvSpPr>
            <p:spPr bwMode="auto">
              <a:xfrm rot="12274577">
                <a:off x="1588081" y="5620504"/>
                <a:ext cx="159363" cy="107818"/>
              </a:xfrm>
              <a:prstGeom prst="trapezoid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CDB77E67-0075-4068-88E1-7B8CD38BA974}"/>
                  </a:ext>
                </a:extLst>
              </p:cNvPr>
              <p:cNvSpPr/>
              <p:nvPr/>
            </p:nvSpPr>
            <p:spPr bwMode="auto">
              <a:xfrm>
                <a:off x="1800031" y="5163726"/>
                <a:ext cx="248520" cy="346708"/>
              </a:xfrm>
              <a:custGeom>
                <a:avLst/>
                <a:gdLst>
                  <a:gd name="connsiteX0" fmla="*/ 54072 w 248520"/>
                  <a:gd name="connsiteY0" fmla="*/ 0 h 346708"/>
                  <a:gd name="connsiteX1" fmla="*/ 194449 w 248520"/>
                  <a:gd name="connsiteY1" fmla="*/ 0 h 346708"/>
                  <a:gd name="connsiteX2" fmla="*/ 248520 w 248520"/>
                  <a:gd name="connsiteY2" fmla="*/ 346708 h 346708"/>
                  <a:gd name="connsiteX3" fmla="*/ 0 w 248520"/>
                  <a:gd name="connsiteY3" fmla="*/ 346708 h 346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520" h="346708">
                    <a:moveTo>
                      <a:pt x="54072" y="0"/>
                    </a:moveTo>
                    <a:lnTo>
                      <a:pt x="194449" y="0"/>
                    </a:lnTo>
                    <a:lnTo>
                      <a:pt x="248520" y="346708"/>
                    </a:lnTo>
                    <a:lnTo>
                      <a:pt x="0" y="346708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F4883BF1-7150-4965-9ECF-D11CE2258B6F}"/>
                  </a:ext>
                </a:extLst>
              </p:cNvPr>
              <p:cNvSpPr/>
              <p:nvPr/>
            </p:nvSpPr>
            <p:spPr bwMode="auto">
              <a:xfrm>
                <a:off x="1579511" y="5488209"/>
                <a:ext cx="713072" cy="981625"/>
              </a:xfrm>
              <a:custGeom>
                <a:avLst/>
                <a:gdLst>
                  <a:gd name="connsiteX0" fmla="*/ 245566 w 773899"/>
                  <a:gd name="connsiteY0" fmla="*/ 0 h 981625"/>
                  <a:gd name="connsiteX1" fmla="*/ 528333 w 773899"/>
                  <a:gd name="connsiteY1" fmla="*/ 0 h 981625"/>
                  <a:gd name="connsiteX2" fmla="*/ 773899 w 773899"/>
                  <a:gd name="connsiteY2" fmla="*/ 245566 h 981625"/>
                  <a:gd name="connsiteX3" fmla="*/ 773899 w 773899"/>
                  <a:gd name="connsiteY3" fmla="*/ 981625 h 981625"/>
                  <a:gd name="connsiteX4" fmla="*/ 0 w 773899"/>
                  <a:gd name="connsiteY4" fmla="*/ 981625 h 981625"/>
                  <a:gd name="connsiteX5" fmla="*/ 0 w 773899"/>
                  <a:gd name="connsiteY5" fmla="*/ 385169 h 981625"/>
                  <a:gd name="connsiteX6" fmla="*/ 220944 w 773899"/>
                  <a:gd name="connsiteY6" fmla="*/ 2482 h 981625"/>
                  <a:gd name="connsiteX0" fmla="*/ 245566 w 773899"/>
                  <a:gd name="connsiteY0" fmla="*/ 0 h 981625"/>
                  <a:gd name="connsiteX1" fmla="*/ 528333 w 773899"/>
                  <a:gd name="connsiteY1" fmla="*/ 0 h 981625"/>
                  <a:gd name="connsiteX2" fmla="*/ 773899 w 773899"/>
                  <a:gd name="connsiteY2" fmla="*/ 245566 h 981625"/>
                  <a:gd name="connsiteX3" fmla="*/ 773899 w 773899"/>
                  <a:gd name="connsiteY3" fmla="*/ 981625 h 981625"/>
                  <a:gd name="connsiteX4" fmla="*/ 0 w 773899"/>
                  <a:gd name="connsiteY4" fmla="*/ 981625 h 981625"/>
                  <a:gd name="connsiteX5" fmla="*/ 0 w 773899"/>
                  <a:gd name="connsiteY5" fmla="*/ 499469 h 981625"/>
                  <a:gd name="connsiteX6" fmla="*/ 220944 w 773899"/>
                  <a:gd name="connsiteY6" fmla="*/ 2482 h 981625"/>
                  <a:gd name="connsiteX7" fmla="*/ 245566 w 773899"/>
                  <a:gd name="connsiteY7" fmla="*/ 0 h 981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73899" h="981625">
                    <a:moveTo>
                      <a:pt x="245566" y="0"/>
                    </a:moveTo>
                    <a:lnTo>
                      <a:pt x="528333" y="0"/>
                    </a:lnTo>
                    <a:cubicBezTo>
                      <a:pt x="663955" y="0"/>
                      <a:pt x="773899" y="109944"/>
                      <a:pt x="773899" y="245566"/>
                    </a:cubicBezTo>
                    <a:lnTo>
                      <a:pt x="773899" y="981625"/>
                    </a:lnTo>
                    <a:lnTo>
                      <a:pt x="0" y="981625"/>
                    </a:lnTo>
                    <a:lnTo>
                      <a:pt x="0" y="499469"/>
                    </a:lnTo>
                    <a:lnTo>
                      <a:pt x="220944" y="2482"/>
                    </a:lnTo>
                    <a:lnTo>
                      <a:pt x="245566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二等辺三角形 1">
                <a:extLst>
                  <a:ext uri="{FF2B5EF4-FFF2-40B4-BE49-F238E27FC236}">
                    <a16:creationId xmlns:a16="http://schemas.microsoft.com/office/drawing/2014/main" id="{41A40C56-03D2-4872-97AA-75C803601929}"/>
                  </a:ext>
                </a:extLst>
              </p:cNvPr>
              <p:cNvSpPr/>
              <p:nvPr/>
            </p:nvSpPr>
            <p:spPr bwMode="auto">
              <a:xfrm flipH="1">
                <a:off x="1603758" y="5488118"/>
                <a:ext cx="256410" cy="278129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30503 h 230503"/>
                  <a:gd name="connsiteX1" fmla="*/ 29296 w 256410"/>
                  <a:gd name="connsiteY1" fmla="*/ 0 h 230503"/>
                  <a:gd name="connsiteX2" fmla="*/ 256410 w 256410"/>
                  <a:gd name="connsiteY2" fmla="*/ 54290 h 230503"/>
                  <a:gd name="connsiteX3" fmla="*/ 0 w 256410"/>
                  <a:gd name="connsiteY3" fmla="*/ 230503 h 230503"/>
                  <a:gd name="connsiteX0" fmla="*/ 0 w 256410"/>
                  <a:gd name="connsiteY0" fmla="*/ 282891 h 282891"/>
                  <a:gd name="connsiteX1" fmla="*/ 84065 w 256410"/>
                  <a:gd name="connsiteY1" fmla="*/ 0 h 282891"/>
                  <a:gd name="connsiteX2" fmla="*/ 256410 w 256410"/>
                  <a:gd name="connsiteY2" fmla="*/ 106678 h 282891"/>
                  <a:gd name="connsiteX3" fmla="*/ 0 w 256410"/>
                  <a:gd name="connsiteY3" fmla="*/ 282891 h 282891"/>
                  <a:gd name="connsiteX0" fmla="*/ 0 w 256410"/>
                  <a:gd name="connsiteY0" fmla="*/ 278129 h 278129"/>
                  <a:gd name="connsiteX1" fmla="*/ 91208 w 256410"/>
                  <a:gd name="connsiteY1" fmla="*/ 0 h 278129"/>
                  <a:gd name="connsiteX2" fmla="*/ 256410 w 256410"/>
                  <a:gd name="connsiteY2" fmla="*/ 101916 h 278129"/>
                  <a:gd name="connsiteX3" fmla="*/ 0 w 256410"/>
                  <a:gd name="connsiteY3" fmla="*/ 278129 h 278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9">
                    <a:moveTo>
                      <a:pt x="0" y="278129"/>
                    </a:moveTo>
                    <a:lnTo>
                      <a:pt x="91208" y="0"/>
                    </a:lnTo>
                    <a:lnTo>
                      <a:pt x="256410" y="101916"/>
                    </a:lnTo>
                    <a:lnTo>
                      <a:pt x="0" y="278129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0" name="台形 339">
                <a:extLst>
                  <a:ext uri="{FF2B5EF4-FFF2-40B4-BE49-F238E27FC236}">
                    <a16:creationId xmlns:a16="http://schemas.microsoft.com/office/drawing/2014/main" id="{83B6D8A7-D7CD-4601-A5B9-499FC387894F}"/>
                  </a:ext>
                </a:extLst>
              </p:cNvPr>
              <p:cNvSpPr/>
              <p:nvPr/>
            </p:nvSpPr>
            <p:spPr bwMode="auto">
              <a:xfrm rot="10800000" flipV="1">
                <a:off x="1516842" y="6414326"/>
                <a:ext cx="844688" cy="579272"/>
              </a:xfrm>
              <a:prstGeom prst="trapezoid">
                <a:avLst>
                  <a:gd name="adj" fmla="val 12183"/>
                </a:avLst>
              </a:prstGeom>
              <a:pattFill prst="lgGrid">
                <a:fgClr>
                  <a:schemeClr val="bg1">
                    <a:lumMod val="6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正方形/長方形 340">
                <a:extLst>
                  <a:ext uri="{FF2B5EF4-FFF2-40B4-BE49-F238E27FC236}">
                    <a16:creationId xmlns:a16="http://schemas.microsoft.com/office/drawing/2014/main" id="{BFC5FF73-2CF1-42E5-8307-8E08A5E15678}"/>
                  </a:ext>
                </a:extLst>
              </p:cNvPr>
              <p:cNvSpPr/>
              <p:nvPr/>
            </p:nvSpPr>
            <p:spPr bwMode="auto">
              <a:xfrm>
                <a:off x="1578707" y="6414326"/>
                <a:ext cx="713940" cy="58270"/>
              </a:xfrm>
              <a:prstGeom prst="rect">
                <a:avLst/>
              </a:prstGeom>
              <a:pattFill prst="lgGrid">
                <a:fgClr>
                  <a:schemeClr val="bg1">
                    <a:lumMod val="6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F98A26DE-F06C-4178-ADC4-465CF09FC7B4}"/>
                  </a:ext>
                </a:extLst>
              </p:cNvPr>
              <p:cNvSpPr/>
              <p:nvPr/>
            </p:nvSpPr>
            <p:spPr bwMode="auto">
              <a:xfrm flipH="1">
                <a:off x="1757564" y="5484077"/>
                <a:ext cx="563321" cy="1055695"/>
              </a:xfrm>
              <a:custGeom>
                <a:avLst/>
                <a:gdLst>
                  <a:gd name="connsiteX0" fmla="*/ 563321 w 563321"/>
                  <a:gd name="connsiteY0" fmla="*/ 0 h 1055695"/>
                  <a:gd name="connsiteX1" fmla="*/ 222547 w 563321"/>
                  <a:gd name="connsiteY1" fmla="*/ 0 h 1055695"/>
                  <a:gd name="connsiteX2" fmla="*/ 222547 w 563321"/>
                  <a:gd name="connsiteY2" fmla="*/ 1017 h 1055695"/>
                  <a:gd name="connsiteX3" fmla="*/ 220954 w 563321"/>
                  <a:gd name="connsiteY3" fmla="*/ 1017 h 1055695"/>
                  <a:gd name="connsiteX4" fmla="*/ 0 w 563321"/>
                  <a:gd name="connsiteY4" fmla="*/ 221971 h 1055695"/>
                  <a:gd name="connsiteX5" fmla="*/ 0 w 563321"/>
                  <a:gd name="connsiteY5" fmla="*/ 1055695 h 1055695"/>
                  <a:gd name="connsiteX6" fmla="*/ 222547 w 563321"/>
                  <a:gd name="connsiteY6" fmla="*/ 1055695 h 1055695"/>
                  <a:gd name="connsiteX7" fmla="*/ 272808 w 563321"/>
                  <a:gd name="connsiteY7" fmla="*/ 1055695 h 1055695"/>
                  <a:gd name="connsiteX8" fmla="*/ 563321 w 563321"/>
                  <a:gd name="connsiteY8" fmla="*/ 1055695 h 1055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3321" h="1055695">
                    <a:moveTo>
                      <a:pt x="563321" y="0"/>
                    </a:moveTo>
                    <a:lnTo>
                      <a:pt x="222547" y="0"/>
                    </a:lnTo>
                    <a:lnTo>
                      <a:pt x="222547" y="1017"/>
                    </a:lnTo>
                    <a:lnTo>
                      <a:pt x="220954" y="1017"/>
                    </a:lnTo>
                    <a:cubicBezTo>
                      <a:pt x="98924" y="1017"/>
                      <a:pt x="0" y="99941"/>
                      <a:pt x="0" y="221971"/>
                    </a:cubicBezTo>
                    <a:lnTo>
                      <a:pt x="0" y="1055695"/>
                    </a:lnTo>
                    <a:lnTo>
                      <a:pt x="222547" y="1055695"/>
                    </a:lnTo>
                    <a:lnTo>
                      <a:pt x="272808" y="1055695"/>
                    </a:lnTo>
                    <a:lnTo>
                      <a:pt x="563321" y="1055695"/>
                    </a:lnTo>
                    <a:close/>
                  </a:path>
                </a:pathLst>
              </a:custGeom>
              <a:pattFill prst="dotGrid">
                <a:fgClr>
                  <a:srgbClr val="CC6600"/>
                </a:fgClr>
                <a:bgClr>
                  <a:srgbClr val="FF990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60A77319-C2C3-4D65-AF28-437845A2E54D}"/>
                  </a:ext>
                </a:extLst>
              </p:cNvPr>
              <p:cNvSpPr/>
              <p:nvPr/>
            </p:nvSpPr>
            <p:spPr bwMode="auto">
              <a:xfrm rot="5400000" flipH="1">
                <a:off x="1450930" y="5797089"/>
                <a:ext cx="769290" cy="153049"/>
              </a:xfrm>
              <a:custGeom>
                <a:avLst/>
                <a:gdLst>
                  <a:gd name="connsiteX0" fmla="*/ 769290 w 769290"/>
                  <a:gd name="connsiteY0" fmla="*/ 193989 h 193989"/>
                  <a:gd name="connsiteX1" fmla="*/ 468190 w 769290"/>
                  <a:gd name="connsiteY1" fmla="*/ 193989 h 193989"/>
                  <a:gd name="connsiteX2" fmla="*/ 468192 w 769290"/>
                  <a:gd name="connsiteY2" fmla="*/ 193988 h 193989"/>
                  <a:gd name="connsiteX3" fmla="*/ 0 w 769290"/>
                  <a:gd name="connsiteY3" fmla="*/ 193988 h 193989"/>
                  <a:gd name="connsiteX4" fmla="*/ 540192 w 769290"/>
                  <a:gd name="connsiteY4" fmla="*/ 0 h 193989"/>
                  <a:gd name="connsiteX5" fmla="*/ 582128 w 769290"/>
                  <a:gd name="connsiteY5" fmla="*/ 98617 h 193989"/>
                  <a:gd name="connsiteX6" fmla="*/ 699941 w 769290"/>
                  <a:gd name="connsiteY6" fmla="*/ 2 h 193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69290" h="193989">
                    <a:moveTo>
                      <a:pt x="769290" y="193989"/>
                    </a:moveTo>
                    <a:lnTo>
                      <a:pt x="468190" y="193989"/>
                    </a:lnTo>
                    <a:lnTo>
                      <a:pt x="468192" y="193988"/>
                    </a:lnTo>
                    <a:lnTo>
                      <a:pt x="0" y="193988"/>
                    </a:lnTo>
                    <a:lnTo>
                      <a:pt x="540192" y="0"/>
                    </a:lnTo>
                    <a:lnTo>
                      <a:pt x="582128" y="98617"/>
                    </a:lnTo>
                    <a:lnTo>
                      <a:pt x="699941" y="2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21" name="グループ化 320">
              <a:extLst>
                <a:ext uri="{FF2B5EF4-FFF2-40B4-BE49-F238E27FC236}">
                  <a16:creationId xmlns:a16="http://schemas.microsoft.com/office/drawing/2014/main" id="{D4328E3A-F883-48F0-A368-40932F40FE3A}"/>
                </a:ext>
              </a:extLst>
            </p:cNvPr>
            <p:cNvGrpSpPr/>
            <p:nvPr/>
          </p:nvGrpSpPr>
          <p:grpSpPr>
            <a:xfrm rot="19800000">
              <a:off x="578502" y="2782907"/>
              <a:ext cx="2439998" cy="2693097"/>
              <a:chOff x="778515" y="2790575"/>
              <a:chExt cx="2439998" cy="2693097"/>
            </a:xfrm>
          </p:grpSpPr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74E0D0F2-4156-4D6B-B939-E3C69476C055}"/>
                  </a:ext>
                </a:extLst>
              </p:cNvPr>
              <p:cNvSpPr/>
              <p:nvPr/>
            </p:nvSpPr>
            <p:spPr bwMode="auto">
              <a:xfrm>
                <a:off x="778515" y="2790575"/>
                <a:ext cx="2439998" cy="2555905"/>
              </a:xfrm>
              <a:custGeom>
                <a:avLst/>
                <a:gdLst>
                  <a:gd name="connsiteX0" fmla="*/ 1294223 w 2588446"/>
                  <a:gd name="connsiteY0" fmla="*/ 0 h 2647023"/>
                  <a:gd name="connsiteX1" fmla="*/ 2588446 w 2588446"/>
                  <a:gd name="connsiteY1" fmla="*/ 1258070 h 2647023"/>
                  <a:gd name="connsiteX2" fmla="*/ 2585200 w 2588446"/>
                  <a:gd name="connsiteY2" fmla="*/ 1320561 h 2647023"/>
                  <a:gd name="connsiteX3" fmla="*/ 2588446 w 2588446"/>
                  <a:gd name="connsiteY3" fmla="*/ 1383332 h 2647023"/>
                  <a:gd name="connsiteX4" fmla="*/ 1294223 w 2588446"/>
                  <a:gd name="connsiteY4" fmla="*/ 2647023 h 2647023"/>
                  <a:gd name="connsiteX5" fmla="*/ 0 w 2588446"/>
                  <a:gd name="connsiteY5" fmla="*/ 1383332 h 2647023"/>
                  <a:gd name="connsiteX6" fmla="*/ 3246 w 2588446"/>
                  <a:gd name="connsiteY6" fmla="*/ 1320561 h 2647023"/>
                  <a:gd name="connsiteX7" fmla="*/ 0 w 2588446"/>
                  <a:gd name="connsiteY7" fmla="*/ 1258070 h 2647023"/>
                  <a:gd name="connsiteX8" fmla="*/ 1294223 w 2588446"/>
                  <a:gd name="connsiteY8" fmla="*/ 0 h 2647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8446" h="2647023">
                    <a:moveTo>
                      <a:pt x="1294223" y="0"/>
                    </a:moveTo>
                    <a:cubicBezTo>
                      <a:pt x="2009003" y="0"/>
                      <a:pt x="2588446" y="563257"/>
                      <a:pt x="2588446" y="1258070"/>
                    </a:cubicBezTo>
                    <a:lnTo>
                      <a:pt x="2585200" y="1320561"/>
                    </a:lnTo>
                    <a:lnTo>
                      <a:pt x="2588446" y="1383332"/>
                    </a:lnTo>
                    <a:cubicBezTo>
                      <a:pt x="2588446" y="2081249"/>
                      <a:pt x="2009003" y="2647023"/>
                      <a:pt x="1294223" y="2647023"/>
                    </a:cubicBezTo>
                    <a:cubicBezTo>
                      <a:pt x="579443" y="2647023"/>
                      <a:pt x="0" y="2081249"/>
                      <a:pt x="0" y="1383332"/>
                    </a:cubicBezTo>
                    <a:lnTo>
                      <a:pt x="3246" y="1320561"/>
                    </a:lnTo>
                    <a:lnTo>
                      <a:pt x="0" y="1258070"/>
                    </a:lnTo>
                    <a:cubicBezTo>
                      <a:pt x="0" y="563257"/>
                      <a:pt x="579443" y="0"/>
                      <a:pt x="129422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6" name="楕円 325">
                <a:extLst>
                  <a:ext uri="{FF2B5EF4-FFF2-40B4-BE49-F238E27FC236}">
                    <a16:creationId xmlns:a16="http://schemas.microsoft.com/office/drawing/2014/main" id="{8487E88E-2486-4888-A72B-F8F0717670C3}"/>
                  </a:ext>
                </a:extLst>
              </p:cNvPr>
              <p:cNvSpPr/>
              <p:nvPr/>
            </p:nvSpPr>
            <p:spPr bwMode="auto">
              <a:xfrm>
                <a:off x="778515" y="3102711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DDB6C888-81C5-4225-A150-88E39E1A1541}"/>
                  </a:ext>
                </a:extLst>
              </p:cNvPr>
              <p:cNvSpPr/>
              <p:nvPr/>
            </p:nvSpPr>
            <p:spPr bwMode="auto">
              <a:xfrm>
                <a:off x="1288637" y="2896798"/>
                <a:ext cx="750189" cy="2586874"/>
              </a:xfrm>
              <a:custGeom>
                <a:avLst/>
                <a:gdLst>
                  <a:gd name="connsiteX0" fmla="*/ 499850 w 750189"/>
                  <a:gd name="connsiteY0" fmla="*/ 0 h 2586874"/>
                  <a:gd name="connsiteX1" fmla="*/ 558949 w 750189"/>
                  <a:gd name="connsiteY1" fmla="*/ 3291 h 2586874"/>
                  <a:gd name="connsiteX2" fmla="*/ 571480 w 750189"/>
                  <a:gd name="connsiteY2" fmla="*/ 29005 h 2586874"/>
                  <a:gd name="connsiteX3" fmla="*/ 750189 w 750189"/>
                  <a:gd name="connsiteY3" fmla="*/ 951043 h 2586874"/>
                  <a:gd name="connsiteX4" fmla="*/ 104176 w 750189"/>
                  <a:gd name="connsiteY4" fmla="*/ 2514585 h 2586874"/>
                  <a:gd name="connsiteX5" fmla="*/ 0 w 750189"/>
                  <a:gd name="connsiteY5" fmla="*/ 2586874 h 2586874"/>
                  <a:gd name="connsiteX6" fmla="*/ 29165 w 750189"/>
                  <a:gd name="connsiteY6" fmla="*/ 2553548 h 2586874"/>
                  <a:gd name="connsiteX7" fmla="*/ 433994 w 750189"/>
                  <a:gd name="connsiteY7" fmla="*/ 1121484 h 2586874"/>
                  <a:gd name="connsiteX8" fmla="*/ 231287 w 750189"/>
                  <a:gd name="connsiteY8" fmla="*/ 39017 h 2586874"/>
                  <a:gd name="connsiteX9" fmla="*/ 226977 w 750189"/>
                  <a:gd name="connsiteY9" fmla="*/ 30204 h 2586874"/>
                  <a:gd name="connsiteX10" fmla="*/ 360286 w 750189"/>
                  <a:gd name="connsiteY10" fmla="*/ 7771 h 2586874"/>
                  <a:gd name="connsiteX11" fmla="*/ 499850 w 750189"/>
                  <a:gd name="connsiteY11" fmla="*/ 0 h 2586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50189" h="2586874">
                    <a:moveTo>
                      <a:pt x="499850" y="0"/>
                    </a:moveTo>
                    <a:lnTo>
                      <a:pt x="558949" y="3291"/>
                    </a:lnTo>
                    <a:lnTo>
                      <a:pt x="571480" y="29005"/>
                    </a:lnTo>
                    <a:cubicBezTo>
                      <a:pt x="684884" y="297857"/>
                      <a:pt x="750189" y="613464"/>
                      <a:pt x="750189" y="951043"/>
                    </a:cubicBezTo>
                    <a:cubicBezTo>
                      <a:pt x="750189" y="1626201"/>
                      <a:pt x="488971" y="2213471"/>
                      <a:pt x="104176" y="2514585"/>
                    </a:cubicBezTo>
                    <a:lnTo>
                      <a:pt x="0" y="2586874"/>
                    </a:lnTo>
                    <a:lnTo>
                      <a:pt x="29165" y="2553548"/>
                    </a:lnTo>
                    <a:cubicBezTo>
                      <a:pt x="273410" y="2243192"/>
                      <a:pt x="433994" y="1717609"/>
                      <a:pt x="433994" y="1121484"/>
                    </a:cubicBezTo>
                    <a:cubicBezTo>
                      <a:pt x="433994" y="711647"/>
                      <a:pt x="358093" y="335154"/>
                      <a:pt x="231287" y="39017"/>
                    </a:cubicBezTo>
                    <a:lnTo>
                      <a:pt x="226977" y="30204"/>
                    </a:lnTo>
                    <a:lnTo>
                      <a:pt x="360286" y="7771"/>
                    </a:lnTo>
                    <a:cubicBezTo>
                      <a:pt x="406173" y="2632"/>
                      <a:pt x="452733" y="0"/>
                      <a:pt x="4998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55B9A311-F96D-4DB8-A68D-44BE77ED8648}"/>
                  </a:ext>
                </a:extLst>
              </p:cNvPr>
              <p:cNvSpPr/>
              <p:nvPr/>
            </p:nvSpPr>
            <p:spPr bwMode="auto">
              <a:xfrm flipH="1">
                <a:off x="1127801" y="3030544"/>
                <a:ext cx="593388" cy="881757"/>
              </a:xfrm>
              <a:custGeom>
                <a:avLst/>
                <a:gdLst>
                  <a:gd name="connsiteX0" fmla="*/ 364708 w 1018256"/>
                  <a:gd name="connsiteY0" fmla="*/ 0 h 1055950"/>
                  <a:gd name="connsiteX1" fmla="*/ 455854 w 1018256"/>
                  <a:gd name="connsiteY1" fmla="*/ 17612 h 1055950"/>
                  <a:gd name="connsiteX2" fmla="*/ 456602 w 1018256"/>
                  <a:gd name="connsiteY2" fmla="*/ 18063 h 1055950"/>
                  <a:gd name="connsiteX3" fmla="*/ 470668 w 1018256"/>
                  <a:gd name="connsiteY3" fmla="*/ 11365 h 1055950"/>
                  <a:gd name="connsiteX4" fmla="*/ 544170 w 1018256"/>
                  <a:gd name="connsiteY4" fmla="*/ 0 h 1055950"/>
                  <a:gd name="connsiteX5" fmla="*/ 590620 w 1018256"/>
                  <a:gd name="connsiteY5" fmla="*/ 4495 h 1055950"/>
                  <a:gd name="connsiteX6" fmla="*/ 631078 w 1018256"/>
                  <a:gd name="connsiteY6" fmla="*/ 16368 h 1055950"/>
                  <a:gd name="connsiteX7" fmla="*/ 641584 w 1018256"/>
                  <a:gd name="connsiteY7" fmla="*/ 11365 h 1055950"/>
                  <a:gd name="connsiteX8" fmla="*/ 715086 w 1018256"/>
                  <a:gd name="connsiteY8" fmla="*/ 0 h 1055950"/>
                  <a:gd name="connsiteX9" fmla="*/ 1017507 w 1018256"/>
                  <a:gd name="connsiteY9" fmla="*/ 246638 h 1055950"/>
                  <a:gd name="connsiteX10" fmla="*/ 1018256 w 1018256"/>
                  <a:gd name="connsiteY10" fmla="*/ 248754 h 1055950"/>
                  <a:gd name="connsiteX11" fmla="*/ 995552 w 1018256"/>
                  <a:gd name="connsiteY11" fmla="*/ 229852 h 1055950"/>
                  <a:gd name="connsiteX12" fmla="*/ 853591 w 1018256"/>
                  <a:gd name="connsiteY12" fmla="*/ 185890 h 1055950"/>
                  <a:gd name="connsiteX13" fmla="*/ 815610 w 1018256"/>
                  <a:gd name="connsiteY13" fmla="*/ 191763 h 1055950"/>
                  <a:gd name="connsiteX14" fmla="*/ 846591 w 1018256"/>
                  <a:gd name="connsiteY14" fmla="*/ 246638 h 1055950"/>
                  <a:gd name="connsiteX15" fmla="*/ 847340 w 1018256"/>
                  <a:gd name="connsiteY15" fmla="*/ 248754 h 1055950"/>
                  <a:gd name="connsiteX16" fmla="*/ 824636 w 1018256"/>
                  <a:gd name="connsiteY16" fmla="*/ 229852 h 1055950"/>
                  <a:gd name="connsiteX17" fmla="*/ 768133 w 1018256"/>
                  <a:gd name="connsiteY17" fmla="*/ 202949 h 1055950"/>
                  <a:gd name="connsiteX18" fmla="*/ 711631 w 1018256"/>
                  <a:gd name="connsiteY18" fmla="*/ 229851 h 1055950"/>
                  <a:gd name="connsiteX19" fmla="*/ 488883 w 1018256"/>
                  <a:gd name="connsiteY19" fmla="*/ 745297 h 1055950"/>
                  <a:gd name="connsiteX20" fmla="*/ 517544 w 1018256"/>
                  <a:gd name="connsiteY20" fmla="*/ 963044 h 1055950"/>
                  <a:gd name="connsiteX21" fmla="*/ 550421 w 1018256"/>
                  <a:gd name="connsiteY21" fmla="*/ 1055950 h 1055950"/>
                  <a:gd name="connsiteX22" fmla="*/ 511175 w 1018256"/>
                  <a:gd name="connsiteY22" fmla="*/ 1023276 h 1055950"/>
                  <a:gd name="connsiteX23" fmla="*/ 350378 w 1018256"/>
                  <a:gd name="connsiteY23" fmla="*/ 559407 h 1055950"/>
                  <a:gd name="connsiteX24" fmla="*/ 353003 w 1018256"/>
                  <a:gd name="connsiteY24" fmla="*/ 519477 h 1055950"/>
                  <a:gd name="connsiteX25" fmla="*/ 334364 w 1018256"/>
                  <a:gd name="connsiteY25" fmla="*/ 578947 h 1055950"/>
                  <a:gd name="connsiteX26" fmla="*/ 317967 w 1018256"/>
                  <a:gd name="connsiteY26" fmla="*/ 745297 h 1055950"/>
                  <a:gd name="connsiteX27" fmla="*/ 346628 w 1018256"/>
                  <a:gd name="connsiteY27" fmla="*/ 963044 h 1055950"/>
                  <a:gd name="connsiteX28" fmla="*/ 379505 w 1018256"/>
                  <a:gd name="connsiteY28" fmla="*/ 1055950 h 1055950"/>
                  <a:gd name="connsiteX29" fmla="*/ 340259 w 1018256"/>
                  <a:gd name="connsiteY29" fmla="*/ 1023276 h 1055950"/>
                  <a:gd name="connsiteX30" fmla="*/ 179462 w 1018256"/>
                  <a:gd name="connsiteY30" fmla="*/ 559407 h 1055950"/>
                  <a:gd name="connsiteX31" fmla="*/ 184838 w 1018256"/>
                  <a:gd name="connsiteY31" fmla="*/ 477611 h 1055950"/>
                  <a:gd name="connsiteX32" fmla="*/ 167166 w 1018256"/>
                  <a:gd name="connsiteY32" fmla="*/ 527551 h 1055950"/>
                  <a:gd name="connsiteX33" fmla="*/ 138505 w 1018256"/>
                  <a:gd name="connsiteY33" fmla="*/ 745297 h 1055950"/>
                  <a:gd name="connsiteX34" fmla="*/ 167166 w 1018256"/>
                  <a:gd name="connsiteY34" fmla="*/ 963044 h 1055950"/>
                  <a:gd name="connsiteX35" fmla="*/ 200043 w 1018256"/>
                  <a:gd name="connsiteY35" fmla="*/ 1055950 h 1055950"/>
                  <a:gd name="connsiteX36" fmla="*/ 160797 w 1018256"/>
                  <a:gd name="connsiteY36" fmla="*/ 1023276 h 1055950"/>
                  <a:gd name="connsiteX37" fmla="*/ 0 w 1018256"/>
                  <a:gd name="connsiteY37" fmla="*/ 559407 h 1055950"/>
                  <a:gd name="connsiteX38" fmla="*/ 364708 w 1018256"/>
                  <a:gd name="connsiteY38" fmla="*/ 0 h 105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18256" h="1055950">
                    <a:moveTo>
                      <a:pt x="364708" y="0"/>
                    </a:moveTo>
                    <a:cubicBezTo>
                      <a:pt x="396180" y="0"/>
                      <a:pt x="426721" y="6115"/>
                      <a:pt x="455854" y="17612"/>
                    </a:cubicBezTo>
                    <a:lnTo>
                      <a:pt x="456602" y="18063"/>
                    </a:lnTo>
                    <a:lnTo>
                      <a:pt x="470668" y="11365"/>
                    </a:lnTo>
                    <a:cubicBezTo>
                      <a:pt x="494410" y="3913"/>
                      <a:pt x="518992" y="0"/>
                      <a:pt x="544170" y="0"/>
                    </a:cubicBezTo>
                    <a:cubicBezTo>
                      <a:pt x="559906" y="0"/>
                      <a:pt x="575409" y="1529"/>
                      <a:pt x="590620" y="4495"/>
                    </a:cubicBezTo>
                    <a:lnTo>
                      <a:pt x="631078" y="16368"/>
                    </a:lnTo>
                    <a:lnTo>
                      <a:pt x="641584" y="11365"/>
                    </a:lnTo>
                    <a:cubicBezTo>
                      <a:pt x="665326" y="3913"/>
                      <a:pt x="689908" y="0"/>
                      <a:pt x="715086" y="0"/>
                    </a:cubicBezTo>
                    <a:cubicBezTo>
                      <a:pt x="840975" y="0"/>
                      <a:pt x="951967" y="97834"/>
                      <a:pt x="1017507" y="246638"/>
                    </a:cubicBezTo>
                    <a:lnTo>
                      <a:pt x="1018256" y="248754"/>
                    </a:lnTo>
                    <a:lnTo>
                      <a:pt x="995552" y="229852"/>
                    </a:lnTo>
                    <a:cubicBezTo>
                      <a:pt x="951919" y="201544"/>
                      <a:pt x="903947" y="185890"/>
                      <a:pt x="853591" y="185890"/>
                    </a:cubicBezTo>
                    <a:lnTo>
                      <a:pt x="815610" y="191763"/>
                    </a:lnTo>
                    <a:lnTo>
                      <a:pt x="846591" y="246638"/>
                    </a:lnTo>
                    <a:lnTo>
                      <a:pt x="847340" y="248754"/>
                    </a:lnTo>
                    <a:lnTo>
                      <a:pt x="824636" y="229852"/>
                    </a:lnTo>
                    <a:lnTo>
                      <a:pt x="768133" y="202949"/>
                    </a:lnTo>
                    <a:lnTo>
                      <a:pt x="711631" y="229851"/>
                    </a:lnTo>
                    <a:cubicBezTo>
                      <a:pt x="580731" y="314774"/>
                      <a:pt x="488883" y="513583"/>
                      <a:pt x="488883" y="745297"/>
                    </a:cubicBezTo>
                    <a:cubicBezTo>
                      <a:pt x="488883" y="822535"/>
                      <a:pt x="499089" y="896117"/>
                      <a:pt x="517544" y="963044"/>
                    </a:cubicBezTo>
                    <a:lnTo>
                      <a:pt x="550421" y="1055950"/>
                    </a:lnTo>
                    <a:lnTo>
                      <a:pt x="511175" y="1023276"/>
                    </a:lnTo>
                    <a:cubicBezTo>
                      <a:pt x="414162" y="922746"/>
                      <a:pt x="350378" y="752502"/>
                      <a:pt x="350378" y="559407"/>
                    </a:cubicBezTo>
                    <a:lnTo>
                      <a:pt x="353003" y="519477"/>
                    </a:lnTo>
                    <a:lnTo>
                      <a:pt x="334364" y="578947"/>
                    </a:lnTo>
                    <a:cubicBezTo>
                      <a:pt x="323708" y="631497"/>
                      <a:pt x="317967" y="687369"/>
                      <a:pt x="317967" y="745297"/>
                    </a:cubicBezTo>
                    <a:cubicBezTo>
                      <a:pt x="317967" y="822535"/>
                      <a:pt x="328173" y="896117"/>
                      <a:pt x="346628" y="963044"/>
                    </a:cubicBezTo>
                    <a:lnTo>
                      <a:pt x="379505" y="1055950"/>
                    </a:lnTo>
                    <a:lnTo>
                      <a:pt x="340259" y="1023276"/>
                    </a:lnTo>
                    <a:cubicBezTo>
                      <a:pt x="243246" y="922746"/>
                      <a:pt x="179462" y="752502"/>
                      <a:pt x="179462" y="559407"/>
                    </a:cubicBezTo>
                    <a:lnTo>
                      <a:pt x="184838" y="477611"/>
                    </a:lnTo>
                    <a:lnTo>
                      <a:pt x="167166" y="527551"/>
                    </a:lnTo>
                    <a:cubicBezTo>
                      <a:pt x="148711" y="594477"/>
                      <a:pt x="138505" y="668059"/>
                      <a:pt x="138505" y="745297"/>
                    </a:cubicBezTo>
                    <a:cubicBezTo>
                      <a:pt x="138505" y="822535"/>
                      <a:pt x="148711" y="896117"/>
                      <a:pt x="167166" y="963044"/>
                    </a:cubicBezTo>
                    <a:lnTo>
                      <a:pt x="200043" y="1055950"/>
                    </a:lnTo>
                    <a:lnTo>
                      <a:pt x="160797" y="1023276"/>
                    </a:lnTo>
                    <a:cubicBezTo>
                      <a:pt x="63784" y="922746"/>
                      <a:pt x="0" y="752502"/>
                      <a:pt x="0" y="559407"/>
                    </a:cubicBezTo>
                    <a:cubicBezTo>
                      <a:pt x="0" y="250455"/>
                      <a:pt x="163285" y="0"/>
                      <a:pt x="36470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CA73997A-3604-48DC-A8E8-B60864000A4B}"/>
                  </a:ext>
                </a:extLst>
              </p:cNvPr>
              <p:cNvSpPr/>
              <p:nvPr/>
            </p:nvSpPr>
            <p:spPr bwMode="auto">
              <a:xfrm>
                <a:off x="881468" y="4107954"/>
                <a:ext cx="397444" cy="351364"/>
              </a:xfrm>
              <a:custGeom>
                <a:avLst/>
                <a:gdLst>
                  <a:gd name="connsiteX0" fmla="*/ 317950 w 635901"/>
                  <a:gd name="connsiteY0" fmla="*/ 0 h 460685"/>
                  <a:gd name="connsiteX1" fmla="*/ 634125 w 635901"/>
                  <a:gd name="connsiteY1" fmla="*/ 215610 h 460685"/>
                  <a:gd name="connsiteX2" fmla="*/ 635901 w 635901"/>
                  <a:gd name="connsiteY2" fmla="*/ 230343 h 460685"/>
                  <a:gd name="connsiteX3" fmla="*/ 634125 w 635901"/>
                  <a:gd name="connsiteY3" fmla="*/ 245075 h 460685"/>
                  <a:gd name="connsiteX4" fmla="*/ 317950 w 635901"/>
                  <a:gd name="connsiteY4" fmla="*/ 460685 h 460685"/>
                  <a:gd name="connsiteX5" fmla="*/ 1775 w 635901"/>
                  <a:gd name="connsiteY5" fmla="*/ 245075 h 460685"/>
                  <a:gd name="connsiteX6" fmla="*/ 0 w 635901"/>
                  <a:gd name="connsiteY6" fmla="*/ 230343 h 460685"/>
                  <a:gd name="connsiteX7" fmla="*/ 1775 w 635901"/>
                  <a:gd name="connsiteY7" fmla="*/ 215610 h 460685"/>
                  <a:gd name="connsiteX8" fmla="*/ 317950 w 635901"/>
                  <a:gd name="connsiteY8" fmla="*/ 0 h 460685"/>
                  <a:gd name="connsiteX0" fmla="*/ 317950 w 635901"/>
                  <a:gd name="connsiteY0" fmla="*/ 0 h 460685"/>
                  <a:gd name="connsiteX1" fmla="*/ 634125 w 635901"/>
                  <a:gd name="connsiteY1" fmla="*/ 215610 h 460685"/>
                  <a:gd name="connsiteX2" fmla="*/ 635901 w 635901"/>
                  <a:gd name="connsiteY2" fmla="*/ 230343 h 460685"/>
                  <a:gd name="connsiteX3" fmla="*/ 634125 w 635901"/>
                  <a:gd name="connsiteY3" fmla="*/ 245075 h 460685"/>
                  <a:gd name="connsiteX4" fmla="*/ 317950 w 635901"/>
                  <a:gd name="connsiteY4" fmla="*/ 460685 h 460685"/>
                  <a:gd name="connsiteX5" fmla="*/ 1775 w 635901"/>
                  <a:gd name="connsiteY5" fmla="*/ 245075 h 460685"/>
                  <a:gd name="connsiteX6" fmla="*/ 0 w 635901"/>
                  <a:gd name="connsiteY6" fmla="*/ 230343 h 460685"/>
                  <a:gd name="connsiteX7" fmla="*/ 317950 w 635901"/>
                  <a:gd name="connsiteY7" fmla="*/ 0 h 460685"/>
                  <a:gd name="connsiteX0" fmla="*/ 316175 w 634126"/>
                  <a:gd name="connsiteY0" fmla="*/ 0 h 460685"/>
                  <a:gd name="connsiteX1" fmla="*/ 632350 w 634126"/>
                  <a:gd name="connsiteY1" fmla="*/ 215610 h 460685"/>
                  <a:gd name="connsiteX2" fmla="*/ 634126 w 634126"/>
                  <a:gd name="connsiteY2" fmla="*/ 230343 h 460685"/>
                  <a:gd name="connsiteX3" fmla="*/ 632350 w 634126"/>
                  <a:gd name="connsiteY3" fmla="*/ 245075 h 460685"/>
                  <a:gd name="connsiteX4" fmla="*/ 316175 w 634126"/>
                  <a:gd name="connsiteY4" fmla="*/ 460685 h 460685"/>
                  <a:gd name="connsiteX5" fmla="*/ 0 w 634126"/>
                  <a:gd name="connsiteY5" fmla="*/ 245075 h 460685"/>
                  <a:gd name="connsiteX6" fmla="*/ 316175 w 634126"/>
                  <a:gd name="connsiteY6" fmla="*/ 0 h 460685"/>
                  <a:gd name="connsiteX0" fmla="*/ 39523 w 357474"/>
                  <a:gd name="connsiteY0" fmla="*/ 0 h 460685"/>
                  <a:gd name="connsiteX1" fmla="*/ 355698 w 357474"/>
                  <a:gd name="connsiteY1" fmla="*/ 215610 h 460685"/>
                  <a:gd name="connsiteX2" fmla="*/ 357474 w 357474"/>
                  <a:gd name="connsiteY2" fmla="*/ 230343 h 460685"/>
                  <a:gd name="connsiteX3" fmla="*/ 355698 w 357474"/>
                  <a:gd name="connsiteY3" fmla="*/ 245075 h 460685"/>
                  <a:gd name="connsiteX4" fmla="*/ 39523 w 357474"/>
                  <a:gd name="connsiteY4" fmla="*/ 460685 h 460685"/>
                  <a:gd name="connsiteX5" fmla="*/ 39523 w 357474"/>
                  <a:gd name="connsiteY5" fmla="*/ 0 h 460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7474" h="460685">
                    <a:moveTo>
                      <a:pt x="39523" y="0"/>
                    </a:moveTo>
                    <a:cubicBezTo>
                      <a:pt x="195483" y="0"/>
                      <a:pt x="325605" y="92562"/>
                      <a:pt x="355698" y="215610"/>
                    </a:cubicBezTo>
                    <a:lnTo>
                      <a:pt x="357474" y="230343"/>
                    </a:lnTo>
                    <a:lnTo>
                      <a:pt x="355698" y="245075"/>
                    </a:lnTo>
                    <a:cubicBezTo>
                      <a:pt x="325605" y="368123"/>
                      <a:pt x="195483" y="460685"/>
                      <a:pt x="39523" y="460685"/>
                    </a:cubicBezTo>
                    <a:cubicBezTo>
                      <a:pt x="-13173" y="419839"/>
                      <a:pt x="-13173" y="40846"/>
                      <a:pt x="3952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4C7B7D1B-ECF0-40B9-B86F-52E65523A5B5}"/>
                  </a:ext>
                </a:extLst>
              </p:cNvPr>
              <p:cNvSpPr/>
              <p:nvPr/>
            </p:nvSpPr>
            <p:spPr bwMode="auto">
              <a:xfrm>
                <a:off x="1623543" y="2834297"/>
                <a:ext cx="1520747" cy="2555905"/>
              </a:xfrm>
              <a:custGeom>
                <a:avLst/>
                <a:gdLst>
                  <a:gd name="connsiteX0" fmla="*/ 300748 w 1520747"/>
                  <a:gd name="connsiteY0" fmla="*/ 0 h 2555905"/>
                  <a:gd name="connsiteX1" fmla="*/ 1520747 w 1520747"/>
                  <a:gd name="connsiteY1" fmla="*/ 1214764 h 2555905"/>
                  <a:gd name="connsiteX2" fmla="*/ 1517687 w 1520747"/>
                  <a:gd name="connsiteY2" fmla="*/ 1275104 h 2555905"/>
                  <a:gd name="connsiteX3" fmla="*/ 1520747 w 1520747"/>
                  <a:gd name="connsiteY3" fmla="*/ 1335714 h 2555905"/>
                  <a:gd name="connsiteX4" fmla="*/ 300748 w 1520747"/>
                  <a:gd name="connsiteY4" fmla="*/ 2555905 h 2555905"/>
                  <a:gd name="connsiteX5" fmla="*/ 54876 w 1520747"/>
                  <a:gd name="connsiteY5" fmla="*/ 2531115 h 2555905"/>
                  <a:gd name="connsiteX6" fmla="*/ 0 w 1520747"/>
                  <a:gd name="connsiteY6" fmla="*/ 2517003 h 2555905"/>
                  <a:gd name="connsiteX7" fmla="*/ 47223 w 1520747"/>
                  <a:gd name="connsiteY7" fmla="*/ 2438759 h 2555905"/>
                  <a:gd name="connsiteX8" fmla="*/ 325811 w 1520747"/>
                  <a:gd name="connsiteY8" fmla="*/ 1270129 h 2555905"/>
                  <a:gd name="connsiteX9" fmla="*/ 322751 w 1520747"/>
                  <a:gd name="connsiteY9" fmla="*/ 1178871 h 2555905"/>
                  <a:gd name="connsiteX10" fmla="*/ 325811 w 1520747"/>
                  <a:gd name="connsiteY10" fmla="*/ 1088019 h 2555905"/>
                  <a:gd name="connsiteX11" fmla="*/ 117455 w 1520747"/>
                  <a:gd name="connsiteY11" fmla="*/ 65391 h 2555905"/>
                  <a:gd name="connsiteX12" fmla="*/ 94170 w 1520747"/>
                  <a:gd name="connsiteY12" fmla="*/ 18709 h 2555905"/>
                  <a:gd name="connsiteX13" fmla="*/ 176010 w 1520747"/>
                  <a:gd name="connsiteY13" fmla="*/ 6272 h 2555905"/>
                  <a:gd name="connsiteX14" fmla="*/ 300748 w 1520747"/>
                  <a:gd name="connsiteY14" fmla="*/ 0 h 2555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20747" h="2555905">
                    <a:moveTo>
                      <a:pt x="300748" y="0"/>
                    </a:moveTo>
                    <a:cubicBezTo>
                      <a:pt x="974535" y="0"/>
                      <a:pt x="1520747" y="543868"/>
                      <a:pt x="1520747" y="1214764"/>
                    </a:cubicBezTo>
                    <a:lnTo>
                      <a:pt x="1517687" y="1275104"/>
                    </a:lnTo>
                    <a:lnTo>
                      <a:pt x="1520747" y="1335714"/>
                    </a:lnTo>
                    <a:cubicBezTo>
                      <a:pt x="1520747" y="2009607"/>
                      <a:pt x="974535" y="2555905"/>
                      <a:pt x="300748" y="2555905"/>
                    </a:cubicBezTo>
                    <a:cubicBezTo>
                      <a:pt x="216525" y="2555905"/>
                      <a:pt x="134295" y="2547369"/>
                      <a:pt x="54876" y="2531115"/>
                    </a:cubicBezTo>
                    <a:lnTo>
                      <a:pt x="0" y="2517003"/>
                    </a:lnTo>
                    <a:lnTo>
                      <a:pt x="47223" y="2438759"/>
                    </a:lnTo>
                    <a:cubicBezTo>
                      <a:pt x="221263" y="2121183"/>
                      <a:pt x="325811" y="1714042"/>
                      <a:pt x="325811" y="1270129"/>
                    </a:cubicBezTo>
                    <a:lnTo>
                      <a:pt x="322751" y="1178871"/>
                    </a:lnTo>
                    <a:lnTo>
                      <a:pt x="325811" y="1088019"/>
                    </a:lnTo>
                    <a:cubicBezTo>
                      <a:pt x="325811" y="709215"/>
                      <a:pt x="249000" y="357306"/>
                      <a:pt x="117455" y="65391"/>
                    </a:cubicBezTo>
                    <a:lnTo>
                      <a:pt x="94170" y="18709"/>
                    </a:lnTo>
                    <a:lnTo>
                      <a:pt x="176010" y="6272"/>
                    </a:lnTo>
                    <a:cubicBezTo>
                      <a:pt x="217023" y="2125"/>
                      <a:pt x="258636" y="0"/>
                      <a:pt x="30074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28B09E04-C473-4AAE-9448-FF42E0A1BD22}"/>
                  </a:ext>
                </a:extLst>
              </p:cNvPr>
              <p:cNvSpPr/>
              <p:nvPr/>
            </p:nvSpPr>
            <p:spPr bwMode="auto">
              <a:xfrm>
                <a:off x="881468" y="4107954"/>
                <a:ext cx="128028" cy="351364"/>
              </a:xfrm>
              <a:custGeom>
                <a:avLst/>
                <a:gdLst>
                  <a:gd name="connsiteX0" fmla="*/ 43941 w 128028"/>
                  <a:gd name="connsiteY0" fmla="*/ 0 h 443733"/>
                  <a:gd name="connsiteX1" fmla="*/ 109738 w 128028"/>
                  <a:gd name="connsiteY1" fmla="*/ 8417 h 443733"/>
                  <a:gd name="connsiteX2" fmla="*/ 122282 w 128028"/>
                  <a:gd name="connsiteY2" fmla="*/ 87851 h 443733"/>
                  <a:gd name="connsiteX3" fmla="*/ 128028 w 128028"/>
                  <a:gd name="connsiteY3" fmla="*/ 199898 h 443733"/>
                  <a:gd name="connsiteX4" fmla="*/ 105802 w 128028"/>
                  <a:gd name="connsiteY4" fmla="*/ 416307 h 443733"/>
                  <a:gd name="connsiteX5" fmla="*/ 100217 w 128028"/>
                  <a:gd name="connsiteY5" fmla="*/ 436534 h 443733"/>
                  <a:gd name="connsiteX6" fmla="*/ 43941 w 128028"/>
                  <a:gd name="connsiteY6" fmla="*/ 443733 h 443733"/>
                  <a:gd name="connsiteX7" fmla="*/ 43941 w 128028"/>
                  <a:gd name="connsiteY7" fmla="*/ 0 h 44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8028" h="443733">
                    <a:moveTo>
                      <a:pt x="43941" y="0"/>
                    </a:moveTo>
                    <a:lnTo>
                      <a:pt x="109738" y="8417"/>
                    </a:lnTo>
                    <a:lnTo>
                      <a:pt x="122282" y="87851"/>
                    </a:lnTo>
                    <a:cubicBezTo>
                      <a:pt x="126050" y="124043"/>
                      <a:pt x="128028" y="161516"/>
                      <a:pt x="128028" y="199898"/>
                    </a:cubicBezTo>
                    <a:cubicBezTo>
                      <a:pt x="128028" y="276662"/>
                      <a:pt x="120114" y="349792"/>
                      <a:pt x="105802" y="416307"/>
                    </a:cubicBezTo>
                    <a:lnTo>
                      <a:pt x="100217" y="436534"/>
                    </a:lnTo>
                    <a:lnTo>
                      <a:pt x="43941" y="443733"/>
                    </a:lnTo>
                    <a:cubicBezTo>
                      <a:pt x="-14647" y="404390"/>
                      <a:pt x="-14647" y="39343"/>
                      <a:pt x="4394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2D3A51AB-404E-4A8B-B576-B80C8950F5A5}"/>
                  </a:ext>
                </a:extLst>
              </p:cNvPr>
              <p:cNvSpPr/>
              <p:nvPr/>
            </p:nvSpPr>
            <p:spPr bwMode="auto">
              <a:xfrm>
                <a:off x="912218" y="3875656"/>
                <a:ext cx="316599" cy="45979"/>
              </a:xfrm>
              <a:custGeom>
                <a:avLst/>
                <a:gdLst>
                  <a:gd name="connsiteX0" fmla="*/ 253265 w 506531"/>
                  <a:gd name="connsiteY0" fmla="*/ 0 h 101146"/>
                  <a:gd name="connsiteX1" fmla="*/ 502075 w 506531"/>
                  <a:gd name="connsiteY1" fmla="*/ 89208 h 101146"/>
                  <a:gd name="connsiteX2" fmla="*/ 506531 w 506531"/>
                  <a:gd name="connsiteY2" fmla="*/ 101146 h 101146"/>
                  <a:gd name="connsiteX3" fmla="*/ 440683 w 506531"/>
                  <a:gd name="connsiteY3" fmla="*/ 87678 h 101146"/>
                  <a:gd name="connsiteX4" fmla="*/ 253265 w 506531"/>
                  <a:gd name="connsiteY4" fmla="*/ 76200 h 101146"/>
                  <a:gd name="connsiteX5" fmla="*/ 65847 w 506531"/>
                  <a:gd name="connsiteY5" fmla="*/ 87678 h 101146"/>
                  <a:gd name="connsiteX6" fmla="*/ 0 w 506531"/>
                  <a:gd name="connsiteY6" fmla="*/ 101146 h 101146"/>
                  <a:gd name="connsiteX7" fmla="*/ 4456 w 506531"/>
                  <a:gd name="connsiteY7" fmla="*/ 89208 h 101146"/>
                  <a:gd name="connsiteX8" fmla="*/ 253265 w 506531"/>
                  <a:gd name="connsiteY8" fmla="*/ 0 h 101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531" h="101146">
                    <a:moveTo>
                      <a:pt x="253265" y="0"/>
                    </a:moveTo>
                    <a:cubicBezTo>
                      <a:pt x="365115" y="0"/>
                      <a:pt x="461082" y="36784"/>
                      <a:pt x="502075" y="89208"/>
                    </a:cubicBezTo>
                    <a:lnTo>
                      <a:pt x="506531" y="101146"/>
                    </a:lnTo>
                    <a:lnTo>
                      <a:pt x="440683" y="87678"/>
                    </a:lnTo>
                    <a:cubicBezTo>
                      <a:pt x="383078" y="80287"/>
                      <a:pt x="319745" y="76200"/>
                      <a:pt x="253265" y="76200"/>
                    </a:cubicBezTo>
                    <a:cubicBezTo>
                      <a:pt x="186785" y="76200"/>
                      <a:pt x="123452" y="80287"/>
                      <a:pt x="65847" y="87678"/>
                    </a:cubicBezTo>
                    <a:lnTo>
                      <a:pt x="0" y="101146"/>
                    </a:lnTo>
                    <a:lnTo>
                      <a:pt x="4456" y="89208"/>
                    </a:lnTo>
                    <a:cubicBezTo>
                      <a:pt x="45449" y="36784"/>
                      <a:pt x="141416" y="0"/>
                      <a:pt x="2532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22" name="グループ化 321">
              <a:extLst>
                <a:ext uri="{FF2B5EF4-FFF2-40B4-BE49-F238E27FC236}">
                  <a16:creationId xmlns:a16="http://schemas.microsoft.com/office/drawing/2014/main" id="{108888B7-1EE1-499D-87C5-D782F3702535}"/>
                </a:ext>
              </a:extLst>
            </p:cNvPr>
            <p:cNvGrpSpPr/>
            <p:nvPr/>
          </p:nvGrpSpPr>
          <p:grpSpPr>
            <a:xfrm>
              <a:off x="2022124" y="5660188"/>
              <a:ext cx="593818" cy="1048244"/>
              <a:chOff x="4789258" y="5915105"/>
              <a:chExt cx="593818" cy="1048244"/>
            </a:xfrm>
          </p:grpSpPr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FA451C5D-123C-47B7-894C-B5D038981100}"/>
                  </a:ext>
                </a:extLst>
              </p:cNvPr>
              <p:cNvSpPr/>
              <p:nvPr/>
            </p:nvSpPr>
            <p:spPr bwMode="auto">
              <a:xfrm rot="9000000" flipH="1">
                <a:off x="4993774" y="6638987"/>
                <a:ext cx="389302" cy="324362"/>
              </a:xfrm>
              <a:custGeom>
                <a:avLst/>
                <a:gdLst>
                  <a:gd name="connsiteX0" fmla="*/ 303529 w 630661"/>
                  <a:gd name="connsiteY0" fmla="*/ 0 h 525460"/>
                  <a:gd name="connsiteX1" fmla="*/ 373171 w 630661"/>
                  <a:gd name="connsiteY1" fmla="*/ 46164 h 525460"/>
                  <a:gd name="connsiteX2" fmla="*/ 373907 w 630661"/>
                  <a:gd name="connsiteY2" fmla="*/ 49805 h 525460"/>
                  <a:gd name="connsiteX3" fmla="*/ 374643 w 630661"/>
                  <a:gd name="connsiteY3" fmla="*/ 46163 h 525460"/>
                  <a:gd name="connsiteX4" fmla="*/ 444286 w 630661"/>
                  <a:gd name="connsiteY4" fmla="*/ 0 h 525460"/>
                  <a:gd name="connsiteX5" fmla="*/ 513929 w 630661"/>
                  <a:gd name="connsiteY5" fmla="*/ 46163 h 525460"/>
                  <a:gd name="connsiteX6" fmla="*/ 516704 w 630661"/>
                  <a:gd name="connsiteY6" fmla="*/ 59908 h 525460"/>
                  <a:gd name="connsiteX7" fmla="*/ 526273 w 630661"/>
                  <a:gd name="connsiteY7" fmla="*/ 45715 h 525460"/>
                  <a:gd name="connsiteX8" fmla="*/ 569512 w 630661"/>
                  <a:gd name="connsiteY8" fmla="*/ 27804 h 525460"/>
                  <a:gd name="connsiteX9" fmla="*/ 630661 w 630661"/>
                  <a:gd name="connsiteY9" fmla="*/ 88953 h 525460"/>
                  <a:gd name="connsiteX10" fmla="*/ 630661 w 630661"/>
                  <a:gd name="connsiteY10" fmla="*/ 288627 h 525460"/>
                  <a:gd name="connsiteX11" fmla="*/ 630661 w 630661"/>
                  <a:gd name="connsiteY11" fmla="*/ 328187 h 525460"/>
                  <a:gd name="connsiteX12" fmla="*/ 433388 w 630661"/>
                  <a:gd name="connsiteY12" fmla="*/ 525460 h 525460"/>
                  <a:gd name="connsiteX13" fmla="*/ 287873 w 630661"/>
                  <a:gd name="connsiteY13" fmla="*/ 525459 h 525460"/>
                  <a:gd name="connsiteX14" fmla="*/ 148380 w 630661"/>
                  <a:gd name="connsiteY14" fmla="*/ 467679 h 525460"/>
                  <a:gd name="connsiteX15" fmla="*/ 122538 w 630661"/>
                  <a:gd name="connsiteY15" fmla="*/ 429349 h 525460"/>
                  <a:gd name="connsiteX16" fmla="*/ 117463 w 630661"/>
                  <a:gd name="connsiteY16" fmla="*/ 428362 h 525460"/>
                  <a:gd name="connsiteX17" fmla="*/ 93767 w 630661"/>
                  <a:gd name="connsiteY17" fmla="*/ 412626 h 525460"/>
                  <a:gd name="connsiteX18" fmla="*/ 36249 w 630661"/>
                  <a:gd name="connsiteY18" fmla="*/ 355108 h 525460"/>
                  <a:gd name="connsiteX19" fmla="*/ 30808 w 630661"/>
                  <a:gd name="connsiteY19" fmla="*/ 346914 h 525460"/>
                  <a:gd name="connsiteX20" fmla="*/ 20980 w 630661"/>
                  <a:gd name="connsiteY20" fmla="*/ 340388 h 525460"/>
                  <a:gd name="connsiteX21" fmla="*/ 20980 w 630661"/>
                  <a:gd name="connsiteY21" fmla="*/ 239083 h 525460"/>
                  <a:gd name="connsiteX22" fmla="*/ 78498 w 630661"/>
                  <a:gd name="connsiteY22" fmla="*/ 181565 h 525460"/>
                  <a:gd name="connsiteX23" fmla="*/ 87189 w 630661"/>
                  <a:gd name="connsiteY23" fmla="*/ 175795 h 525460"/>
                  <a:gd name="connsiteX24" fmla="*/ 87189 w 630661"/>
                  <a:gd name="connsiteY24" fmla="*/ 75583 h 525460"/>
                  <a:gd name="connsiteX25" fmla="*/ 162771 w 630661"/>
                  <a:gd name="connsiteY25" fmla="*/ 1 h 525460"/>
                  <a:gd name="connsiteX26" fmla="*/ 232415 w 630661"/>
                  <a:gd name="connsiteY26" fmla="*/ 46163 h 525460"/>
                  <a:gd name="connsiteX27" fmla="*/ 233150 w 630661"/>
                  <a:gd name="connsiteY27" fmla="*/ 49805 h 525460"/>
                  <a:gd name="connsiteX28" fmla="*/ 233885 w 630661"/>
                  <a:gd name="connsiteY28" fmla="*/ 46164 h 525460"/>
                  <a:gd name="connsiteX29" fmla="*/ 303529 w 630661"/>
                  <a:gd name="connsiteY29" fmla="*/ 0 h 525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30661" h="525460">
                    <a:moveTo>
                      <a:pt x="303529" y="0"/>
                    </a:moveTo>
                    <a:cubicBezTo>
                      <a:pt x="334835" y="0"/>
                      <a:pt x="361698" y="19035"/>
                      <a:pt x="373171" y="46164"/>
                    </a:cubicBezTo>
                    <a:lnTo>
                      <a:pt x="373907" y="49805"/>
                    </a:lnTo>
                    <a:lnTo>
                      <a:pt x="374643" y="46163"/>
                    </a:lnTo>
                    <a:cubicBezTo>
                      <a:pt x="386116" y="19035"/>
                      <a:pt x="412978" y="1"/>
                      <a:pt x="444286" y="0"/>
                    </a:cubicBezTo>
                    <a:cubicBezTo>
                      <a:pt x="475592" y="0"/>
                      <a:pt x="502455" y="19035"/>
                      <a:pt x="513929" y="46163"/>
                    </a:cubicBezTo>
                    <a:lnTo>
                      <a:pt x="516704" y="59908"/>
                    </a:lnTo>
                    <a:lnTo>
                      <a:pt x="526273" y="45715"/>
                    </a:lnTo>
                    <a:cubicBezTo>
                      <a:pt x="537339" y="34648"/>
                      <a:pt x="552626" y="27804"/>
                      <a:pt x="569512" y="27804"/>
                    </a:cubicBezTo>
                    <a:cubicBezTo>
                      <a:pt x="603285" y="27804"/>
                      <a:pt x="630662" y="55181"/>
                      <a:pt x="630661" y="88953"/>
                    </a:cubicBezTo>
                    <a:cubicBezTo>
                      <a:pt x="630662" y="155511"/>
                      <a:pt x="630661" y="222070"/>
                      <a:pt x="630661" y="288627"/>
                    </a:cubicBezTo>
                    <a:lnTo>
                      <a:pt x="630661" y="328187"/>
                    </a:lnTo>
                    <a:cubicBezTo>
                      <a:pt x="630661" y="437138"/>
                      <a:pt x="542339" y="525460"/>
                      <a:pt x="433388" y="525460"/>
                    </a:cubicBezTo>
                    <a:lnTo>
                      <a:pt x="287873" y="525459"/>
                    </a:lnTo>
                    <a:cubicBezTo>
                      <a:pt x="233398" y="525459"/>
                      <a:pt x="184080" y="503379"/>
                      <a:pt x="148380" y="467679"/>
                    </a:cubicBezTo>
                    <a:lnTo>
                      <a:pt x="122538" y="429349"/>
                    </a:lnTo>
                    <a:lnTo>
                      <a:pt x="117463" y="428362"/>
                    </a:lnTo>
                    <a:cubicBezTo>
                      <a:pt x="108840" y="424865"/>
                      <a:pt x="100760" y="419619"/>
                      <a:pt x="93767" y="412626"/>
                    </a:cubicBezTo>
                    <a:lnTo>
                      <a:pt x="36249" y="355108"/>
                    </a:lnTo>
                    <a:lnTo>
                      <a:pt x="30808" y="346914"/>
                    </a:lnTo>
                    <a:lnTo>
                      <a:pt x="20980" y="340388"/>
                    </a:lnTo>
                    <a:cubicBezTo>
                      <a:pt x="-6994" y="312413"/>
                      <a:pt x="-6994" y="267058"/>
                      <a:pt x="20980" y="239083"/>
                    </a:cubicBezTo>
                    <a:lnTo>
                      <a:pt x="78498" y="181565"/>
                    </a:lnTo>
                    <a:lnTo>
                      <a:pt x="87189" y="175795"/>
                    </a:lnTo>
                    <a:lnTo>
                      <a:pt x="87189" y="75583"/>
                    </a:lnTo>
                    <a:cubicBezTo>
                      <a:pt x="87189" y="33840"/>
                      <a:pt x="121029" y="0"/>
                      <a:pt x="162771" y="1"/>
                    </a:cubicBezTo>
                    <a:cubicBezTo>
                      <a:pt x="194078" y="0"/>
                      <a:pt x="220940" y="19035"/>
                      <a:pt x="232415" y="46163"/>
                    </a:cubicBezTo>
                    <a:lnTo>
                      <a:pt x="233150" y="49805"/>
                    </a:lnTo>
                    <a:lnTo>
                      <a:pt x="233885" y="46164"/>
                    </a:lnTo>
                    <a:cubicBezTo>
                      <a:pt x="245359" y="19035"/>
                      <a:pt x="272221" y="0"/>
                      <a:pt x="30352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4" name="台形 229">
                <a:extLst>
                  <a:ext uri="{FF2B5EF4-FFF2-40B4-BE49-F238E27FC236}">
                    <a16:creationId xmlns:a16="http://schemas.microsoft.com/office/drawing/2014/main" id="{25C07667-BD07-427D-A06C-EDD7606ED7B7}"/>
                  </a:ext>
                </a:extLst>
              </p:cNvPr>
              <p:cNvSpPr/>
              <p:nvPr/>
            </p:nvSpPr>
            <p:spPr bwMode="auto">
              <a:xfrm rot="20478966" flipH="1">
                <a:off x="4789258" y="5915105"/>
                <a:ext cx="370433" cy="788797"/>
              </a:xfrm>
              <a:custGeom>
                <a:avLst/>
                <a:gdLst>
                  <a:gd name="connsiteX0" fmla="*/ 0 w 370433"/>
                  <a:gd name="connsiteY0" fmla="*/ 788797 h 788797"/>
                  <a:gd name="connsiteX1" fmla="*/ 140842 w 370433"/>
                  <a:gd name="connsiteY1" fmla="*/ 0 h 788797"/>
                  <a:gd name="connsiteX2" fmla="*/ 229591 w 370433"/>
                  <a:gd name="connsiteY2" fmla="*/ 0 h 788797"/>
                  <a:gd name="connsiteX3" fmla="*/ 370433 w 370433"/>
                  <a:gd name="connsiteY3" fmla="*/ 788797 h 788797"/>
                  <a:gd name="connsiteX4" fmla="*/ 0 w 370433"/>
                  <a:gd name="connsiteY4" fmla="*/ 788797 h 788797"/>
                  <a:gd name="connsiteX0" fmla="*/ 0 w 370433"/>
                  <a:gd name="connsiteY0" fmla="*/ 791696 h 791696"/>
                  <a:gd name="connsiteX1" fmla="*/ 140842 w 370433"/>
                  <a:gd name="connsiteY1" fmla="*/ 2899 h 791696"/>
                  <a:gd name="connsiteX2" fmla="*/ 174602 w 370433"/>
                  <a:gd name="connsiteY2" fmla="*/ 0 h 791696"/>
                  <a:gd name="connsiteX3" fmla="*/ 229591 w 370433"/>
                  <a:gd name="connsiteY3" fmla="*/ 2899 h 791696"/>
                  <a:gd name="connsiteX4" fmla="*/ 370433 w 370433"/>
                  <a:gd name="connsiteY4" fmla="*/ 791696 h 791696"/>
                  <a:gd name="connsiteX5" fmla="*/ 0 w 370433"/>
                  <a:gd name="connsiteY5" fmla="*/ 791696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5" fmla="*/ 266042 w 370433"/>
                  <a:gd name="connsiteY5" fmla="*/ 91440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0" fmla="*/ 229591 w 370433"/>
                  <a:gd name="connsiteY0" fmla="*/ 0 h 788797"/>
                  <a:gd name="connsiteX1" fmla="*/ 370433 w 370433"/>
                  <a:gd name="connsiteY1" fmla="*/ 788797 h 788797"/>
                  <a:gd name="connsiteX2" fmla="*/ 0 w 370433"/>
                  <a:gd name="connsiteY2" fmla="*/ 788797 h 788797"/>
                  <a:gd name="connsiteX3" fmla="*/ 140842 w 370433"/>
                  <a:gd name="connsiteY3" fmla="*/ 0 h 78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433" h="788797">
                    <a:moveTo>
                      <a:pt x="229591" y="0"/>
                    </a:moveTo>
                    <a:lnTo>
                      <a:pt x="370433" y="788797"/>
                    </a:lnTo>
                    <a:lnTo>
                      <a:pt x="0" y="788797"/>
                    </a:lnTo>
                    <a:lnTo>
                      <a:pt x="140842" y="0"/>
                    </a:lnTo>
                  </a:path>
                </a:pathLst>
              </a:custGeom>
              <a:pattFill prst="dotGrid">
                <a:fgClr>
                  <a:srgbClr val="CC6600"/>
                </a:fgClr>
                <a:bgClr>
                  <a:srgbClr val="FF990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54" name="グループ化 353">
            <a:extLst>
              <a:ext uri="{FF2B5EF4-FFF2-40B4-BE49-F238E27FC236}">
                <a16:creationId xmlns:a16="http://schemas.microsoft.com/office/drawing/2014/main" id="{11293B7A-52C1-420D-91F2-2D7705FA6D39}"/>
              </a:ext>
            </a:extLst>
          </p:cNvPr>
          <p:cNvGrpSpPr/>
          <p:nvPr/>
        </p:nvGrpSpPr>
        <p:grpSpPr>
          <a:xfrm>
            <a:off x="4470431" y="4563066"/>
            <a:ext cx="984923" cy="1709381"/>
            <a:chOff x="3041030" y="2782907"/>
            <a:chExt cx="2799047" cy="4857881"/>
          </a:xfrm>
        </p:grpSpPr>
        <p:grpSp>
          <p:nvGrpSpPr>
            <p:cNvPr id="355" name="グループ化 354">
              <a:extLst>
                <a:ext uri="{FF2B5EF4-FFF2-40B4-BE49-F238E27FC236}">
                  <a16:creationId xmlns:a16="http://schemas.microsoft.com/office/drawing/2014/main" id="{BC66CBF0-52FB-4FB2-B395-D0DA149E00C2}"/>
                </a:ext>
              </a:extLst>
            </p:cNvPr>
            <p:cNvGrpSpPr/>
            <p:nvPr/>
          </p:nvGrpSpPr>
          <p:grpSpPr>
            <a:xfrm>
              <a:off x="3041030" y="5669484"/>
              <a:ext cx="1757353" cy="470697"/>
              <a:chOff x="5728255" y="5962879"/>
              <a:chExt cx="1757353" cy="470697"/>
            </a:xfrm>
          </p:grpSpPr>
          <p:grpSp>
            <p:nvGrpSpPr>
              <p:cNvPr id="387" name="グループ化 386">
                <a:extLst>
                  <a:ext uri="{FF2B5EF4-FFF2-40B4-BE49-F238E27FC236}">
                    <a16:creationId xmlns:a16="http://schemas.microsoft.com/office/drawing/2014/main" id="{99241A5E-68B8-4580-992D-C4CE8E3739E4}"/>
                  </a:ext>
                </a:extLst>
              </p:cNvPr>
              <p:cNvGrpSpPr/>
              <p:nvPr/>
            </p:nvGrpSpPr>
            <p:grpSpPr>
              <a:xfrm rot="825493">
                <a:off x="5728255" y="5962879"/>
                <a:ext cx="1330127" cy="470697"/>
                <a:chOff x="464130" y="5761054"/>
                <a:chExt cx="1330127" cy="470697"/>
              </a:xfrm>
            </p:grpSpPr>
            <p:sp>
              <p:nvSpPr>
                <p:cNvPr id="389" name="四角形: 角を丸くする 388">
                  <a:extLst>
                    <a:ext uri="{FF2B5EF4-FFF2-40B4-BE49-F238E27FC236}">
                      <a16:creationId xmlns:a16="http://schemas.microsoft.com/office/drawing/2014/main" id="{9AA8B997-EC63-44F6-AAC0-6B687C31B712}"/>
                    </a:ext>
                  </a:extLst>
                </p:cNvPr>
                <p:cNvSpPr/>
                <p:nvPr/>
              </p:nvSpPr>
              <p:spPr bwMode="auto">
                <a:xfrm rot="15324766" flipH="1">
                  <a:off x="934247" y="5445577"/>
                  <a:ext cx="114419" cy="1054654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3C412181-E104-4832-A969-D97426F8E973}"/>
                    </a:ext>
                  </a:extLst>
                </p:cNvPr>
                <p:cNvSpPr/>
                <p:nvPr/>
              </p:nvSpPr>
              <p:spPr bwMode="auto">
                <a:xfrm rot="15324766" flipH="1">
                  <a:off x="1032968" y="5470462"/>
                  <a:ext cx="470697" cy="1051881"/>
                </a:xfrm>
                <a:custGeom>
                  <a:avLst/>
                  <a:gdLst>
                    <a:gd name="connsiteX0" fmla="*/ 324584 w 596331"/>
                    <a:gd name="connsiteY0" fmla="*/ 0 h 1332640"/>
                    <a:gd name="connsiteX1" fmla="*/ 98282 w 596331"/>
                    <a:gd name="connsiteY1" fmla="*/ 60637 h 1332640"/>
                    <a:gd name="connsiteX2" fmla="*/ 47630 w 596331"/>
                    <a:gd name="connsiteY2" fmla="*/ 148369 h 1332640"/>
                    <a:gd name="connsiteX3" fmla="*/ 135362 w 596331"/>
                    <a:gd name="connsiteY3" fmla="*/ 199021 h 1332640"/>
                    <a:gd name="connsiteX4" fmla="*/ 298656 w 596331"/>
                    <a:gd name="connsiteY4" fmla="*/ 155267 h 1332640"/>
                    <a:gd name="connsiteX5" fmla="*/ 287145 w 596331"/>
                    <a:gd name="connsiteY5" fmla="*/ 179962 h 1332640"/>
                    <a:gd name="connsiteX6" fmla="*/ 50004 w 596331"/>
                    <a:gd name="connsiteY6" fmla="*/ 243503 h 1332640"/>
                    <a:gd name="connsiteX7" fmla="*/ 2314 w 596331"/>
                    <a:gd name="connsiteY7" fmla="*/ 326105 h 1332640"/>
                    <a:gd name="connsiteX8" fmla="*/ 84915 w 596331"/>
                    <a:gd name="connsiteY8" fmla="*/ 373795 h 1332640"/>
                    <a:gd name="connsiteX9" fmla="*/ 272741 w 596331"/>
                    <a:gd name="connsiteY9" fmla="*/ 323467 h 1332640"/>
                    <a:gd name="connsiteX10" fmla="*/ 272684 w 596331"/>
                    <a:gd name="connsiteY10" fmla="*/ 325311 h 1332640"/>
                    <a:gd name="connsiteX11" fmla="*/ 273169 w 596331"/>
                    <a:gd name="connsiteY11" fmla="*/ 355159 h 1332640"/>
                    <a:gd name="connsiteX12" fmla="*/ 88846 w 596331"/>
                    <a:gd name="connsiteY12" fmla="*/ 404548 h 1332640"/>
                    <a:gd name="connsiteX13" fmla="*/ 38194 w 596331"/>
                    <a:gd name="connsiteY13" fmla="*/ 492280 h 1332640"/>
                    <a:gd name="connsiteX14" fmla="*/ 125926 w 596331"/>
                    <a:gd name="connsiteY14" fmla="*/ 542932 h 1332640"/>
                    <a:gd name="connsiteX15" fmla="*/ 275569 w 596331"/>
                    <a:gd name="connsiteY15" fmla="*/ 502836 h 1332640"/>
                    <a:gd name="connsiteX16" fmla="*/ 275814 w 596331"/>
                    <a:gd name="connsiteY16" fmla="*/ 517960 h 1332640"/>
                    <a:gd name="connsiteX17" fmla="*/ 275750 w 596331"/>
                    <a:gd name="connsiteY17" fmla="*/ 521931 h 1332640"/>
                    <a:gd name="connsiteX18" fmla="*/ 140308 w 596331"/>
                    <a:gd name="connsiteY18" fmla="*/ 558221 h 1332640"/>
                    <a:gd name="connsiteX19" fmla="*/ 95254 w 596331"/>
                    <a:gd name="connsiteY19" fmla="*/ 636258 h 1332640"/>
                    <a:gd name="connsiteX20" fmla="*/ 173291 w 596331"/>
                    <a:gd name="connsiteY20" fmla="*/ 681313 h 1332640"/>
                    <a:gd name="connsiteX21" fmla="*/ 273597 w 596331"/>
                    <a:gd name="connsiteY21" fmla="*/ 654436 h 1332640"/>
                    <a:gd name="connsiteX22" fmla="*/ 272684 w 596331"/>
                    <a:gd name="connsiteY22" fmla="*/ 710609 h 1332640"/>
                    <a:gd name="connsiteX23" fmla="*/ 285813 w 596331"/>
                    <a:gd name="connsiteY23" fmla="*/ 853100 h 1332640"/>
                    <a:gd name="connsiteX24" fmla="*/ 286152 w 596331"/>
                    <a:gd name="connsiteY24" fmla="*/ 853829 h 1332640"/>
                    <a:gd name="connsiteX25" fmla="*/ 285118 w 596331"/>
                    <a:gd name="connsiteY25" fmla="*/ 856325 h 1332640"/>
                    <a:gd name="connsiteX26" fmla="*/ 285118 w 596331"/>
                    <a:gd name="connsiteY26" fmla="*/ 1304150 h 1332640"/>
                    <a:gd name="connsiteX27" fmla="*/ 313608 w 596331"/>
                    <a:gd name="connsiteY27" fmla="*/ 1332640 h 1332640"/>
                    <a:gd name="connsiteX28" fmla="*/ 427567 w 596331"/>
                    <a:gd name="connsiteY28" fmla="*/ 1332640 h 1332640"/>
                    <a:gd name="connsiteX29" fmla="*/ 456057 w 596331"/>
                    <a:gd name="connsiteY29" fmla="*/ 1304150 h 1332640"/>
                    <a:gd name="connsiteX30" fmla="*/ 456057 w 596331"/>
                    <a:gd name="connsiteY30" fmla="*/ 891231 h 1332640"/>
                    <a:gd name="connsiteX31" fmla="*/ 458457 w 596331"/>
                    <a:gd name="connsiteY31" fmla="*/ 890364 h 1332640"/>
                    <a:gd name="connsiteX32" fmla="*/ 596331 w 596331"/>
                    <a:gd name="connsiteY32" fmla="*/ 517960 h 1332640"/>
                    <a:gd name="connsiteX33" fmla="*/ 458457 w 596331"/>
                    <a:gd name="connsiteY33" fmla="*/ 145556 h 1332640"/>
                    <a:gd name="connsiteX34" fmla="*/ 449842 w 596331"/>
                    <a:gd name="connsiteY34" fmla="*/ 142442 h 1332640"/>
                    <a:gd name="connsiteX35" fmla="*/ 413823 w 596331"/>
                    <a:gd name="connsiteY35" fmla="*/ 45230 h 1332640"/>
                    <a:gd name="connsiteX36" fmla="*/ 376551 w 596331"/>
                    <a:gd name="connsiteY36" fmla="*/ 5022 h 1332640"/>
                    <a:gd name="connsiteX37" fmla="*/ 357157 w 596331"/>
                    <a:gd name="connsiteY37" fmla="*/ 4288 h 1332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96331" h="1332640">
                      <a:moveTo>
                        <a:pt x="324584" y="0"/>
                      </a:moveTo>
                      <a:lnTo>
                        <a:pt x="98282" y="60637"/>
                      </a:lnTo>
                      <a:cubicBezTo>
                        <a:pt x="60068" y="70876"/>
                        <a:pt x="37390" y="110155"/>
                        <a:pt x="47630" y="148369"/>
                      </a:cubicBezTo>
                      <a:cubicBezTo>
                        <a:pt x="57869" y="186583"/>
                        <a:pt x="97148" y="209261"/>
                        <a:pt x="135362" y="199021"/>
                      </a:cubicBezTo>
                      <a:lnTo>
                        <a:pt x="298656" y="155267"/>
                      </a:lnTo>
                      <a:lnTo>
                        <a:pt x="287145" y="179962"/>
                      </a:lnTo>
                      <a:lnTo>
                        <a:pt x="50004" y="243503"/>
                      </a:lnTo>
                      <a:cubicBezTo>
                        <a:pt x="14025" y="253143"/>
                        <a:pt x="-7327" y="290126"/>
                        <a:pt x="2314" y="326105"/>
                      </a:cubicBezTo>
                      <a:cubicBezTo>
                        <a:pt x="11954" y="362083"/>
                        <a:pt x="48937" y="383435"/>
                        <a:pt x="84915" y="373795"/>
                      </a:cubicBezTo>
                      <a:lnTo>
                        <a:pt x="272741" y="323467"/>
                      </a:lnTo>
                      <a:lnTo>
                        <a:pt x="272684" y="325311"/>
                      </a:lnTo>
                      <a:lnTo>
                        <a:pt x="273169" y="355159"/>
                      </a:lnTo>
                      <a:lnTo>
                        <a:pt x="88846" y="404548"/>
                      </a:lnTo>
                      <a:cubicBezTo>
                        <a:pt x="50632" y="414788"/>
                        <a:pt x="27954" y="454066"/>
                        <a:pt x="38194" y="492280"/>
                      </a:cubicBezTo>
                      <a:cubicBezTo>
                        <a:pt x="48433" y="530494"/>
                        <a:pt x="87712" y="553172"/>
                        <a:pt x="125926" y="542932"/>
                      </a:cubicBezTo>
                      <a:lnTo>
                        <a:pt x="275569" y="502836"/>
                      </a:lnTo>
                      <a:lnTo>
                        <a:pt x="275814" y="517960"/>
                      </a:lnTo>
                      <a:lnTo>
                        <a:pt x="275750" y="521931"/>
                      </a:lnTo>
                      <a:lnTo>
                        <a:pt x="140308" y="558221"/>
                      </a:lnTo>
                      <a:cubicBezTo>
                        <a:pt x="106318" y="567329"/>
                        <a:pt x="86146" y="602268"/>
                        <a:pt x="95254" y="636258"/>
                      </a:cubicBezTo>
                      <a:cubicBezTo>
                        <a:pt x="104362" y="670249"/>
                        <a:pt x="139300" y="690421"/>
                        <a:pt x="173291" y="681313"/>
                      </a:cubicBezTo>
                      <a:lnTo>
                        <a:pt x="273597" y="654436"/>
                      </a:lnTo>
                      <a:lnTo>
                        <a:pt x="272684" y="710609"/>
                      </a:lnTo>
                      <a:cubicBezTo>
                        <a:pt x="272474" y="767877"/>
                        <a:pt x="274974" y="816784"/>
                        <a:pt x="285813" y="853100"/>
                      </a:cubicBezTo>
                      <a:lnTo>
                        <a:pt x="286152" y="853829"/>
                      </a:lnTo>
                      <a:lnTo>
                        <a:pt x="285118" y="856325"/>
                      </a:lnTo>
                      <a:lnTo>
                        <a:pt x="285118" y="1304150"/>
                      </a:lnTo>
                      <a:cubicBezTo>
                        <a:pt x="285118" y="1319885"/>
                        <a:pt x="297873" y="1332640"/>
                        <a:pt x="313608" y="1332640"/>
                      </a:cubicBezTo>
                      <a:lnTo>
                        <a:pt x="427567" y="1332640"/>
                      </a:lnTo>
                      <a:cubicBezTo>
                        <a:pt x="443302" y="1332640"/>
                        <a:pt x="456057" y="1319885"/>
                        <a:pt x="456057" y="1304150"/>
                      </a:cubicBezTo>
                      <a:lnTo>
                        <a:pt x="456057" y="891231"/>
                      </a:lnTo>
                      <a:lnTo>
                        <a:pt x="458457" y="890364"/>
                      </a:lnTo>
                      <a:cubicBezTo>
                        <a:pt x="539480" y="829008"/>
                        <a:pt x="596331" y="685371"/>
                        <a:pt x="596331" y="517960"/>
                      </a:cubicBezTo>
                      <a:cubicBezTo>
                        <a:pt x="596331" y="350550"/>
                        <a:pt x="539480" y="206912"/>
                        <a:pt x="458457" y="145556"/>
                      </a:cubicBezTo>
                      <a:lnTo>
                        <a:pt x="449842" y="142442"/>
                      </a:lnTo>
                      <a:lnTo>
                        <a:pt x="413823" y="45230"/>
                      </a:lnTo>
                      <a:cubicBezTo>
                        <a:pt x="406951" y="26681"/>
                        <a:pt x="393211" y="12674"/>
                        <a:pt x="376551" y="5022"/>
                      </a:cubicBezTo>
                      <a:lnTo>
                        <a:pt x="357157" y="4288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88" name="台形 229">
                <a:extLst>
                  <a:ext uri="{FF2B5EF4-FFF2-40B4-BE49-F238E27FC236}">
                    <a16:creationId xmlns:a16="http://schemas.microsoft.com/office/drawing/2014/main" id="{3006AE8E-DBFD-4474-AE09-7E2BFFB88B29}"/>
                  </a:ext>
                </a:extLst>
              </p:cNvPr>
              <p:cNvSpPr/>
              <p:nvPr/>
            </p:nvSpPr>
            <p:spPr bwMode="auto">
              <a:xfrm rot="4059226" flipH="1">
                <a:off x="7000110" y="5916479"/>
                <a:ext cx="370433" cy="600562"/>
              </a:xfrm>
              <a:custGeom>
                <a:avLst/>
                <a:gdLst>
                  <a:gd name="connsiteX0" fmla="*/ 0 w 370433"/>
                  <a:gd name="connsiteY0" fmla="*/ 788797 h 788797"/>
                  <a:gd name="connsiteX1" fmla="*/ 140842 w 370433"/>
                  <a:gd name="connsiteY1" fmla="*/ 0 h 788797"/>
                  <a:gd name="connsiteX2" fmla="*/ 229591 w 370433"/>
                  <a:gd name="connsiteY2" fmla="*/ 0 h 788797"/>
                  <a:gd name="connsiteX3" fmla="*/ 370433 w 370433"/>
                  <a:gd name="connsiteY3" fmla="*/ 788797 h 788797"/>
                  <a:gd name="connsiteX4" fmla="*/ 0 w 370433"/>
                  <a:gd name="connsiteY4" fmla="*/ 788797 h 788797"/>
                  <a:gd name="connsiteX0" fmla="*/ 0 w 370433"/>
                  <a:gd name="connsiteY0" fmla="*/ 791696 h 791696"/>
                  <a:gd name="connsiteX1" fmla="*/ 140842 w 370433"/>
                  <a:gd name="connsiteY1" fmla="*/ 2899 h 791696"/>
                  <a:gd name="connsiteX2" fmla="*/ 174602 w 370433"/>
                  <a:gd name="connsiteY2" fmla="*/ 0 h 791696"/>
                  <a:gd name="connsiteX3" fmla="*/ 229591 w 370433"/>
                  <a:gd name="connsiteY3" fmla="*/ 2899 h 791696"/>
                  <a:gd name="connsiteX4" fmla="*/ 370433 w 370433"/>
                  <a:gd name="connsiteY4" fmla="*/ 791696 h 791696"/>
                  <a:gd name="connsiteX5" fmla="*/ 0 w 370433"/>
                  <a:gd name="connsiteY5" fmla="*/ 791696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5" fmla="*/ 266042 w 370433"/>
                  <a:gd name="connsiteY5" fmla="*/ 91440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0" fmla="*/ 229591 w 370433"/>
                  <a:gd name="connsiteY0" fmla="*/ 0 h 788797"/>
                  <a:gd name="connsiteX1" fmla="*/ 370433 w 370433"/>
                  <a:gd name="connsiteY1" fmla="*/ 788797 h 788797"/>
                  <a:gd name="connsiteX2" fmla="*/ 0 w 370433"/>
                  <a:gd name="connsiteY2" fmla="*/ 788797 h 788797"/>
                  <a:gd name="connsiteX3" fmla="*/ 140842 w 370433"/>
                  <a:gd name="connsiteY3" fmla="*/ 0 h 78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433" h="788797">
                    <a:moveTo>
                      <a:pt x="229591" y="0"/>
                    </a:moveTo>
                    <a:lnTo>
                      <a:pt x="370433" y="788797"/>
                    </a:lnTo>
                    <a:lnTo>
                      <a:pt x="0" y="788797"/>
                    </a:lnTo>
                    <a:lnTo>
                      <a:pt x="140842" y="0"/>
                    </a:lnTo>
                  </a:path>
                </a:pathLst>
              </a:custGeom>
              <a:pattFill prst="dotGrid">
                <a:fgClr>
                  <a:srgbClr val="CC6600"/>
                </a:fgClr>
                <a:bgClr>
                  <a:srgbClr val="FF990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56" name="グループ化 355">
              <a:extLst>
                <a:ext uri="{FF2B5EF4-FFF2-40B4-BE49-F238E27FC236}">
                  <a16:creationId xmlns:a16="http://schemas.microsoft.com/office/drawing/2014/main" id="{47C085C5-F8FF-4E38-BD5A-9BFDF9AA9D5B}"/>
                </a:ext>
              </a:extLst>
            </p:cNvPr>
            <p:cNvGrpSpPr/>
            <p:nvPr/>
          </p:nvGrpSpPr>
          <p:grpSpPr>
            <a:xfrm>
              <a:off x="4073939" y="5163726"/>
              <a:ext cx="1227401" cy="2477062"/>
              <a:chOff x="1252362" y="5163726"/>
              <a:chExt cx="1227401" cy="2477062"/>
            </a:xfrm>
          </p:grpSpPr>
          <p:grpSp>
            <p:nvGrpSpPr>
              <p:cNvPr id="370" name="グループ化 369">
                <a:extLst>
                  <a:ext uri="{FF2B5EF4-FFF2-40B4-BE49-F238E27FC236}">
                    <a16:creationId xmlns:a16="http://schemas.microsoft.com/office/drawing/2014/main" id="{38DF0C78-7FF8-4C5C-9580-B9ED25A96A7C}"/>
                  </a:ext>
                </a:extLst>
              </p:cNvPr>
              <p:cNvGrpSpPr/>
              <p:nvPr/>
            </p:nvGrpSpPr>
            <p:grpSpPr>
              <a:xfrm rot="883975">
                <a:off x="1252362" y="6842326"/>
                <a:ext cx="493256" cy="798462"/>
                <a:chOff x="-1583693" y="5210655"/>
                <a:chExt cx="493256" cy="798462"/>
              </a:xfrm>
            </p:grpSpPr>
            <p:sp>
              <p:nvSpPr>
                <p:cNvPr id="384" name="四角形: 角を丸くする 383">
                  <a:extLst>
                    <a:ext uri="{FF2B5EF4-FFF2-40B4-BE49-F238E27FC236}">
                      <a16:creationId xmlns:a16="http://schemas.microsoft.com/office/drawing/2014/main" id="{CD86B058-2CEE-4C28-9B91-C88E9110EEDB}"/>
                    </a:ext>
                  </a:extLst>
                </p:cNvPr>
                <p:cNvSpPr/>
                <p:nvPr/>
              </p:nvSpPr>
              <p:spPr bwMode="auto">
                <a:xfrm>
                  <a:off x="-1279951" y="5210655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18FF8674-AD58-492B-A438-8F9FFF55F266}"/>
                    </a:ext>
                  </a:extLst>
                </p:cNvPr>
                <p:cNvSpPr/>
                <p:nvPr/>
              </p:nvSpPr>
              <p:spPr bwMode="auto">
                <a:xfrm>
                  <a:off x="-1583693" y="5829097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四角形: 角を丸くする 385">
                  <a:extLst>
                    <a:ext uri="{FF2B5EF4-FFF2-40B4-BE49-F238E27FC236}">
                      <a16:creationId xmlns:a16="http://schemas.microsoft.com/office/drawing/2014/main" id="{32F11434-C73D-4AAC-98A6-9B274260C226}"/>
                    </a:ext>
                  </a:extLst>
                </p:cNvPr>
                <p:cNvSpPr/>
                <p:nvPr/>
              </p:nvSpPr>
              <p:spPr bwMode="auto">
                <a:xfrm>
                  <a:off x="-1279951" y="5518007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1" name="グループ化 370">
                <a:extLst>
                  <a:ext uri="{FF2B5EF4-FFF2-40B4-BE49-F238E27FC236}">
                    <a16:creationId xmlns:a16="http://schemas.microsoft.com/office/drawing/2014/main" id="{76E435FB-9448-4020-A881-B3211D166591}"/>
                  </a:ext>
                </a:extLst>
              </p:cNvPr>
              <p:cNvGrpSpPr/>
              <p:nvPr/>
            </p:nvGrpSpPr>
            <p:grpSpPr>
              <a:xfrm rot="19975376">
                <a:off x="1986507" y="6761662"/>
                <a:ext cx="493256" cy="821855"/>
                <a:chOff x="-1269772" y="5129378"/>
                <a:chExt cx="493256" cy="821855"/>
              </a:xfrm>
            </p:grpSpPr>
            <p:sp>
              <p:nvSpPr>
                <p:cNvPr id="381" name="四角形: 角を丸くする 380">
                  <a:extLst>
                    <a:ext uri="{FF2B5EF4-FFF2-40B4-BE49-F238E27FC236}">
                      <a16:creationId xmlns:a16="http://schemas.microsoft.com/office/drawing/2014/main" id="{C84F60C3-33D0-463B-BA64-AADB7E9A20C5}"/>
                    </a:ext>
                  </a:extLst>
                </p:cNvPr>
                <p:cNvSpPr/>
                <p:nvPr/>
              </p:nvSpPr>
              <p:spPr bwMode="auto">
                <a:xfrm rot="20739458">
                  <a:off x="-1074536" y="5129378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FC10F17C-1EC7-40E2-BCDF-B8146E2AF2F5}"/>
                    </a:ext>
                  </a:extLst>
                </p:cNvPr>
                <p:cNvSpPr/>
                <p:nvPr/>
              </p:nvSpPr>
              <p:spPr bwMode="auto">
                <a:xfrm rot="20739458">
                  <a:off x="-1269772" y="5771213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四角形: 角を丸くする 382">
                  <a:extLst>
                    <a:ext uri="{FF2B5EF4-FFF2-40B4-BE49-F238E27FC236}">
                      <a16:creationId xmlns:a16="http://schemas.microsoft.com/office/drawing/2014/main" id="{8143B930-35CA-4BE1-8B01-BA6246FDE541}"/>
                    </a:ext>
                  </a:extLst>
                </p:cNvPr>
                <p:cNvSpPr/>
                <p:nvPr/>
              </p:nvSpPr>
              <p:spPr bwMode="auto">
                <a:xfrm rot="20739458">
                  <a:off x="-1031159" y="5431272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FC50E283-6A68-4C3C-B5B3-4E011364A647}"/>
                  </a:ext>
                </a:extLst>
              </p:cNvPr>
              <p:cNvSpPr/>
              <p:nvPr/>
            </p:nvSpPr>
            <p:spPr bwMode="auto">
              <a:xfrm>
                <a:off x="1519362" y="5699172"/>
                <a:ext cx="174625" cy="784225"/>
              </a:xfrm>
              <a:custGeom>
                <a:avLst/>
                <a:gdLst>
                  <a:gd name="connsiteX0" fmla="*/ 85725 w 174625"/>
                  <a:gd name="connsiteY0" fmla="*/ 0 h 784225"/>
                  <a:gd name="connsiteX1" fmla="*/ 3175 w 174625"/>
                  <a:gd name="connsiteY1" fmla="*/ 282575 h 784225"/>
                  <a:gd name="connsiteX2" fmla="*/ 0 w 174625"/>
                  <a:gd name="connsiteY2" fmla="*/ 784225 h 784225"/>
                  <a:gd name="connsiteX3" fmla="*/ 73025 w 174625"/>
                  <a:gd name="connsiteY3" fmla="*/ 647700 h 784225"/>
                  <a:gd name="connsiteX4" fmla="*/ 73025 w 174625"/>
                  <a:gd name="connsiteY4" fmla="*/ 298450 h 784225"/>
                  <a:gd name="connsiteX5" fmla="*/ 174625 w 174625"/>
                  <a:gd name="connsiteY5" fmla="*/ 44450 h 784225"/>
                  <a:gd name="connsiteX6" fmla="*/ 85725 w 174625"/>
                  <a:gd name="connsiteY6" fmla="*/ 0 h 784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625" h="784225">
                    <a:moveTo>
                      <a:pt x="85725" y="0"/>
                    </a:moveTo>
                    <a:lnTo>
                      <a:pt x="3175" y="282575"/>
                    </a:lnTo>
                    <a:cubicBezTo>
                      <a:pt x="2117" y="449792"/>
                      <a:pt x="1058" y="617008"/>
                      <a:pt x="0" y="784225"/>
                    </a:cubicBezTo>
                    <a:lnTo>
                      <a:pt x="73025" y="647700"/>
                    </a:lnTo>
                    <a:lnTo>
                      <a:pt x="73025" y="298450"/>
                    </a:lnTo>
                    <a:lnTo>
                      <a:pt x="174625" y="44450"/>
                    </a:lnTo>
                    <a:lnTo>
                      <a:pt x="85725" y="0"/>
                    </a:ln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3" name="台形 372">
                <a:extLst>
                  <a:ext uri="{FF2B5EF4-FFF2-40B4-BE49-F238E27FC236}">
                    <a16:creationId xmlns:a16="http://schemas.microsoft.com/office/drawing/2014/main" id="{3D3C67D2-977D-457F-910F-9EFAF7F05EA5}"/>
                  </a:ext>
                </a:extLst>
              </p:cNvPr>
              <p:cNvSpPr/>
              <p:nvPr/>
            </p:nvSpPr>
            <p:spPr bwMode="auto">
              <a:xfrm rot="12274577">
                <a:off x="1588081" y="5620504"/>
                <a:ext cx="159363" cy="107818"/>
              </a:xfrm>
              <a:prstGeom prst="trapezoid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976CA4F7-4546-4B5E-93A7-041F8956F076}"/>
                  </a:ext>
                </a:extLst>
              </p:cNvPr>
              <p:cNvSpPr/>
              <p:nvPr/>
            </p:nvSpPr>
            <p:spPr bwMode="auto">
              <a:xfrm>
                <a:off x="1800031" y="5163726"/>
                <a:ext cx="248520" cy="346708"/>
              </a:xfrm>
              <a:custGeom>
                <a:avLst/>
                <a:gdLst>
                  <a:gd name="connsiteX0" fmla="*/ 54072 w 248520"/>
                  <a:gd name="connsiteY0" fmla="*/ 0 h 346708"/>
                  <a:gd name="connsiteX1" fmla="*/ 194449 w 248520"/>
                  <a:gd name="connsiteY1" fmla="*/ 0 h 346708"/>
                  <a:gd name="connsiteX2" fmla="*/ 248520 w 248520"/>
                  <a:gd name="connsiteY2" fmla="*/ 346708 h 346708"/>
                  <a:gd name="connsiteX3" fmla="*/ 0 w 248520"/>
                  <a:gd name="connsiteY3" fmla="*/ 346708 h 346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520" h="346708">
                    <a:moveTo>
                      <a:pt x="54072" y="0"/>
                    </a:moveTo>
                    <a:lnTo>
                      <a:pt x="194449" y="0"/>
                    </a:lnTo>
                    <a:lnTo>
                      <a:pt x="248520" y="346708"/>
                    </a:lnTo>
                    <a:lnTo>
                      <a:pt x="0" y="346708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3A985983-42A6-41E6-8C99-3D6E31161935}"/>
                  </a:ext>
                </a:extLst>
              </p:cNvPr>
              <p:cNvSpPr/>
              <p:nvPr/>
            </p:nvSpPr>
            <p:spPr bwMode="auto">
              <a:xfrm>
                <a:off x="1579511" y="5488209"/>
                <a:ext cx="713072" cy="981625"/>
              </a:xfrm>
              <a:custGeom>
                <a:avLst/>
                <a:gdLst>
                  <a:gd name="connsiteX0" fmla="*/ 245566 w 773899"/>
                  <a:gd name="connsiteY0" fmla="*/ 0 h 981625"/>
                  <a:gd name="connsiteX1" fmla="*/ 528333 w 773899"/>
                  <a:gd name="connsiteY1" fmla="*/ 0 h 981625"/>
                  <a:gd name="connsiteX2" fmla="*/ 773899 w 773899"/>
                  <a:gd name="connsiteY2" fmla="*/ 245566 h 981625"/>
                  <a:gd name="connsiteX3" fmla="*/ 773899 w 773899"/>
                  <a:gd name="connsiteY3" fmla="*/ 981625 h 981625"/>
                  <a:gd name="connsiteX4" fmla="*/ 0 w 773899"/>
                  <a:gd name="connsiteY4" fmla="*/ 981625 h 981625"/>
                  <a:gd name="connsiteX5" fmla="*/ 0 w 773899"/>
                  <a:gd name="connsiteY5" fmla="*/ 385169 h 981625"/>
                  <a:gd name="connsiteX6" fmla="*/ 220944 w 773899"/>
                  <a:gd name="connsiteY6" fmla="*/ 2482 h 981625"/>
                  <a:gd name="connsiteX0" fmla="*/ 245566 w 773899"/>
                  <a:gd name="connsiteY0" fmla="*/ 0 h 981625"/>
                  <a:gd name="connsiteX1" fmla="*/ 528333 w 773899"/>
                  <a:gd name="connsiteY1" fmla="*/ 0 h 981625"/>
                  <a:gd name="connsiteX2" fmla="*/ 773899 w 773899"/>
                  <a:gd name="connsiteY2" fmla="*/ 245566 h 981625"/>
                  <a:gd name="connsiteX3" fmla="*/ 773899 w 773899"/>
                  <a:gd name="connsiteY3" fmla="*/ 981625 h 981625"/>
                  <a:gd name="connsiteX4" fmla="*/ 0 w 773899"/>
                  <a:gd name="connsiteY4" fmla="*/ 981625 h 981625"/>
                  <a:gd name="connsiteX5" fmla="*/ 0 w 773899"/>
                  <a:gd name="connsiteY5" fmla="*/ 499469 h 981625"/>
                  <a:gd name="connsiteX6" fmla="*/ 220944 w 773899"/>
                  <a:gd name="connsiteY6" fmla="*/ 2482 h 981625"/>
                  <a:gd name="connsiteX7" fmla="*/ 245566 w 773899"/>
                  <a:gd name="connsiteY7" fmla="*/ 0 h 981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73899" h="981625">
                    <a:moveTo>
                      <a:pt x="245566" y="0"/>
                    </a:moveTo>
                    <a:lnTo>
                      <a:pt x="528333" y="0"/>
                    </a:lnTo>
                    <a:cubicBezTo>
                      <a:pt x="663955" y="0"/>
                      <a:pt x="773899" y="109944"/>
                      <a:pt x="773899" y="245566"/>
                    </a:cubicBezTo>
                    <a:lnTo>
                      <a:pt x="773899" y="981625"/>
                    </a:lnTo>
                    <a:lnTo>
                      <a:pt x="0" y="981625"/>
                    </a:lnTo>
                    <a:lnTo>
                      <a:pt x="0" y="499469"/>
                    </a:lnTo>
                    <a:lnTo>
                      <a:pt x="220944" y="2482"/>
                    </a:lnTo>
                    <a:lnTo>
                      <a:pt x="245566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二等辺三角形 1">
                <a:extLst>
                  <a:ext uri="{FF2B5EF4-FFF2-40B4-BE49-F238E27FC236}">
                    <a16:creationId xmlns:a16="http://schemas.microsoft.com/office/drawing/2014/main" id="{CE4ADF3F-A3B5-47C3-BB9C-DE386BED93D1}"/>
                  </a:ext>
                </a:extLst>
              </p:cNvPr>
              <p:cNvSpPr/>
              <p:nvPr/>
            </p:nvSpPr>
            <p:spPr bwMode="auto">
              <a:xfrm flipH="1">
                <a:off x="1603758" y="5488118"/>
                <a:ext cx="256410" cy="278129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30503 h 230503"/>
                  <a:gd name="connsiteX1" fmla="*/ 29296 w 256410"/>
                  <a:gd name="connsiteY1" fmla="*/ 0 h 230503"/>
                  <a:gd name="connsiteX2" fmla="*/ 256410 w 256410"/>
                  <a:gd name="connsiteY2" fmla="*/ 54290 h 230503"/>
                  <a:gd name="connsiteX3" fmla="*/ 0 w 256410"/>
                  <a:gd name="connsiteY3" fmla="*/ 230503 h 230503"/>
                  <a:gd name="connsiteX0" fmla="*/ 0 w 256410"/>
                  <a:gd name="connsiteY0" fmla="*/ 282891 h 282891"/>
                  <a:gd name="connsiteX1" fmla="*/ 84065 w 256410"/>
                  <a:gd name="connsiteY1" fmla="*/ 0 h 282891"/>
                  <a:gd name="connsiteX2" fmla="*/ 256410 w 256410"/>
                  <a:gd name="connsiteY2" fmla="*/ 106678 h 282891"/>
                  <a:gd name="connsiteX3" fmla="*/ 0 w 256410"/>
                  <a:gd name="connsiteY3" fmla="*/ 282891 h 282891"/>
                  <a:gd name="connsiteX0" fmla="*/ 0 w 256410"/>
                  <a:gd name="connsiteY0" fmla="*/ 278129 h 278129"/>
                  <a:gd name="connsiteX1" fmla="*/ 91208 w 256410"/>
                  <a:gd name="connsiteY1" fmla="*/ 0 h 278129"/>
                  <a:gd name="connsiteX2" fmla="*/ 256410 w 256410"/>
                  <a:gd name="connsiteY2" fmla="*/ 101916 h 278129"/>
                  <a:gd name="connsiteX3" fmla="*/ 0 w 256410"/>
                  <a:gd name="connsiteY3" fmla="*/ 278129 h 278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9">
                    <a:moveTo>
                      <a:pt x="0" y="278129"/>
                    </a:moveTo>
                    <a:lnTo>
                      <a:pt x="91208" y="0"/>
                    </a:lnTo>
                    <a:lnTo>
                      <a:pt x="256410" y="101916"/>
                    </a:lnTo>
                    <a:lnTo>
                      <a:pt x="0" y="278129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7" name="台形 376">
                <a:extLst>
                  <a:ext uri="{FF2B5EF4-FFF2-40B4-BE49-F238E27FC236}">
                    <a16:creationId xmlns:a16="http://schemas.microsoft.com/office/drawing/2014/main" id="{136B1C32-1551-481E-BBAD-79BB26D6873D}"/>
                  </a:ext>
                </a:extLst>
              </p:cNvPr>
              <p:cNvSpPr/>
              <p:nvPr/>
            </p:nvSpPr>
            <p:spPr bwMode="auto">
              <a:xfrm rot="10800000" flipV="1">
                <a:off x="1516842" y="6414326"/>
                <a:ext cx="844688" cy="579272"/>
              </a:xfrm>
              <a:prstGeom prst="trapezoid">
                <a:avLst>
                  <a:gd name="adj" fmla="val 12183"/>
                </a:avLst>
              </a:prstGeom>
              <a:pattFill prst="lgGrid">
                <a:fgClr>
                  <a:schemeClr val="bg1">
                    <a:lumMod val="6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正方形/長方形 377">
                <a:extLst>
                  <a:ext uri="{FF2B5EF4-FFF2-40B4-BE49-F238E27FC236}">
                    <a16:creationId xmlns:a16="http://schemas.microsoft.com/office/drawing/2014/main" id="{17765AC2-C22E-42D9-93EF-64AEA428F528}"/>
                  </a:ext>
                </a:extLst>
              </p:cNvPr>
              <p:cNvSpPr/>
              <p:nvPr/>
            </p:nvSpPr>
            <p:spPr bwMode="auto">
              <a:xfrm>
                <a:off x="1578707" y="6414326"/>
                <a:ext cx="713940" cy="58270"/>
              </a:xfrm>
              <a:prstGeom prst="rect">
                <a:avLst/>
              </a:prstGeom>
              <a:pattFill prst="lgGrid">
                <a:fgClr>
                  <a:schemeClr val="bg1">
                    <a:lumMod val="6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B25DB190-6D6B-463B-9FFA-C30C83B8AA34}"/>
                  </a:ext>
                </a:extLst>
              </p:cNvPr>
              <p:cNvSpPr/>
              <p:nvPr/>
            </p:nvSpPr>
            <p:spPr bwMode="auto">
              <a:xfrm flipH="1">
                <a:off x="1757564" y="5484077"/>
                <a:ext cx="563321" cy="1055695"/>
              </a:xfrm>
              <a:custGeom>
                <a:avLst/>
                <a:gdLst>
                  <a:gd name="connsiteX0" fmla="*/ 563321 w 563321"/>
                  <a:gd name="connsiteY0" fmla="*/ 0 h 1055695"/>
                  <a:gd name="connsiteX1" fmla="*/ 222547 w 563321"/>
                  <a:gd name="connsiteY1" fmla="*/ 0 h 1055695"/>
                  <a:gd name="connsiteX2" fmla="*/ 222547 w 563321"/>
                  <a:gd name="connsiteY2" fmla="*/ 1017 h 1055695"/>
                  <a:gd name="connsiteX3" fmla="*/ 220954 w 563321"/>
                  <a:gd name="connsiteY3" fmla="*/ 1017 h 1055695"/>
                  <a:gd name="connsiteX4" fmla="*/ 0 w 563321"/>
                  <a:gd name="connsiteY4" fmla="*/ 221971 h 1055695"/>
                  <a:gd name="connsiteX5" fmla="*/ 0 w 563321"/>
                  <a:gd name="connsiteY5" fmla="*/ 1055695 h 1055695"/>
                  <a:gd name="connsiteX6" fmla="*/ 222547 w 563321"/>
                  <a:gd name="connsiteY6" fmla="*/ 1055695 h 1055695"/>
                  <a:gd name="connsiteX7" fmla="*/ 272808 w 563321"/>
                  <a:gd name="connsiteY7" fmla="*/ 1055695 h 1055695"/>
                  <a:gd name="connsiteX8" fmla="*/ 563321 w 563321"/>
                  <a:gd name="connsiteY8" fmla="*/ 1055695 h 1055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3321" h="1055695">
                    <a:moveTo>
                      <a:pt x="563321" y="0"/>
                    </a:moveTo>
                    <a:lnTo>
                      <a:pt x="222547" y="0"/>
                    </a:lnTo>
                    <a:lnTo>
                      <a:pt x="222547" y="1017"/>
                    </a:lnTo>
                    <a:lnTo>
                      <a:pt x="220954" y="1017"/>
                    </a:lnTo>
                    <a:cubicBezTo>
                      <a:pt x="98924" y="1017"/>
                      <a:pt x="0" y="99941"/>
                      <a:pt x="0" y="221971"/>
                    </a:cubicBezTo>
                    <a:lnTo>
                      <a:pt x="0" y="1055695"/>
                    </a:lnTo>
                    <a:lnTo>
                      <a:pt x="222547" y="1055695"/>
                    </a:lnTo>
                    <a:lnTo>
                      <a:pt x="272808" y="1055695"/>
                    </a:lnTo>
                    <a:lnTo>
                      <a:pt x="563321" y="1055695"/>
                    </a:lnTo>
                    <a:close/>
                  </a:path>
                </a:pathLst>
              </a:custGeom>
              <a:pattFill prst="dotGrid">
                <a:fgClr>
                  <a:srgbClr val="CC6600"/>
                </a:fgClr>
                <a:bgClr>
                  <a:srgbClr val="FF990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FB0FA24E-E124-4491-BE12-E9A7139FEC54}"/>
                  </a:ext>
                </a:extLst>
              </p:cNvPr>
              <p:cNvSpPr/>
              <p:nvPr/>
            </p:nvSpPr>
            <p:spPr bwMode="auto">
              <a:xfrm rot="5400000" flipH="1">
                <a:off x="1450930" y="5797089"/>
                <a:ext cx="769290" cy="153049"/>
              </a:xfrm>
              <a:custGeom>
                <a:avLst/>
                <a:gdLst>
                  <a:gd name="connsiteX0" fmla="*/ 769290 w 769290"/>
                  <a:gd name="connsiteY0" fmla="*/ 193989 h 193989"/>
                  <a:gd name="connsiteX1" fmla="*/ 468190 w 769290"/>
                  <a:gd name="connsiteY1" fmla="*/ 193989 h 193989"/>
                  <a:gd name="connsiteX2" fmla="*/ 468192 w 769290"/>
                  <a:gd name="connsiteY2" fmla="*/ 193988 h 193989"/>
                  <a:gd name="connsiteX3" fmla="*/ 0 w 769290"/>
                  <a:gd name="connsiteY3" fmla="*/ 193988 h 193989"/>
                  <a:gd name="connsiteX4" fmla="*/ 540192 w 769290"/>
                  <a:gd name="connsiteY4" fmla="*/ 0 h 193989"/>
                  <a:gd name="connsiteX5" fmla="*/ 582128 w 769290"/>
                  <a:gd name="connsiteY5" fmla="*/ 98617 h 193989"/>
                  <a:gd name="connsiteX6" fmla="*/ 699941 w 769290"/>
                  <a:gd name="connsiteY6" fmla="*/ 2 h 193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69290" h="193989">
                    <a:moveTo>
                      <a:pt x="769290" y="193989"/>
                    </a:moveTo>
                    <a:lnTo>
                      <a:pt x="468190" y="193989"/>
                    </a:lnTo>
                    <a:lnTo>
                      <a:pt x="468192" y="193988"/>
                    </a:lnTo>
                    <a:lnTo>
                      <a:pt x="0" y="193988"/>
                    </a:lnTo>
                    <a:lnTo>
                      <a:pt x="540192" y="0"/>
                    </a:lnTo>
                    <a:lnTo>
                      <a:pt x="582128" y="98617"/>
                    </a:lnTo>
                    <a:lnTo>
                      <a:pt x="699941" y="2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57" name="グループ化 356">
              <a:extLst>
                <a:ext uri="{FF2B5EF4-FFF2-40B4-BE49-F238E27FC236}">
                  <a16:creationId xmlns:a16="http://schemas.microsoft.com/office/drawing/2014/main" id="{0C48B0B7-3EC6-4469-BAE8-A65AFA9FEC64}"/>
                </a:ext>
              </a:extLst>
            </p:cNvPr>
            <p:cNvGrpSpPr/>
            <p:nvPr/>
          </p:nvGrpSpPr>
          <p:grpSpPr>
            <a:xfrm rot="19800000">
              <a:off x="3400079" y="2782907"/>
              <a:ext cx="2439998" cy="2693097"/>
              <a:chOff x="778515" y="2790575"/>
              <a:chExt cx="2439998" cy="2693097"/>
            </a:xfrm>
          </p:grpSpPr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64F0ABCB-C73B-4A44-8B85-065FAA0C09BE}"/>
                  </a:ext>
                </a:extLst>
              </p:cNvPr>
              <p:cNvSpPr/>
              <p:nvPr/>
            </p:nvSpPr>
            <p:spPr bwMode="auto">
              <a:xfrm>
                <a:off x="778515" y="2790575"/>
                <a:ext cx="2439998" cy="2555905"/>
              </a:xfrm>
              <a:custGeom>
                <a:avLst/>
                <a:gdLst>
                  <a:gd name="connsiteX0" fmla="*/ 1294223 w 2588446"/>
                  <a:gd name="connsiteY0" fmla="*/ 0 h 2647023"/>
                  <a:gd name="connsiteX1" fmla="*/ 2588446 w 2588446"/>
                  <a:gd name="connsiteY1" fmla="*/ 1258070 h 2647023"/>
                  <a:gd name="connsiteX2" fmla="*/ 2585200 w 2588446"/>
                  <a:gd name="connsiteY2" fmla="*/ 1320561 h 2647023"/>
                  <a:gd name="connsiteX3" fmla="*/ 2588446 w 2588446"/>
                  <a:gd name="connsiteY3" fmla="*/ 1383332 h 2647023"/>
                  <a:gd name="connsiteX4" fmla="*/ 1294223 w 2588446"/>
                  <a:gd name="connsiteY4" fmla="*/ 2647023 h 2647023"/>
                  <a:gd name="connsiteX5" fmla="*/ 0 w 2588446"/>
                  <a:gd name="connsiteY5" fmla="*/ 1383332 h 2647023"/>
                  <a:gd name="connsiteX6" fmla="*/ 3246 w 2588446"/>
                  <a:gd name="connsiteY6" fmla="*/ 1320561 h 2647023"/>
                  <a:gd name="connsiteX7" fmla="*/ 0 w 2588446"/>
                  <a:gd name="connsiteY7" fmla="*/ 1258070 h 2647023"/>
                  <a:gd name="connsiteX8" fmla="*/ 1294223 w 2588446"/>
                  <a:gd name="connsiteY8" fmla="*/ 0 h 2647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8446" h="2647023">
                    <a:moveTo>
                      <a:pt x="1294223" y="0"/>
                    </a:moveTo>
                    <a:cubicBezTo>
                      <a:pt x="2009003" y="0"/>
                      <a:pt x="2588446" y="563257"/>
                      <a:pt x="2588446" y="1258070"/>
                    </a:cubicBezTo>
                    <a:lnTo>
                      <a:pt x="2585200" y="1320561"/>
                    </a:lnTo>
                    <a:lnTo>
                      <a:pt x="2588446" y="1383332"/>
                    </a:lnTo>
                    <a:cubicBezTo>
                      <a:pt x="2588446" y="2081249"/>
                      <a:pt x="2009003" y="2647023"/>
                      <a:pt x="1294223" y="2647023"/>
                    </a:cubicBezTo>
                    <a:cubicBezTo>
                      <a:pt x="579443" y="2647023"/>
                      <a:pt x="0" y="2081249"/>
                      <a:pt x="0" y="1383332"/>
                    </a:cubicBezTo>
                    <a:lnTo>
                      <a:pt x="3246" y="1320561"/>
                    </a:lnTo>
                    <a:lnTo>
                      <a:pt x="0" y="1258070"/>
                    </a:lnTo>
                    <a:cubicBezTo>
                      <a:pt x="0" y="563257"/>
                      <a:pt x="579443" y="0"/>
                      <a:pt x="129422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3" name="楕円 362">
                <a:extLst>
                  <a:ext uri="{FF2B5EF4-FFF2-40B4-BE49-F238E27FC236}">
                    <a16:creationId xmlns:a16="http://schemas.microsoft.com/office/drawing/2014/main" id="{06480794-F96D-4B19-BFBE-B673AB21314E}"/>
                  </a:ext>
                </a:extLst>
              </p:cNvPr>
              <p:cNvSpPr/>
              <p:nvPr/>
            </p:nvSpPr>
            <p:spPr bwMode="auto">
              <a:xfrm>
                <a:off x="778515" y="3102711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44BC9602-50CB-47E5-8A27-77A000E1154D}"/>
                  </a:ext>
                </a:extLst>
              </p:cNvPr>
              <p:cNvSpPr/>
              <p:nvPr/>
            </p:nvSpPr>
            <p:spPr bwMode="auto">
              <a:xfrm>
                <a:off x="1288637" y="2896798"/>
                <a:ext cx="750189" cy="2586874"/>
              </a:xfrm>
              <a:custGeom>
                <a:avLst/>
                <a:gdLst>
                  <a:gd name="connsiteX0" fmla="*/ 499850 w 750189"/>
                  <a:gd name="connsiteY0" fmla="*/ 0 h 2586874"/>
                  <a:gd name="connsiteX1" fmla="*/ 558949 w 750189"/>
                  <a:gd name="connsiteY1" fmla="*/ 3291 h 2586874"/>
                  <a:gd name="connsiteX2" fmla="*/ 571480 w 750189"/>
                  <a:gd name="connsiteY2" fmla="*/ 29005 h 2586874"/>
                  <a:gd name="connsiteX3" fmla="*/ 750189 w 750189"/>
                  <a:gd name="connsiteY3" fmla="*/ 951043 h 2586874"/>
                  <a:gd name="connsiteX4" fmla="*/ 104176 w 750189"/>
                  <a:gd name="connsiteY4" fmla="*/ 2514585 h 2586874"/>
                  <a:gd name="connsiteX5" fmla="*/ 0 w 750189"/>
                  <a:gd name="connsiteY5" fmla="*/ 2586874 h 2586874"/>
                  <a:gd name="connsiteX6" fmla="*/ 29165 w 750189"/>
                  <a:gd name="connsiteY6" fmla="*/ 2553548 h 2586874"/>
                  <a:gd name="connsiteX7" fmla="*/ 433994 w 750189"/>
                  <a:gd name="connsiteY7" fmla="*/ 1121484 h 2586874"/>
                  <a:gd name="connsiteX8" fmla="*/ 231287 w 750189"/>
                  <a:gd name="connsiteY8" fmla="*/ 39017 h 2586874"/>
                  <a:gd name="connsiteX9" fmla="*/ 226977 w 750189"/>
                  <a:gd name="connsiteY9" fmla="*/ 30204 h 2586874"/>
                  <a:gd name="connsiteX10" fmla="*/ 360286 w 750189"/>
                  <a:gd name="connsiteY10" fmla="*/ 7771 h 2586874"/>
                  <a:gd name="connsiteX11" fmla="*/ 499850 w 750189"/>
                  <a:gd name="connsiteY11" fmla="*/ 0 h 2586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50189" h="2586874">
                    <a:moveTo>
                      <a:pt x="499850" y="0"/>
                    </a:moveTo>
                    <a:lnTo>
                      <a:pt x="558949" y="3291"/>
                    </a:lnTo>
                    <a:lnTo>
                      <a:pt x="571480" y="29005"/>
                    </a:lnTo>
                    <a:cubicBezTo>
                      <a:pt x="684884" y="297857"/>
                      <a:pt x="750189" y="613464"/>
                      <a:pt x="750189" y="951043"/>
                    </a:cubicBezTo>
                    <a:cubicBezTo>
                      <a:pt x="750189" y="1626201"/>
                      <a:pt x="488971" y="2213471"/>
                      <a:pt x="104176" y="2514585"/>
                    </a:cubicBezTo>
                    <a:lnTo>
                      <a:pt x="0" y="2586874"/>
                    </a:lnTo>
                    <a:lnTo>
                      <a:pt x="29165" y="2553548"/>
                    </a:lnTo>
                    <a:cubicBezTo>
                      <a:pt x="273410" y="2243192"/>
                      <a:pt x="433994" y="1717609"/>
                      <a:pt x="433994" y="1121484"/>
                    </a:cubicBezTo>
                    <a:cubicBezTo>
                      <a:pt x="433994" y="711647"/>
                      <a:pt x="358093" y="335154"/>
                      <a:pt x="231287" y="39017"/>
                    </a:cubicBezTo>
                    <a:lnTo>
                      <a:pt x="226977" y="30204"/>
                    </a:lnTo>
                    <a:lnTo>
                      <a:pt x="360286" y="7771"/>
                    </a:lnTo>
                    <a:cubicBezTo>
                      <a:pt x="406173" y="2632"/>
                      <a:pt x="452733" y="0"/>
                      <a:pt x="4998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F233F5CD-B390-497D-9C98-9B53DF5B0F3D}"/>
                  </a:ext>
                </a:extLst>
              </p:cNvPr>
              <p:cNvSpPr/>
              <p:nvPr/>
            </p:nvSpPr>
            <p:spPr bwMode="auto">
              <a:xfrm flipH="1">
                <a:off x="1127801" y="3030544"/>
                <a:ext cx="593388" cy="881757"/>
              </a:xfrm>
              <a:custGeom>
                <a:avLst/>
                <a:gdLst>
                  <a:gd name="connsiteX0" fmla="*/ 364708 w 1018256"/>
                  <a:gd name="connsiteY0" fmla="*/ 0 h 1055950"/>
                  <a:gd name="connsiteX1" fmla="*/ 455854 w 1018256"/>
                  <a:gd name="connsiteY1" fmla="*/ 17612 h 1055950"/>
                  <a:gd name="connsiteX2" fmla="*/ 456602 w 1018256"/>
                  <a:gd name="connsiteY2" fmla="*/ 18063 h 1055950"/>
                  <a:gd name="connsiteX3" fmla="*/ 470668 w 1018256"/>
                  <a:gd name="connsiteY3" fmla="*/ 11365 h 1055950"/>
                  <a:gd name="connsiteX4" fmla="*/ 544170 w 1018256"/>
                  <a:gd name="connsiteY4" fmla="*/ 0 h 1055950"/>
                  <a:gd name="connsiteX5" fmla="*/ 590620 w 1018256"/>
                  <a:gd name="connsiteY5" fmla="*/ 4495 h 1055950"/>
                  <a:gd name="connsiteX6" fmla="*/ 631078 w 1018256"/>
                  <a:gd name="connsiteY6" fmla="*/ 16368 h 1055950"/>
                  <a:gd name="connsiteX7" fmla="*/ 641584 w 1018256"/>
                  <a:gd name="connsiteY7" fmla="*/ 11365 h 1055950"/>
                  <a:gd name="connsiteX8" fmla="*/ 715086 w 1018256"/>
                  <a:gd name="connsiteY8" fmla="*/ 0 h 1055950"/>
                  <a:gd name="connsiteX9" fmla="*/ 1017507 w 1018256"/>
                  <a:gd name="connsiteY9" fmla="*/ 246638 h 1055950"/>
                  <a:gd name="connsiteX10" fmla="*/ 1018256 w 1018256"/>
                  <a:gd name="connsiteY10" fmla="*/ 248754 h 1055950"/>
                  <a:gd name="connsiteX11" fmla="*/ 995552 w 1018256"/>
                  <a:gd name="connsiteY11" fmla="*/ 229852 h 1055950"/>
                  <a:gd name="connsiteX12" fmla="*/ 853591 w 1018256"/>
                  <a:gd name="connsiteY12" fmla="*/ 185890 h 1055950"/>
                  <a:gd name="connsiteX13" fmla="*/ 815610 w 1018256"/>
                  <a:gd name="connsiteY13" fmla="*/ 191763 h 1055950"/>
                  <a:gd name="connsiteX14" fmla="*/ 846591 w 1018256"/>
                  <a:gd name="connsiteY14" fmla="*/ 246638 h 1055950"/>
                  <a:gd name="connsiteX15" fmla="*/ 847340 w 1018256"/>
                  <a:gd name="connsiteY15" fmla="*/ 248754 h 1055950"/>
                  <a:gd name="connsiteX16" fmla="*/ 824636 w 1018256"/>
                  <a:gd name="connsiteY16" fmla="*/ 229852 h 1055950"/>
                  <a:gd name="connsiteX17" fmla="*/ 768133 w 1018256"/>
                  <a:gd name="connsiteY17" fmla="*/ 202949 h 1055950"/>
                  <a:gd name="connsiteX18" fmla="*/ 711631 w 1018256"/>
                  <a:gd name="connsiteY18" fmla="*/ 229851 h 1055950"/>
                  <a:gd name="connsiteX19" fmla="*/ 488883 w 1018256"/>
                  <a:gd name="connsiteY19" fmla="*/ 745297 h 1055950"/>
                  <a:gd name="connsiteX20" fmla="*/ 517544 w 1018256"/>
                  <a:gd name="connsiteY20" fmla="*/ 963044 h 1055950"/>
                  <a:gd name="connsiteX21" fmla="*/ 550421 w 1018256"/>
                  <a:gd name="connsiteY21" fmla="*/ 1055950 h 1055950"/>
                  <a:gd name="connsiteX22" fmla="*/ 511175 w 1018256"/>
                  <a:gd name="connsiteY22" fmla="*/ 1023276 h 1055950"/>
                  <a:gd name="connsiteX23" fmla="*/ 350378 w 1018256"/>
                  <a:gd name="connsiteY23" fmla="*/ 559407 h 1055950"/>
                  <a:gd name="connsiteX24" fmla="*/ 353003 w 1018256"/>
                  <a:gd name="connsiteY24" fmla="*/ 519477 h 1055950"/>
                  <a:gd name="connsiteX25" fmla="*/ 334364 w 1018256"/>
                  <a:gd name="connsiteY25" fmla="*/ 578947 h 1055950"/>
                  <a:gd name="connsiteX26" fmla="*/ 317967 w 1018256"/>
                  <a:gd name="connsiteY26" fmla="*/ 745297 h 1055950"/>
                  <a:gd name="connsiteX27" fmla="*/ 346628 w 1018256"/>
                  <a:gd name="connsiteY27" fmla="*/ 963044 h 1055950"/>
                  <a:gd name="connsiteX28" fmla="*/ 379505 w 1018256"/>
                  <a:gd name="connsiteY28" fmla="*/ 1055950 h 1055950"/>
                  <a:gd name="connsiteX29" fmla="*/ 340259 w 1018256"/>
                  <a:gd name="connsiteY29" fmla="*/ 1023276 h 1055950"/>
                  <a:gd name="connsiteX30" fmla="*/ 179462 w 1018256"/>
                  <a:gd name="connsiteY30" fmla="*/ 559407 h 1055950"/>
                  <a:gd name="connsiteX31" fmla="*/ 184838 w 1018256"/>
                  <a:gd name="connsiteY31" fmla="*/ 477611 h 1055950"/>
                  <a:gd name="connsiteX32" fmla="*/ 167166 w 1018256"/>
                  <a:gd name="connsiteY32" fmla="*/ 527551 h 1055950"/>
                  <a:gd name="connsiteX33" fmla="*/ 138505 w 1018256"/>
                  <a:gd name="connsiteY33" fmla="*/ 745297 h 1055950"/>
                  <a:gd name="connsiteX34" fmla="*/ 167166 w 1018256"/>
                  <a:gd name="connsiteY34" fmla="*/ 963044 h 1055950"/>
                  <a:gd name="connsiteX35" fmla="*/ 200043 w 1018256"/>
                  <a:gd name="connsiteY35" fmla="*/ 1055950 h 1055950"/>
                  <a:gd name="connsiteX36" fmla="*/ 160797 w 1018256"/>
                  <a:gd name="connsiteY36" fmla="*/ 1023276 h 1055950"/>
                  <a:gd name="connsiteX37" fmla="*/ 0 w 1018256"/>
                  <a:gd name="connsiteY37" fmla="*/ 559407 h 1055950"/>
                  <a:gd name="connsiteX38" fmla="*/ 364708 w 1018256"/>
                  <a:gd name="connsiteY38" fmla="*/ 0 h 105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18256" h="1055950">
                    <a:moveTo>
                      <a:pt x="364708" y="0"/>
                    </a:moveTo>
                    <a:cubicBezTo>
                      <a:pt x="396180" y="0"/>
                      <a:pt x="426721" y="6115"/>
                      <a:pt x="455854" y="17612"/>
                    </a:cubicBezTo>
                    <a:lnTo>
                      <a:pt x="456602" y="18063"/>
                    </a:lnTo>
                    <a:lnTo>
                      <a:pt x="470668" y="11365"/>
                    </a:lnTo>
                    <a:cubicBezTo>
                      <a:pt x="494410" y="3913"/>
                      <a:pt x="518992" y="0"/>
                      <a:pt x="544170" y="0"/>
                    </a:cubicBezTo>
                    <a:cubicBezTo>
                      <a:pt x="559906" y="0"/>
                      <a:pt x="575409" y="1529"/>
                      <a:pt x="590620" y="4495"/>
                    </a:cubicBezTo>
                    <a:lnTo>
                      <a:pt x="631078" y="16368"/>
                    </a:lnTo>
                    <a:lnTo>
                      <a:pt x="641584" y="11365"/>
                    </a:lnTo>
                    <a:cubicBezTo>
                      <a:pt x="665326" y="3913"/>
                      <a:pt x="689908" y="0"/>
                      <a:pt x="715086" y="0"/>
                    </a:cubicBezTo>
                    <a:cubicBezTo>
                      <a:pt x="840975" y="0"/>
                      <a:pt x="951967" y="97834"/>
                      <a:pt x="1017507" y="246638"/>
                    </a:cubicBezTo>
                    <a:lnTo>
                      <a:pt x="1018256" y="248754"/>
                    </a:lnTo>
                    <a:lnTo>
                      <a:pt x="995552" y="229852"/>
                    </a:lnTo>
                    <a:cubicBezTo>
                      <a:pt x="951919" y="201544"/>
                      <a:pt x="903947" y="185890"/>
                      <a:pt x="853591" y="185890"/>
                    </a:cubicBezTo>
                    <a:lnTo>
                      <a:pt x="815610" y="191763"/>
                    </a:lnTo>
                    <a:lnTo>
                      <a:pt x="846591" y="246638"/>
                    </a:lnTo>
                    <a:lnTo>
                      <a:pt x="847340" y="248754"/>
                    </a:lnTo>
                    <a:lnTo>
                      <a:pt x="824636" y="229852"/>
                    </a:lnTo>
                    <a:lnTo>
                      <a:pt x="768133" y="202949"/>
                    </a:lnTo>
                    <a:lnTo>
                      <a:pt x="711631" y="229851"/>
                    </a:lnTo>
                    <a:cubicBezTo>
                      <a:pt x="580731" y="314774"/>
                      <a:pt x="488883" y="513583"/>
                      <a:pt x="488883" y="745297"/>
                    </a:cubicBezTo>
                    <a:cubicBezTo>
                      <a:pt x="488883" y="822535"/>
                      <a:pt x="499089" y="896117"/>
                      <a:pt x="517544" y="963044"/>
                    </a:cubicBezTo>
                    <a:lnTo>
                      <a:pt x="550421" y="1055950"/>
                    </a:lnTo>
                    <a:lnTo>
                      <a:pt x="511175" y="1023276"/>
                    </a:lnTo>
                    <a:cubicBezTo>
                      <a:pt x="414162" y="922746"/>
                      <a:pt x="350378" y="752502"/>
                      <a:pt x="350378" y="559407"/>
                    </a:cubicBezTo>
                    <a:lnTo>
                      <a:pt x="353003" y="519477"/>
                    </a:lnTo>
                    <a:lnTo>
                      <a:pt x="334364" y="578947"/>
                    </a:lnTo>
                    <a:cubicBezTo>
                      <a:pt x="323708" y="631497"/>
                      <a:pt x="317967" y="687369"/>
                      <a:pt x="317967" y="745297"/>
                    </a:cubicBezTo>
                    <a:cubicBezTo>
                      <a:pt x="317967" y="822535"/>
                      <a:pt x="328173" y="896117"/>
                      <a:pt x="346628" y="963044"/>
                    </a:cubicBezTo>
                    <a:lnTo>
                      <a:pt x="379505" y="1055950"/>
                    </a:lnTo>
                    <a:lnTo>
                      <a:pt x="340259" y="1023276"/>
                    </a:lnTo>
                    <a:cubicBezTo>
                      <a:pt x="243246" y="922746"/>
                      <a:pt x="179462" y="752502"/>
                      <a:pt x="179462" y="559407"/>
                    </a:cubicBezTo>
                    <a:lnTo>
                      <a:pt x="184838" y="477611"/>
                    </a:lnTo>
                    <a:lnTo>
                      <a:pt x="167166" y="527551"/>
                    </a:lnTo>
                    <a:cubicBezTo>
                      <a:pt x="148711" y="594477"/>
                      <a:pt x="138505" y="668059"/>
                      <a:pt x="138505" y="745297"/>
                    </a:cubicBezTo>
                    <a:cubicBezTo>
                      <a:pt x="138505" y="822535"/>
                      <a:pt x="148711" y="896117"/>
                      <a:pt x="167166" y="963044"/>
                    </a:cubicBezTo>
                    <a:lnTo>
                      <a:pt x="200043" y="1055950"/>
                    </a:lnTo>
                    <a:lnTo>
                      <a:pt x="160797" y="1023276"/>
                    </a:lnTo>
                    <a:cubicBezTo>
                      <a:pt x="63784" y="922746"/>
                      <a:pt x="0" y="752502"/>
                      <a:pt x="0" y="559407"/>
                    </a:cubicBezTo>
                    <a:cubicBezTo>
                      <a:pt x="0" y="250455"/>
                      <a:pt x="163285" y="0"/>
                      <a:pt x="36470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65155820-5A6B-47B4-B73A-925A60A6D888}"/>
                  </a:ext>
                </a:extLst>
              </p:cNvPr>
              <p:cNvSpPr/>
              <p:nvPr/>
            </p:nvSpPr>
            <p:spPr bwMode="auto">
              <a:xfrm>
                <a:off x="881468" y="4226603"/>
                <a:ext cx="397444" cy="114066"/>
              </a:xfrm>
              <a:custGeom>
                <a:avLst/>
                <a:gdLst>
                  <a:gd name="connsiteX0" fmla="*/ 317950 w 635901"/>
                  <a:gd name="connsiteY0" fmla="*/ 0 h 460685"/>
                  <a:gd name="connsiteX1" fmla="*/ 634125 w 635901"/>
                  <a:gd name="connsiteY1" fmla="*/ 215610 h 460685"/>
                  <a:gd name="connsiteX2" fmla="*/ 635901 w 635901"/>
                  <a:gd name="connsiteY2" fmla="*/ 230343 h 460685"/>
                  <a:gd name="connsiteX3" fmla="*/ 634125 w 635901"/>
                  <a:gd name="connsiteY3" fmla="*/ 245075 h 460685"/>
                  <a:gd name="connsiteX4" fmla="*/ 317950 w 635901"/>
                  <a:gd name="connsiteY4" fmla="*/ 460685 h 460685"/>
                  <a:gd name="connsiteX5" fmla="*/ 1775 w 635901"/>
                  <a:gd name="connsiteY5" fmla="*/ 245075 h 460685"/>
                  <a:gd name="connsiteX6" fmla="*/ 0 w 635901"/>
                  <a:gd name="connsiteY6" fmla="*/ 230343 h 460685"/>
                  <a:gd name="connsiteX7" fmla="*/ 1775 w 635901"/>
                  <a:gd name="connsiteY7" fmla="*/ 215610 h 460685"/>
                  <a:gd name="connsiteX8" fmla="*/ 317950 w 635901"/>
                  <a:gd name="connsiteY8" fmla="*/ 0 h 460685"/>
                  <a:gd name="connsiteX0" fmla="*/ 317950 w 635901"/>
                  <a:gd name="connsiteY0" fmla="*/ 0 h 460685"/>
                  <a:gd name="connsiteX1" fmla="*/ 634125 w 635901"/>
                  <a:gd name="connsiteY1" fmla="*/ 215610 h 460685"/>
                  <a:gd name="connsiteX2" fmla="*/ 635901 w 635901"/>
                  <a:gd name="connsiteY2" fmla="*/ 230343 h 460685"/>
                  <a:gd name="connsiteX3" fmla="*/ 634125 w 635901"/>
                  <a:gd name="connsiteY3" fmla="*/ 245075 h 460685"/>
                  <a:gd name="connsiteX4" fmla="*/ 317950 w 635901"/>
                  <a:gd name="connsiteY4" fmla="*/ 460685 h 460685"/>
                  <a:gd name="connsiteX5" fmla="*/ 1775 w 635901"/>
                  <a:gd name="connsiteY5" fmla="*/ 245075 h 460685"/>
                  <a:gd name="connsiteX6" fmla="*/ 0 w 635901"/>
                  <a:gd name="connsiteY6" fmla="*/ 230343 h 460685"/>
                  <a:gd name="connsiteX7" fmla="*/ 317950 w 635901"/>
                  <a:gd name="connsiteY7" fmla="*/ 0 h 460685"/>
                  <a:gd name="connsiteX0" fmla="*/ 316175 w 634126"/>
                  <a:gd name="connsiteY0" fmla="*/ 0 h 460685"/>
                  <a:gd name="connsiteX1" fmla="*/ 632350 w 634126"/>
                  <a:gd name="connsiteY1" fmla="*/ 215610 h 460685"/>
                  <a:gd name="connsiteX2" fmla="*/ 634126 w 634126"/>
                  <a:gd name="connsiteY2" fmla="*/ 230343 h 460685"/>
                  <a:gd name="connsiteX3" fmla="*/ 632350 w 634126"/>
                  <a:gd name="connsiteY3" fmla="*/ 245075 h 460685"/>
                  <a:gd name="connsiteX4" fmla="*/ 316175 w 634126"/>
                  <a:gd name="connsiteY4" fmla="*/ 460685 h 460685"/>
                  <a:gd name="connsiteX5" fmla="*/ 0 w 634126"/>
                  <a:gd name="connsiteY5" fmla="*/ 245075 h 460685"/>
                  <a:gd name="connsiteX6" fmla="*/ 316175 w 634126"/>
                  <a:gd name="connsiteY6" fmla="*/ 0 h 460685"/>
                  <a:gd name="connsiteX0" fmla="*/ 39523 w 357474"/>
                  <a:gd name="connsiteY0" fmla="*/ 0 h 460685"/>
                  <a:gd name="connsiteX1" fmla="*/ 355698 w 357474"/>
                  <a:gd name="connsiteY1" fmla="*/ 215610 h 460685"/>
                  <a:gd name="connsiteX2" fmla="*/ 357474 w 357474"/>
                  <a:gd name="connsiteY2" fmla="*/ 230343 h 460685"/>
                  <a:gd name="connsiteX3" fmla="*/ 355698 w 357474"/>
                  <a:gd name="connsiteY3" fmla="*/ 245075 h 460685"/>
                  <a:gd name="connsiteX4" fmla="*/ 39523 w 357474"/>
                  <a:gd name="connsiteY4" fmla="*/ 460685 h 460685"/>
                  <a:gd name="connsiteX5" fmla="*/ 39523 w 357474"/>
                  <a:gd name="connsiteY5" fmla="*/ 0 h 460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7474" h="460685">
                    <a:moveTo>
                      <a:pt x="39523" y="0"/>
                    </a:moveTo>
                    <a:cubicBezTo>
                      <a:pt x="195483" y="0"/>
                      <a:pt x="325605" y="92562"/>
                      <a:pt x="355698" y="215610"/>
                    </a:cubicBezTo>
                    <a:lnTo>
                      <a:pt x="357474" y="230343"/>
                    </a:lnTo>
                    <a:lnTo>
                      <a:pt x="355698" y="245075"/>
                    </a:lnTo>
                    <a:cubicBezTo>
                      <a:pt x="325605" y="368123"/>
                      <a:pt x="195483" y="460685"/>
                      <a:pt x="39523" y="460685"/>
                    </a:cubicBezTo>
                    <a:cubicBezTo>
                      <a:pt x="-13173" y="419839"/>
                      <a:pt x="-13173" y="40846"/>
                      <a:pt x="3952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74D8568C-AC9B-48DA-A418-54F17370178C}"/>
                  </a:ext>
                </a:extLst>
              </p:cNvPr>
              <p:cNvSpPr/>
              <p:nvPr/>
            </p:nvSpPr>
            <p:spPr bwMode="auto">
              <a:xfrm>
                <a:off x="1623543" y="2834297"/>
                <a:ext cx="1520747" cy="2555905"/>
              </a:xfrm>
              <a:custGeom>
                <a:avLst/>
                <a:gdLst>
                  <a:gd name="connsiteX0" fmla="*/ 300748 w 1520747"/>
                  <a:gd name="connsiteY0" fmla="*/ 0 h 2555905"/>
                  <a:gd name="connsiteX1" fmla="*/ 1520747 w 1520747"/>
                  <a:gd name="connsiteY1" fmla="*/ 1214764 h 2555905"/>
                  <a:gd name="connsiteX2" fmla="*/ 1517687 w 1520747"/>
                  <a:gd name="connsiteY2" fmla="*/ 1275104 h 2555905"/>
                  <a:gd name="connsiteX3" fmla="*/ 1520747 w 1520747"/>
                  <a:gd name="connsiteY3" fmla="*/ 1335714 h 2555905"/>
                  <a:gd name="connsiteX4" fmla="*/ 300748 w 1520747"/>
                  <a:gd name="connsiteY4" fmla="*/ 2555905 h 2555905"/>
                  <a:gd name="connsiteX5" fmla="*/ 54876 w 1520747"/>
                  <a:gd name="connsiteY5" fmla="*/ 2531115 h 2555905"/>
                  <a:gd name="connsiteX6" fmla="*/ 0 w 1520747"/>
                  <a:gd name="connsiteY6" fmla="*/ 2517003 h 2555905"/>
                  <a:gd name="connsiteX7" fmla="*/ 47223 w 1520747"/>
                  <a:gd name="connsiteY7" fmla="*/ 2438759 h 2555905"/>
                  <a:gd name="connsiteX8" fmla="*/ 325811 w 1520747"/>
                  <a:gd name="connsiteY8" fmla="*/ 1270129 h 2555905"/>
                  <a:gd name="connsiteX9" fmla="*/ 322751 w 1520747"/>
                  <a:gd name="connsiteY9" fmla="*/ 1178871 h 2555905"/>
                  <a:gd name="connsiteX10" fmla="*/ 325811 w 1520747"/>
                  <a:gd name="connsiteY10" fmla="*/ 1088019 h 2555905"/>
                  <a:gd name="connsiteX11" fmla="*/ 117455 w 1520747"/>
                  <a:gd name="connsiteY11" fmla="*/ 65391 h 2555905"/>
                  <a:gd name="connsiteX12" fmla="*/ 94170 w 1520747"/>
                  <a:gd name="connsiteY12" fmla="*/ 18709 h 2555905"/>
                  <a:gd name="connsiteX13" fmla="*/ 176010 w 1520747"/>
                  <a:gd name="connsiteY13" fmla="*/ 6272 h 2555905"/>
                  <a:gd name="connsiteX14" fmla="*/ 300748 w 1520747"/>
                  <a:gd name="connsiteY14" fmla="*/ 0 h 2555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20747" h="2555905">
                    <a:moveTo>
                      <a:pt x="300748" y="0"/>
                    </a:moveTo>
                    <a:cubicBezTo>
                      <a:pt x="974535" y="0"/>
                      <a:pt x="1520747" y="543868"/>
                      <a:pt x="1520747" y="1214764"/>
                    </a:cubicBezTo>
                    <a:lnTo>
                      <a:pt x="1517687" y="1275104"/>
                    </a:lnTo>
                    <a:lnTo>
                      <a:pt x="1520747" y="1335714"/>
                    </a:lnTo>
                    <a:cubicBezTo>
                      <a:pt x="1520747" y="2009607"/>
                      <a:pt x="974535" y="2555905"/>
                      <a:pt x="300748" y="2555905"/>
                    </a:cubicBezTo>
                    <a:cubicBezTo>
                      <a:pt x="216525" y="2555905"/>
                      <a:pt x="134295" y="2547369"/>
                      <a:pt x="54876" y="2531115"/>
                    </a:cubicBezTo>
                    <a:lnTo>
                      <a:pt x="0" y="2517003"/>
                    </a:lnTo>
                    <a:lnTo>
                      <a:pt x="47223" y="2438759"/>
                    </a:lnTo>
                    <a:cubicBezTo>
                      <a:pt x="221263" y="2121183"/>
                      <a:pt x="325811" y="1714042"/>
                      <a:pt x="325811" y="1270129"/>
                    </a:cubicBezTo>
                    <a:lnTo>
                      <a:pt x="322751" y="1178871"/>
                    </a:lnTo>
                    <a:lnTo>
                      <a:pt x="325811" y="1088019"/>
                    </a:lnTo>
                    <a:cubicBezTo>
                      <a:pt x="325811" y="709215"/>
                      <a:pt x="249000" y="357306"/>
                      <a:pt x="117455" y="65391"/>
                    </a:cubicBezTo>
                    <a:lnTo>
                      <a:pt x="94170" y="18709"/>
                    </a:lnTo>
                    <a:lnTo>
                      <a:pt x="176010" y="6272"/>
                    </a:lnTo>
                    <a:cubicBezTo>
                      <a:pt x="217023" y="2125"/>
                      <a:pt x="258636" y="0"/>
                      <a:pt x="30074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C0D24D89-F2B4-4E38-9EED-9EA5BD43F08F}"/>
                  </a:ext>
                </a:extLst>
              </p:cNvPr>
              <p:cNvSpPr/>
              <p:nvPr/>
            </p:nvSpPr>
            <p:spPr bwMode="auto">
              <a:xfrm>
                <a:off x="881468" y="4226603"/>
                <a:ext cx="128028" cy="114066"/>
              </a:xfrm>
              <a:custGeom>
                <a:avLst/>
                <a:gdLst>
                  <a:gd name="connsiteX0" fmla="*/ 43941 w 128028"/>
                  <a:gd name="connsiteY0" fmla="*/ 0 h 443733"/>
                  <a:gd name="connsiteX1" fmla="*/ 109738 w 128028"/>
                  <a:gd name="connsiteY1" fmla="*/ 8417 h 443733"/>
                  <a:gd name="connsiteX2" fmla="*/ 122282 w 128028"/>
                  <a:gd name="connsiteY2" fmla="*/ 87851 h 443733"/>
                  <a:gd name="connsiteX3" fmla="*/ 128028 w 128028"/>
                  <a:gd name="connsiteY3" fmla="*/ 199898 h 443733"/>
                  <a:gd name="connsiteX4" fmla="*/ 105802 w 128028"/>
                  <a:gd name="connsiteY4" fmla="*/ 416307 h 443733"/>
                  <a:gd name="connsiteX5" fmla="*/ 100217 w 128028"/>
                  <a:gd name="connsiteY5" fmla="*/ 436534 h 443733"/>
                  <a:gd name="connsiteX6" fmla="*/ 43941 w 128028"/>
                  <a:gd name="connsiteY6" fmla="*/ 443733 h 443733"/>
                  <a:gd name="connsiteX7" fmla="*/ 43941 w 128028"/>
                  <a:gd name="connsiteY7" fmla="*/ 0 h 44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8028" h="443733">
                    <a:moveTo>
                      <a:pt x="43941" y="0"/>
                    </a:moveTo>
                    <a:lnTo>
                      <a:pt x="109738" y="8417"/>
                    </a:lnTo>
                    <a:lnTo>
                      <a:pt x="122282" y="87851"/>
                    </a:lnTo>
                    <a:cubicBezTo>
                      <a:pt x="126050" y="124043"/>
                      <a:pt x="128028" y="161516"/>
                      <a:pt x="128028" y="199898"/>
                    </a:cubicBezTo>
                    <a:cubicBezTo>
                      <a:pt x="128028" y="276662"/>
                      <a:pt x="120114" y="349792"/>
                      <a:pt x="105802" y="416307"/>
                    </a:cubicBezTo>
                    <a:lnTo>
                      <a:pt x="100217" y="436534"/>
                    </a:lnTo>
                    <a:lnTo>
                      <a:pt x="43941" y="443733"/>
                    </a:lnTo>
                    <a:cubicBezTo>
                      <a:pt x="-14647" y="404390"/>
                      <a:pt x="-14647" y="39343"/>
                      <a:pt x="4394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7460565A-7A4B-44A6-B55C-59DEC29EFC1B}"/>
                  </a:ext>
                </a:extLst>
              </p:cNvPr>
              <p:cNvSpPr/>
              <p:nvPr/>
            </p:nvSpPr>
            <p:spPr bwMode="auto">
              <a:xfrm>
                <a:off x="912218" y="3875656"/>
                <a:ext cx="316599" cy="45979"/>
              </a:xfrm>
              <a:custGeom>
                <a:avLst/>
                <a:gdLst>
                  <a:gd name="connsiteX0" fmla="*/ 253265 w 506531"/>
                  <a:gd name="connsiteY0" fmla="*/ 0 h 101146"/>
                  <a:gd name="connsiteX1" fmla="*/ 502075 w 506531"/>
                  <a:gd name="connsiteY1" fmla="*/ 89208 h 101146"/>
                  <a:gd name="connsiteX2" fmla="*/ 506531 w 506531"/>
                  <a:gd name="connsiteY2" fmla="*/ 101146 h 101146"/>
                  <a:gd name="connsiteX3" fmla="*/ 440683 w 506531"/>
                  <a:gd name="connsiteY3" fmla="*/ 87678 h 101146"/>
                  <a:gd name="connsiteX4" fmla="*/ 253265 w 506531"/>
                  <a:gd name="connsiteY4" fmla="*/ 76200 h 101146"/>
                  <a:gd name="connsiteX5" fmla="*/ 65847 w 506531"/>
                  <a:gd name="connsiteY5" fmla="*/ 87678 h 101146"/>
                  <a:gd name="connsiteX6" fmla="*/ 0 w 506531"/>
                  <a:gd name="connsiteY6" fmla="*/ 101146 h 101146"/>
                  <a:gd name="connsiteX7" fmla="*/ 4456 w 506531"/>
                  <a:gd name="connsiteY7" fmla="*/ 89208 h 101146"/>
                  <a:gd name="connsiteX8" fmla="*/ 253265 w 506531"/>
                  <a:gd name="connsiteY8" fmla="*/ 0 h 101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531" h="101146">
                    <a:moveTo>
                      <a:pt x="253265" y="0"/>
                    </a:moveTo>
                    <a:cubicBezTo>
                      <a:pt x="365115" y="0"/>
                      <a:pt x="461082" y="36784"/>
                      <a:pt x="502075" y="89208"/>
                    </a:cubicBezTo>
                    <a:lnTo>
                      <a:pt x="506531" y="101146"/>
                    </a:lnTo>
                    <a:lnTo>
                      <a:pt x="440683" y="87678"/>
                    </a:lnTo>
                    <a:cubicBezTo>
                      <a:pt x="383078" y="80287"/>
                      <a:pt x="319745" y="76200"/>
                      <a:pt x="253265" y="76200"/>
                    </a:cubicBezTo>
                    <a:cubicBezTo>
                      <a:pt x="186785" y="76200"/>
                      <a:pt x="123452" y="80287"/>
                      <a:pt x="65847" y="87678"/>
                    </a:cubicBezTo>
                    <a:lnTo>
                      <a:pt x="0" y="101146"/>
                    </a:lnTo>
                    <a:lnTo>
                      <a:pt x="4456" y="89208"/>
                    </a:lnTo>
                    <a:cubicBezTo>
                      <a:pt x="45449" y="36784"/>
                      <a:pt x="141416" y="0"/>
                      <a:pt x="2532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58" name="グループ化 357">
              <a:extLst>
                <a:ext uri="{FF2B5EF4-FFF2-40B4-BE49-F238E27FC236}">
                  <a16:creationId xmlns:a16="http://schemas.microsoft.com/office/drawing/2014/main" id="{0CC97C3A-B84E-4685-9967-95B0DC1E4840}"/>
                </a:ext>
              </a:extLst>
            </p:cNvPr>
            <p:cNvGrpSpPr/>
            <p:nvPr/>
          </p:nvGrpSpPr>
          <p:grpSpPr>
            <a:xfrm rot="572275">
              <a:off x="3474666" y="5319245"/>
              <a:ext cx="1457453" cy="421719"/>
              <a:chOff x="6157572" y="5553592"/>
              <a:chExt cx="1457453" cy="421719"/>
            </a:xfrm>
          </p:grpSpPr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D2954DE2-00B6-4261-B21F-16784E543947}"/>
                  </a:ext>
                </a:extLst>
              </p:cNvPr>
              <p:cNvSpPr/>
              <p:nvPr/>
            </p:nvSpPr>
            <p:spPr bwMode="auto">
              <a:xfrm rot="14273857" flipV="1">
                <a:off x="6349519" y="5361645"/>
                <a:ext cx="421719" cy="805613"/>
              </a:xfrm>
              <a:custGeom>
                <a:avLst/>
                <a:gdLst>
                  <a:gd name="connsiteX0" fmla="*/ 52908 w 421719"/>
                  <a:gd name="connsiteY0" fmla="*/ 0 h 1082805"/>
                  <a:gd name="connsiteX1" fmla="*/ 225192 w 421719"/>
                  <a:gd name="connsiteY1" fmla="*/ 0 h 1082805"/>
                  <a:gd name="connsiteX2" fmla="*/ 225192 w 421719"/>
                  <a:gd name="connsiteY2" fmla="*/ 277192 h 1082805"/>
                  <a:gd name="connsiteX3" fmla="*/ 248956 w 421719"/>
                  <a:gd name="connsiteY3" fmla="*/ 288743 h 1082805"/>
                  <a:gd name="connsiteX4" fmla="*/ 406671 w 421719"/>
                  <a:gd name="connsiteY4" fmla="*/ 588582 h 1082805"/>
                  <a:gd name="connsiteX5" fmla="*/ 411554 w 421719"/>
                  <a:gd name="connsiteY5" fmla="*/ 621954 h 1082805"/>
                  <a:gd name="connsiteX6" fmla="*/ 416957 w 421719"/>
                  <a:gd name="connsiteY6" fmla="*/ 629968 h 1082805"/>
                  <a:gd name="connsiteX7" fmla="*/ 421538 w 421719"/>
                  <a:gd name="connsiteY7" fmla="*/ 652657 h 1082805"/>
                  <a:gd name="connsiteX8" fmla="*/ 421538 w 421719"/>
                  <a:gd name="connsiteY8" fmla="*/ 690184 h 1082805"/>
                  <a:gd name="connsiteX9" fmla="*/ 421719 w 421719"/>
                  <a:gd name="connsiteY9" fmla="*/ 691421 h 1082805"/>
                  <a:gd name="connsiteX10" fmla="*/ 421538 w 421719"/>
                  <a:gd name="connsiteY10" fmla="*/ 714323 h 1082805"/>
                  <a:gd name="connsiteX11" fmla="*/ 421538 w 421719"/>
                  <a:gd name="connsiteY11" fmla="*/ 849033 h 1082805"/>
                  <a:gd name="connsiteX12" fmla="*/ 419698 w 421719"/>
                  <a:gd name="connsiteY12" fmla="*/ 858149 h 1082805"/>
                  <a:gd name="connsiteX13" fmla="*/ 419941 w 421719"/>
                  <a:gd name="connsiteY13" fmla="*/ 861644 h 1082805"/>
                  <a:gd name="connsiteX14" fmla="*/ 417566 w 421719"/>
                  <a:gd name="connsiteY14" fmla="*/ 868709 h 1082805"/>
                  <a:gd name="connsiteX15" fmla="*/ 416957 w 421719"/>
                  <a:gd name="connsiteY15" fmla="*/ 871722 h 1082805"/>
                  <a:gd name="connsiteX16" fmla="*/ 416150 w 421719"/>
                  <a:gd name="connsiteY16" fmla="*/ 872920 h 1082805"/>
                  <a:gd name="connsiteX17" fmla="*/ 412564 w 421719"/>
                  <a:gd name="connsiteY17" fmla="*/ 883584 h 1082805"/>
                  <a:gd name="connsiteX18" fmla="*/ 314376 w 421719"/>
                  <a:gd name="connsiteY18" fmla="*/ 1053650 h 1082805"/>
                  <a:gd name="connsiteX19" fmla="*/ 234750 w 421719"/>
                  <a:gd name="connsiteY19" fmla="*/ 1074986 h 1082805"/>
                  <a:gd name="connsiteX20" fmla="*/ 213414 w 421719"/>
                  <a:gd name="connsiteY20" fmla="*/ 995360 h 1082805"/>
                  <a:gd name="connsiteX21" fmla="*/ 304958 w 421719"/>
                  <a:gd name="connsiteY21" fmla="*/ 836802 h 1082805"/>
                  <a:gd name="connsiteX22" fmla="*/ 304958 w 421719"/>
                  <a:gd name="connsiteY22" fmla="*/ 782743 h 1082805"/>
                  <a:gd name="connsiteX23" fmla="*/ 288659 w 421719"/>
                  <a:gd name="connsiteY23" fmla="*/ 790282 h 1082805"/>
                  <a:gd name="connsiteX24" fmla="*/ 246784 w 421719"/>
                  <a:gd name="connsiteY24" fmla="*/ 774894 h 1082805"/>
                  <a:gd name="connsiteX25" fmla="*/ 174508 w 421719"/>
                  <a:gd name="connsiteY25" fmla="*/ 708253 h 1082805"/>
                  <a:gd name="connsiteX26" fmla="*/ 173544 w 421719"/>
                  <a:gd name="connsiteY26" fmla="*/ 708707 h 1082805"/>
                  <a:gd name="connsiteX27" fmla="*/ 138565 w 421719"/>
                  <a:gd name="connsiteY27" fmla="*/ 839249 h 1082805"/>
                  <a:gd name="connsiteX28" fmla="*/ 52251 w 421719"/>
                  <a:gd name="connsiteY28" fmla="*/ 889082 h 1082805"/>
                  <a:gd name="connsiteX29" fmla="*/ 2418 w 421719"/>
                  <a:gd name="connsiteY29" fmla="*/ 802768 h 1082805"/>
                  <a:gd name="connsiteX30" fmla="*/ 66144 w 421719"/>
                  <a:gd name="connsiteY30" fmla="*/ 564940 h 1082805"/>
                  <a:gd name="connsiteX31" fmla="*/ 39040 w 421719"/>
                  <a:gd name="connsiteY31" fmla="*/ 456329 h 1082805"/>
                  <a:gd name="connsiteX32" fmla="*/ 26837 w 421719"/>
                  <a:gd name="connsiteY32" fmla="*/ 301838 h 1082805"/>
                  <a:gd name="connsiteX33" fmla="*/ 52908 w 421719"/>
                  <a:gd name="connsiteY33" fmla="*/ 277552 h 1082805"/>
                  <a:gd name="connsiteX0" fmla="*/ 52908 w 421719"/>
                  <a:gd name="connsiteY0" fmla="*/ 0 h 1082805"/>
                  <a:gd name="connsiteX1" fmla="*/ 225192 w 421719"/>
                  <a:gd name="connsiteY1" fmla="*/ 277192 h 1082805"/>
                  <a:gd name="connsiteX2" fmla="*/ 248956 w 421719"/>
                  <a:gd name="connsiteY2" fmla="*/ 288743 h 1082805"/>
                  <a:gd name="connsiteX3" fmla="*/ 406671 w 421719"/>
                  <a:gd name="connsiteY3" fmla="*/ 588582 h 1082805"/>
                  <a:gd name="connsiteX4" fmla="*/ 411554 w 421719"/>
                  <a:gd name="connsiteY4" fmla="*/ 621954 h 1082805"/>
                  <a:gd name="connsiteX5" fmla="*/ 416957 w 421719"/>
                  <a:gd name="connsiteY5" fmla="*/ 629968 h 1082805"/>
                  <a:gd name="connsiteX6" fmla="*/ 421538 w 421719"/>
                  <a:gd name="connsiteY6" fmla="*/ 652657 h 1082805"/>
                  <a:gd name="connsiteX7" fmla="*/ 421538 w 421719"/>
                  <a:gd name="connsiteY7" fmla="*/ 690184 h 1082805"/>
                  <a:gd name="connsiteX8" fmla="*/ 421719 w 421719"/>
                  <a:gd name="connsiteY8" fmla="*/ 691421 h 1082805"/>
                  <a:gd name="connsiteX9" fmla="*/ 421538 w 421719"/>
                  <a:gd name="connsiteY9" fmla="*/ 714323 h 1082805"/>
                  <a:gd name="connsiteX10" fmla="*/ 421538 w 421719"/>
                  <a:gd name="connsiteY10" fmla="*/ 849033 h 1082805"/>
                  <a:gd name="connsiteX11" fmla="*/ 419698 w 421719"/>
                  <a:gd name="connsiteY11" fmla="*/ 858149 h 1082805"/>
                  <a:gd name="connsiteX12" fmla="*/ 419941 w 421719"/>
                  <a:gd name="connsiteY12" fmla="*/ 861644 h 1082805"/>
                  <a:gd name="connsiteX13" fmla="*/ 417566 w 421719"/>
                  <a:gd name="connsiteY13" fmla="*/ 868709 h 1082805"/>
                  <a:gd name="connsiteX14" fmla="*/ 416957 w 421719"/>
                  <a:gd name="connsiteY14" fmla="*/ 871722 h 1082805"/>
                  <a:gd name="connsiteX15" fmla="*/ 416150 w 421719"/>
                  <a:gd name="connsiteY15" fmla="*/ 872920 h 1082805"/>
                  <a:gd name="connsiteX16" fmla="*/ 412564 w 421719"/>
                  <a:gd name="connsiteY16" fmla="*/ 883584 h 1082805"/>
                  <a:gd name="connsiteX17" fmla="*/ 314376 w 421719"/>
                  <a:gd name="connsiteY17" fmla="*/ 1053650 h 1082805"/>
                  <a:gd name="connsiteX18" fmla="*/ 234750 w 421719"/>
                  <a:gd name="connsiteY18" fmla="*/ 1074986 h 1082805"/>
                  <a:gd name="connsiteX19" fmla="*/ 213414 w 421719"/>
                  <a:gd name="connsiteY19" fmla="*/ 995360 h 1082805"/>
                  <a:gd name="connsiteX20" fmla="*/ 304958 w 421719"/>
                  <a:gd name="connsiteY20" fmla="*/ 836802 h 1082805"/>
                  <a:gd name="connsiteX21" fmla="*/ 304958 w 421719"/>
                  <a:gd name="connsiteY21" fmla="*/ 782743 h 1082805"/>
                  <a:gd name="connsiteX22" fmla="*/ 288659 w 421719"/>
                  <a:gd name="connsiteY22" fmla="*/ 790282 h 1082805"/>
                  <a:gd name="connsiteX23" fmla="*/ 246784 w 421719"/>
                  <a:gd name="connsiteY23" fmla="*/ 774894 h 1082805"/>
                  <a:gd name="connsiteX24" fmla="*/ 174508 w 421719"/>
                  <a:gd name="connsiteY24" fmla="*/ 708253 h 1082805"/>
                  <a:gd name="connsiteX25" fmla="*/ 173544 w 421719"/>
                  <a:gd name="connsiteY25" fmla="*/ 708707 h 1082805"/>
                  <a:gd name="connsiteX26" fmla="*/ 138565 w 421719"/>
                  <a:gd name="connsiteY26" fmla="*/ 839249 h 1082805"/>
                  <a:gd name="connsiteX27" fmla="*/ 52251 w 421719"/>
                  <a:gd name="connsiteY27" fmla="*/ 889082 h 1082805"/>
                  <a:gd name="connsiteX28" fmla="*/ 2418 w 421719"/>
                  <a:gd name="connsiteY28" fmla="*/ 802768 h 1082805"/>
                  <a:gd name="connsiteX29" fmla="*/ 66144 w 421719"/>
                  <a:gd name="connsiteY29" fmla="*/ 564940 h 1082805"/>
                  <a:gd name="connsiteX30" fmla="*/ 39040 w 421719"/>
                  <a:gd name="connsiteY30" fmla="*/ 456329 h 1082805"/>
                  <a:gd name="connsiteX31" fmla="*/ 26837 w 421719"/>
                  <a:gd name="connsiteY31" fmla="*/ 301838 h 1082805"/>
                  <a:gd name="connsiteX32" fmla="*/ 52908 w 421719"/>
                  <a:gd name="connsiteY32" fmla="*/ 277552 h 1082805"/>
                  <a:gd name="connsiteX33" fmla="*/ 52908 w 421719"/>
                  <a:gd name="connsiteY33" fmla="*/ 0 h 1082805"/>
                  <a:gd name="connsiteX0" fmla="*/ 52908 w 421719"/>
                  <a:gd name="connsiteY0" fmla="*/ 360 h 805613"/>
                  <a:gd name="connsiteX1" fmla="*/ 225192 w 421719"/>
                  <a:gd name="connsiteY1" fmla="*/ 0 h 805613"/>
                  <a:gd name="connsiteX2" fmla="*/ 248956 w 421719"/>
                  <a:gd name="connsiteY2" fmla="*/ 11551 h 805613"/>
                  <a:gd name="connsiteX3" fmla="*/ 406671 w 421719"/>
                  <a:gd name="connsiteY3" fmla="*/ 311390 h 805613"/>
                  <a:gd name="connsiteX4" fmla="*/ 411554 w 421719"/>
                  <a:gd name="connsiteY4" fmla="*/ 344762 h 805613"/>
                  <a:gd name="connsiteX5" fmla="*/ 416957 w 421719"/>
                  <a:gd name="connsiteY5" fmla="*/ 352776 h 805613"/>
                  <a:gd name="connsiteX6" fmla="*/ 421538 w 421719"/>
                  <a:gd name="connsiteY6" fmla="*/ 375465 h 805613"/>
                  <a:gd name="connsiteX7" fmla="*/ 421538 w 421719"/>
                  <a:gd name="connsiteY7" fmla="*/ 412992 h 805613"/>
                  <a:gd name="connsiteX8" fmla="*/ 421719 w 421719"/>
                  <a:gd name="connsiteY8" fmla="*/ 414229 h 805613"/>
                  <a:gd name="connsiteX9" fmla="*/ 421538 w 421719"/>
                  <a:gd name="connsiteY9" fmla="*/ 437131 h 805613"/>
                  <a:gd name="connsiteX10" fmla="*/ 421538 w 421719"/>
                  <a:gd name="connsiteY10" fmla="*/ 571841 h 805613"/>
                  <a:gd name="connsiteX11" fmla="*/ 419698 w 421719"/>
                  <a:gd name="connsiteY11" fmla="*/ 580957 h 805613"/>
                  <a:gd name="connsiteX12" fmla="*/ 419941 w 421719"/>
                  <a:gd name="connsiteY12" fmla="*/ 584452 h 805613"/>
                  <a:gd name="connsiteX13" fmla="*/ 417566 w 421719"/>
                  <a:gd name="connsiteY13" fmla="*/ 591517 h 805613"/>
                  <a:gd name="connsiteX14" fmla="*/ 416957 w 421719"/>
                  <a:gd name="connsiteY14" fmla="*/ 594530 h 805613"/>
                  <a:gd name="connsiteX15" fmla="*/ 416150 w 421719"/>
                  <a:gd name="connsiteY15" fmla="*/ 595728 h 805613"/>
                  <a:gd name="connsiteX16" fmla="*/ 412564 w 421719"/>
                  <a:gd name="connsiteY16" fmla="*/ 606392 h 805613"/>
                  <a:gd name="connsiteX17" fmla="*/ 314376 w 421719"/>
                  <a:gd name="connsiteY17" fmla="*/ 776458 h 805613"/>
                  <a:gd name="connsiteX18" fmla="*/ 234750 w 421719"/>
                  <a:gd name="connsiteY18" fmla="*/ 797794 h 805613"/>
                  <a:gd name="connsiteX19" fmla="*/ 213414 w 421719"/>
                  <a:gd name="connsiteY19" fmla="*/ 718168 h 805613"/>
                  <a:gd name="connsiteX20" fmla="*/ 304958 w 421719"/>
                  <a:gd name="connsiteY20" fmla="*/ 559610 h 805613"/>
                  <a:gd name="connsiteX21" fmla="*/ 304958 w 421719"/>
                  <a:gd name="connsiteY21" fmla="*/ 505551 h 805613"/>
                  <a:gd name="connsiteX22" fmla="*/ 288659 w 421719"/>
                  <a:gd name="connsiteY22" fmla="*/ 513090 h 805613"/>
                  <a:gd name="connsiteX23" fmla="*/ 246784 w 421719"/>
                  <a:gd name="connsiteY23" fmla="*/ 497702 h 805613"/>
                  <a:gd name="connsiteX24" fmla="*/ 174508 w 421719"/>
                  <a:gd name="connsiteY24" fmla="*/ 431061 h 805613"/>
                  <a:gd name="connsiteX25" fmla="*/ 173544 w 421719"/>
                  <a:gd name="connsiteY25" fmla="*/ 431515 h 805613"/>
                  <a:gd name="connsiteX26" fmla="*/ 138565 w 421719"/>
                  <a:gd name="connsiteY26" fmla="*/ 562057 h 805613"/>
                  <a:gd name="connsiteX27" fmla="*/ 52251 w 421719"/>
                  <a:gd name="connsiteY27" fmla="*/ 611890 h 805613"/>
                  <a:gd name="connsiteX28" fmla="*/ 2418 w 421719"/>
                  <a:gd name="connsiteY28" fmla="*/ 525576 h 805613"/>
                  <a:gd name="connsiteX29" fmla="*/ 66144 w 421719"/>
                  <a:gd name="connsiteY29" fmla="*/ 287748 h 805613"/>
                  <a:gd name="connsiteX30" fmla="*/ 39040 w 421719"/>
                  <a:gd name="connsiteY30" fmla="*/ 179137 h 805613"/>
                  <a:gd name="connsiteX31" fmla="*/ 26837 w 421719"/>
                  <a:gd name="connsiteY31" fmla="*/ 24646 h 805613"/>
                  <a:gd name="connsiteX32" fmla="*/ 52908 w 421719"/>
                  <a:gd name="connsiteY32" fmla="*/ 360 h 805613"/>
                  <a:gd name="connsiteX0" fmla="*/ 52908 w 421719"/>
                  <a:gd name="connsiteY0" fmla="*/ 360 h 805613"/>
                  <a:gd name="connsiteX1" fmla="*/ 225192 w 421719"/>
                  <a:gd name="connsiteY1" fmla="*/ 0 h 805613"/>
                  <a:gd name="connsiteX2" fmla="*/ 248956 w 421719"/>
                  <a:gd name="connsiteY2" fmla="*/ 11551 h 805613"/>
                  <a:gd name="connsiteX3" fmla="*/ 406671 w 421719"/>
                  <a:gd name="connsiteY3" fmla="*/ 311390 h 805613"/>
                  <a:gd name="connsiteX4" fmla="*/ 416957 w 421719"/>
                  <a:gd name="connsiteY4" fmla="*/ 352776 h 805613"/>
                  <a:gd name="connsiteX5" fmla="*/ 421538 w 421719"/>
                  <a:gd name="connsiteY5" fmla="*/ 375465 h 805613"/>
                  <a:gd name="connsiteX6" fmla="*/ 421538 w 421719"/>
                  <a:gd name="connsiteY6" fmla="*/ 412992 h 805613"/>
                  <a:gd name="connsiteX7" fmla="*/ 421719 w 421719"/>
                  <a:gd name="connsiteY7" fmla="*/ 414229 h 805613"/>
                  <a:gd name="connsiteX8" fmla="*/ 421538 w 421719"/>
                  <a:gd name="connsiteY8" fmla="*/ 437131 h 805613"/>
                  <a:gd name="connsiteX9" fmla="*/ 421538 w 421719"/>
                  <a:gd name="connsiteY9" fmla="*/ 571841 h 805613"/>
                  <a:gd name="connsiteX10" fmla="*/ 419698 w 421719"/>
                  <a:gd name="connsiteY10" fmla="*/ 580957 h 805613"/>
                  <a:gd name="connsiteX11" fmla="*/ 419941 w 421719"/>
                  <a:gd name="connsiteY11" fmla="*/ 584452 h 805613"/>
                  <a:gd name="connsiteX12" fmla="*/ 417566 w 421719"/>
                  <a:gd name="connsiteY12" fmla="*/ 591517 h 805613"/>
                  <a:gd name="connsiteX13" fmla="*/ 416957 w 421719"/>
                  <a:gd name="connsiteY13" fmla="*/ 594530 h 805613"/>
                  <a:gd name="connsiteX14" fmla="*/ 416150 w 421719"/>
                  <a:gd name="connsiteY14" fmla="*/ 595728 h 805613"/>
                  <a:gd name="connsiteX15" fmla="*/ 412564 w 421719"/>
                  <a:gd name="connsiteY15" fmla="*/ 606392 h 805613"/>
                  <a:gd name="connsiteX16" fmla="*/ 314376 w 421719"/>
                  <a:gd name="connsiteY16" fmla="*/ 776458 h 805613"/>
                  <a:gd name="connsiteX17" fmla="*/ 234750 w 421719"/>
                  <a:gd name="connsiteY17" fmla="*/ 797794 h 805613"/>
                  <a:gd name="connsiteX18" fmla="*/ 213414 w 421719"/>
                  <a:gd name="connsiteY18" fmla="*/ 718168 h 805613"/>
                  <a:gd name="connsiteX19" fmla="*/ 304958 w 421719"/>
                  <a:gd name="connsiteY19" fmla="*/ 559610 h 805613"/>
                  <a:gd name="connsiteX20" fmla="*/ 304958 w 421719"/>
                  <a:gd name="connsiteY20" fmla="*/ 505551 h 805613"/>
                  <a:gd name="connsiteX21" fmla="*/ 288659 w 421719"/>
                  <a:gd name="connsiteY21" fmla="*/ 513090 h 805613"/>
                  <a:gd name="connsiteX22" fmla="*/ 246784 w 421719"/>
                  <a:gd name="connsiteY22" fmla="*/ 497702 h 805613"/>
                  <a:gd name="connsiteX23" fmla="*/ 174508 w 421719"/>
                  <a:gd name="connsiteY23" fmla="*/ 431061 h 805613"/>
                  <a:gd name="connsiteX24" fmla="*/ 173544 w 421719"/>
                  <a:gd name="connsiteY24" fmla="*/ 431515 h 805613"/>
                  <a:gd name="connsiteX25" fmla="*/ 138565 w 421719"/>
                  <a:gd name="connsiteY25" fmla="*/ 562057 h 805613"/>
                  <a:gd name="connsiteX26" fmla="*/ 52251 w 421719"/>
                  <a:gd name="connsiteY26" fmla="*/ 611890 h 805613"/>
                  <a:gd name="connsiteX27" fmla="*/ 2418 w 421719"/>
                  <a:gd name="connsiteY27" fmla="*/ 525576 h 805613"/>
                  <a:gd name="connsiteX28" fmla="*/ 66144 w 421719"/>
                  <a:gd name="connsiteY28" fmla="*/ 287748 h 805613"/>
                  <a:gd name="connsiteX29" fmla="*/ 39040 w 421719"/>
                  <a:gd name="connsiteY29" fmla="*/ 179137 h 805613"/>
                  <a:gd name="connsiteX30" fmla="*/ 26837 w 421719"/>
                  <a:gd name="connsiteY30" fmla="*/ 24646 h 805613"/>
                  <a:gd name="connsiteX31" fmla="*/ 52908 w 421719"/>
                  <a:gd name="connsiteY31" fmla="*/ 360 h 80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21719" h="805613">
                    <a:moveTo>
                      <a:pt x="52908" y="360"/>
                    </a:moveTo>
                    <a:lnTo>
                      <a:pt x="225192" y="0"/>
                    </a:lnTo>
                    <a:lnTo>
                      <a:pt x="248956" y="11551"/>
                    </a:lnTo>
                    <a:cubicBezTo>
                      <a:pt x="332301" y="72021"/>
                      <a:pt x="382900" y="199947"/>
                      <a:pt x="406671" y="311390"/>
                    </a:cubicBezTo>
                    <a:lnTo>
                      <a:pt x="416957" y="352776"/>
                    </a:lnTo>
                    <a:cubicBezTo>
                      <a:pt x="419907" y="359750"/>
                      <a:pt x="421538" y="367417"/>
                      <a:pt x="421538" y="375465"/>
                    </a:cubicBezTo>
                    <a:lnTo>
                      <a:pt x="421538" y="412992"/>
                    </a:lnTo>
                    <a:cubicBezTo>
                      <a:pt x="421598" y="413404"/>
                      <a:pt x="421659" y="413817"/>
                      <a:pt x="421719" y="414229"/>
                    </a:cubicBezTo>
                    <a:cubicBezTo>
                      <a:pt x="421659" y="421863"/>
                      <a:pt x="421598" y="429497"/>
                      <a:pt x="421538" y="437131"/>
                    </a:cubicBezTo>
                    <a:lnTo>
                      <a:pt x="421538" y="571841"/>
                    </a:lnTo>
                    <a:lnTo>
                      <a:pt x="419698" y="580957"/>
                    </a:lnTo>
                    <a:lnTo>
                      <a:pt x="419941" y="584452"/>
                    </a:lnTo>
                    <a:lnTo>
                      <a:pt x="417566" y="591517"/>
                    </a:lnTo>
                    <a:lnTo>
                      <a:pt x="416957" y="594530"/>
                    </a:lnTo>
                    <a:lnTo>
                      <a:pt x="416150" y="595728"/>
                    </a:lnTo>
                    <a:lnTo>
                      <a:pt x="412564" y="606392"/>
                    </a:lnTo>
                    <a:lnTo>
                      <a:pt x="314376" y="776458"/>
                    </a:lnTo>
                    <a:cubicBezTo>
                      <a:pt x="298279" y="804338"/>
                      <a:pt x="262630" y="813891"/>
                      <a:pt x="234750" y="797794"/>
                    </a:cubicBezTo>
                    <a:cubicBezTo>
                      <a:pt x="206870" y="781698"/>
                      <a:pt x="197318" y="746048"/>
                      <a:pt x="213414" y="718168"/>
                    </a:cubicBezTo>
                    <a:lnTo>
                      <a:pt x="304958" y="559610"/>
                    </a:lnTo>
                    <a:lnTo>
                      <a:pt x="304958" y="505551"/>
                    </a:lnTo>
                    <a:lnTo>
                      <a:pt x="288659" y="513090"/>
                    </a:lnTo>
                    <a:cubicBezTo>
                      <a:pt x="273754" y="513695"/>
                      <a:pt x="258618" y="508613"/>
                      <a:pt x="246784" y="497702"/>
                    </a:cubicBezTo>
                    <a:lnTo>
                      <a:pt x="174508" y="431061"/>
                    </a:lnTo>
                    <a:lnTo>
                      <a:pt x="173544" y="431515"/>
                    </a:lnTo>
                    <a:lnTo>
                      <a:pt x="138565" y="562057"/>
                    </a:lnTo>
                    <a:cubicBezTo>
                      <a:pt x="128491" y="599653"/>
                      <a:pt x="89847" y="621964"/>
                      <a:pt x="52251" y="611890"/>
                    </a:cubicBezTo>
                    <a:cubicBezTo>
                      <a:pt x="14655" y="601816"/>
                      <a:pt x="-7656" y="563172"/>
                      <a:pt x="2418" y="525576"/>
                    </a:cubicBezTo>
                    <a:lnTo>
                      <a:pt x="66144" y="287748"/>
                    </a:lnTo>
                    <a:lnTo>
                      <a:pt x="39040" y="179137"/>
                    </a:lnTo>
                    <a:cubicBezTo>
                      <a:pt x="20770" y="112378"/>
                      <a:pt x="7367" y="59847"/>
                      <a:pt x="26837" y="24646"/>
                    </a:cubicBezTo>
                    <a:lnTo>
                      <a:pt x="52908" y="36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1" name="台形 229">
                <a:extLst>
                  <a:ext uri="{FF2B5EF4-FFF2-40B4-BE49-F238E27FC236}">
                    <a16:creationId xmlns:a16="http://schemas.microsoft.com/office/drawing/2014/main" id="{6831A9D2-3F96-4AB3-97B8-FF38D88E2755}"/>
                  </a:ext>
                </a:extLst>
              </p:cNvPr>
              <p:cNvSpPr/>
              <p:nvPr/>
            </p:nvSpPr>
            <p:spPr bwMode="auto">
              <a:xfrm rot="6325104" flipH="1">
                <a:off x="7035410" y="5380847"/>
                <a:ext cx="370433" cy="788797"/>
              </a:xfrm>
              <a:custGeom>
                <a:avLst/>
                <a:gdLst>
                  <a:gd name="connsiteX0" fmla="*/ 0 w 370433"/>
                  <a:gd name="connsiteY0" fmla="*/ 788797 h 788797"/>
                  <a:gd name="connsiteX1" fmla="*/ 140842 w 370433"/>
                  <a:gd name="connsiteY1" fmla="*/ 0 h 788797"/>
                  <a:gd name="connsiteX2" fmla="*/ 229591 w 370433"/>
                  <a:gd name="connsiteY2" fmla="*/ 0 h 788797"/>
                  <a:gd name="connsiteX3" fmla="*/ 370433 w 370433"/>
                  <a:gd name="connsiteY3" fmla="*/ 788797 h 788797"/>
                  <a:gd name="connsiteX4" fmla="*/ 0 w 370433"/>
                  <a:gd name="connsiteY4" fmla="*/ 788797 h 788797"/>
                  <a:gd name="connsiteX0" fmla="*/ 0 w 370433"/>
                  <a:gd name="connsiteY0" fmla="*/ 791696 h 791696"/>
                  <a:gd name="connsiteX1" fmla="*/ 140842 w 370433"/>
                  <a:gd name="connsiteY1" fmla="*/ 2899 h 791696"/>
                  <a:gd name="connsiteX2" fmla="*/ 174602 w 370433"/>
                  <a:gd name="connsiteY2" fmla="*/ 0 h 791696"/>
                  <a:gd name="connsiteX3" fmla="*/ 229591 w 370433"/>
                  <a:gd name="connsiteY3" fmla="*/ 2899 h 791696"/>
                  <a:gd name="connsiteX4" fmla="*/ 370433 w 370433"/>
                  <a:gd name="connsiteY4" fmla="*/ 791696 h 791696"/>
                  <a:gd name="connsiteX5" fmla="*/ 0 w 370433"/>
                  <a:gd name="connsiteY5" fmla="*/ 791696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5" fmla="*/ 266042 w 370433"/>
                  <a:gd name="connsiteY5" fmla="*/ 91440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0" fmla="*/ 229591 w 370433"/>
                  <a:gd name="connsiteY0" fmla="*/ 0 h 788797"/>
                  <a:gd name="connsiteX1" fmla="*/ 370433 w 370433"/>
                  <a:gd name="connsiteY1" fmla="*/ 788797 h 788797"/>
                  <a:gd name="connsiteX2" fmla="*/ 0 w 370433"/>
                  <a:gd name="connsiteY2" fmla="*/ 788797 h 788797"/>
                  <a:gd name="connsiteX3" fmla="*/ 140842 w 370433"/>
                  <a:gd name="connsiteY3" fmla="*/ 0 h 78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433" h="788797">
                    <a:moveTo>
                      <a:pt x="229591" y="0"/>
                    </a:moveTo>
                    <a:lnTo>
                      <a:pt x="370433" y="788797"/>
                    </a:lnTo>
                    <a:lnTo>
                      <a:pt x="0" y="788797"/>
                    </a:lnTo>
                    <a:lnTo>
                      <a:pt x="140842" y="0"/>
                    </a:lnTo>
                  </a:path>
                </a:pathLst>
              </a:custGeom>
              <a:pattFill prst="dotGrid">
                <a:fgClr>
                  <a:srgbClr val="CC6600"/>
                </a:fgClr>
                <a:bgClr>
                  <a:srgbClr val="FF990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59" name="楕円 358">
              <a:extLst>
                <a:ext uri="{FF2B5EF4-FFF2-40B4-BE49-F238E27FC236}">
                  <a16:creationId xmlns:a16="http://schemas.microsoft.com/office/drawing/2014/main" id="{AC06A758-141F-4577-8D92-BCCB57847D7B}"/>
                </a:ext>
              </a:extLst>
            </p:cNvPr>
            <p:cNvSpPr/>
            <p:nvPr/>
          </p:nvSpPr>
          <p:spPr bwMode="auto">
            <a:xfrm>
              <a:off x="4156552" y="4668465"/>
              <a:ext cx="340462" cy="340462"/>
            </a:xfrm>
            <a:prstGeom prst="ellipse">
              <a:avLst/>
            </a:prstGeom>
            <a:solidFill>
              <a:srgbClr val="FF00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1" name="グループ化 390">
            <a:extLst>
              <a:ext uri="{FF2B5EF4-FFF2-40B4-BE49-F238E27FC236}">
                <a16:creationId xmlns:a16="http://schemas.microsoft.com/office/drawing/2014/main" id="{A243AC0A-8CBF-4D71-B30E-76E9FAB62DA0}"/>
              </a:ext>
            </a:extLst>
          </p:cNvPr>
          <p:cNvGrpSpPr/>
          <p:nvPr/>
        </p:nvGrpSpPr>
        <p:grpSpPr>
          <a:xfrm>
            <a:off x="6281181" y="2638968"/>
            <a:ext cx="1060776" cy="1723584"/>
            <a:chOff x="-2137585" y="2650876"/>
            <a:chExt cx="3014613" cy="4898245"/>
          </a:xfrm>
        </p:grpSpPr>
        <p:grpSp>
          <p:nvGrpSpPr>
            <p:cNvPr id="392" name="グループ化 391">
              <a:extLst>
                <a:ext uri="{FF2B5EF4-FFF2-40B4-BE49-F238E27FC236}">
                  <a16:creationId xmlns:a16="http://schemas.microsoft.com/office/drawing/2014/main" id="{FEDC24B2-9A7E-4E6D-807B-C38DFD06573F}"/>
                </a:ext>
              </a:extLst>
            </p:cNvPr>
            <p:cNvGrpSpPr/>
            <p:nvPr/>
          </p:nvGrpSpPr>
          <p:grpSpPr>
            <a:xfrm>
              <a:off x="-2137585" y="5549592"/>
              <a:ext cx="1713972" cy="523159"/>
              <a:chOff x="3016232" y="5725644"/>
              <a:chExt cx="1713972" cy="523159"/>
            </a:xfrm>
          </p:grpSpPr>
          <p:grpSp>
            <p:nvGrpSpPr>
              <p:cNvPr id="433" name="グループ化 432">
                <a:extLst>
                  <a:ext uri="{FF2B5EF4-FFF2-40B4-BE49-F238E27FC236}">
                    <a16:creationId xmlns:a16="http://schemas.microsoft.com/office/drawing/2014/main" id="{712ACCD0-0FB4-4B66-95EC-B632F7024DFA}"/>
                  </a:ext>
                </a:extLst>
              </p:cNvPr>
              <p:cNvGrpSpPr/>
              <p:nvPr/>
            </p:nvGrpSpPr>
            <p:grpSpPr>
              <a:xfrm rot="16703461">
                <a:off x="3438526" y="5303350"/>
                <a:ext cx="470697" cy="1315285"/>
                <a:chOff x="6099522" y="2495912"/>
                <a:chExt cx="596331" cy="1666350"/>
              </a:xfrm>
            </p:grpSpPr>
            <p:sp>
              <p:nvSpPr>
                <p:cNvPr id="435" name="四角形: 角を丸くする 434">
                  <a:extLst>
                    <a:ext uri="{FF2B5EF4-FFF2-40B4-BE49-F238E27FC236}">
                      <a16:creationId xmlns:a16="http://schemas.microsoft.com/office/drawing/2014/main" id="{52EFB7C7-346B-456E-87C3-CD3BD663C79B}"/>
                    </a:ext>
                  </a:extLst>
                </p:cNvPr>
                <p:cNvSpPr/>
                <p:nvPr/>
              </p:nvSpPr>
              <p:spPr bwMode="auto">
                <a:xfrm flipH="1">
                  <a:off x="6442358" y="2495912"/>
                  <a:ext cx="144959" cy="1336154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6" name="フリーフォーム: 図形 435">
                  <a:extLst>
                    <a:ext uri="{FF2B5EF4-FFF2-40B4-BE49-F238E27FC236}">
                      <a16:creationId xmlns:a16="http://schemas.microsoft.com/office/drawing/2014/main" id="{1835EA7A-1E7C-4046-989A-F8825D85C4F4}"/>
                    </a:ext>
                  </a:extLst>
                </p:cNvPr>
                <p:cNvSpPr/>
                <p:nvPr/>
              </p:nvSpPr>
              <p:spPr bwMode="auto">
                <a:xfrm flipH="1">
                  <a:off x="6099522" y="2829622"/>
                  <a:ext cx="596331" cy="1332640"/>
                </a:xfrm>
                <a:custGeom>
                  <a:avLst/>
                  <a:gdLst>
                    <a:gd name="connsiteX0" fmla="*/ 324584 w 596331"/>
                    <a:gd name="connsiteY0" fmla="*/ 0 h 1332640"/>
                    <a:gd name="connsiteX1" fmla="*/ 98282 w 596331"/>
                    <a:gd name="connsiteY1" fmla="*/ 60637 h 1332640"/>
                    <a:gd name="connsiteX2" fmla="*/ 47630 w 596331"/>
                    <a:gd name="connsiteY2" fmla="*/ 148369 h 1332640"/>
                    <a:gd name="connsiteX3" fmla="*/ 135362 w 596331"/>
                    <a:gd name="connsiteY3" fmla="*/ 199021 h 1332640"/>
                    <a:gd name="connsiteX4" fmla="*/ 298656 w 596331"/>
                    <a:gd name="connsiteY4" fmla="*/ 155267 h 1332640"/>
                    <a:gd name="connsiteX5" fmla="*/ 287145 w 596331"/>
                    <a:gd name="connsiteY5" fmla="*/ 179962 h 1332640"/>
                    <a:gd name="connsiteX6" fmla="*/ 50004 w 596331"/>
                    <a:gd name="connsiteY6" fmla="*/ 243503 h 1332640"/>
                    <a:gd name="connsiteX7" fmla="*/ 2314 w 596331"/>
                    <a:gd name="connsiteY7" fmla="*/ 326105 h 1332640"/>
                    <a:gd name="connsiteX8" fmla="*/ 84915 w 596331"/>
                    <a:gd name="connsiteY8" fmla="*/ 373795 h 1332640"/>
                    <a:gd name="connsiteX9" fmla="*/ 272741 w 596331"/>
                    <a:gd name="connsiteY9" fmla="*/ 323467 h 1332640"/>
                    <a:gd name="connsiteX10" fmla="*/ 272684 w 596331"/>
                    <a:gd name="connsiteY10" fmla="*/ 325311 h 1332640"/>
                    <a:gd name="connsiteX11" fmla="*/ 273169 w 596331"/>
                    <a:gd name="connsiteY11" fmla="*/ 355159 h 1332640"/>
                    <a:gd name="connsiteX12" fmla="*/ 88846 w 596331"/>
                    <a:gd name="connsiteY12" fmla="*/ 404548 h 1332640"/>
                    <a:gd name="connsiteX13" fmla="*/ 38194 w 596331"/>
                    <a:gd name="connsiteY13" fmla="*/ 492280 h 1332640"/>
                    <a:gd name="connsiteX14" fmla="*/ 125926 w 596331"/>
                    <a:gd name="connsiteY14" fmla="*/ 542932 h 1332640"/>
                    <a:gd name="connsiteX15" fmla="*/ 275569 w 596331"/>
                    <a:gd name="connsiteY15" fmla="*/ 502836 h 1332640"/>
                    <a:gd name="connsiteX16" fmla="*/ 275814 w 596331"/>
                    <a:gd name="connsiteY16" fmla="*/ 517960 h 1332640"/>
                    <a:gd name="connsiteX17" fmla="*/ 275750 w 596331"/>
                    <a:gd name="connsiteY17" fmla="*/ 521931 h 1332640"/>
                    <a:gd name="connsiteX18" fmla="*/ 140308 w 596331"/>
                    <a:gd name="connsiteY18" fmla="*/ 558221 h 1332640"/>
                    <a:gd name="connsiteX19" fmla="*/ 95254 w 596331"/>
                    <a:gd name="connsiteY19" fmla="*/ 636258 h 1332640"/>
                    <a:gd name="connsiteX20" fmla="*/ 173291 w 596331"/>
                    <a:gd name="connsiteY20" fmla="*/ 681313 h 1332640"/>
                    <a:gd name="connsiteX21" fmla="*/ 273597 w 596331"/>
                    <a:gd name="connsiteY21" fmla="*/ 654436 h 1332640"/>
                    <a:gd name="connsiteX22" fmla="*/ 272684 w 596331"/>
                    <a:gd name="connsiteY22" fmla="*/ 710609 h 1332640"/>
                    <a:gd name="connsiteX23" fmla="*/ 285813 w 596331"/>
                    <a:gd name="connsiteY23" fmla="*/ 853100 h 1332640"/>
                    <a:gd name="connsiteX24" fmla="*/ 286152 w 596331"/>
                    <a:gd name="connsiteY24" fmla="*/ 853829 h 1332640"/>
                    <a:gd name="connsiteX25" fmla="*/ 285118 w 596331"/>
                    <a:gd name="connsiteY25" fmla="*/ 856325 h 1332640"/>
                    <a:gd name="connsiteX26" fmla="*/ 285118 w 596331"/>
                    <a:gd name="connsiteY26" fmla="*/ 1304150 h 1332640"/>
                    <a:gd name="connsiteX27" fmla="*/ 313608 w 596331"/>
                    <a:gd name="connsiteY27" fmla="*/ 1332640 h 1332640"/>
                    <a:gd name="connsiteX28" fmla="*/ 427567 w 596331"/>
                    <a:gd name="connsiteY28" fmla="*/ 1332640 h 1332640"/>
                    <a:gd name="connsiteX29" fmla="*/ 456057 w 596331"/>
                    <a:gd name="connsiteY29" fmla="*/ 1304150 h 1332640"/>
                    <a:gd name="connsiteX30" fmla="*/ 456057 w 596331"/>
                    <a:gd name="connsiteY30" fmla="*/ 891231 h 1332640"/>
                    <a:gd name="connsiteX31" fmla="*/ 458457 w 596331"/>
                    <a:gd name="connsiteY31" fmla="*/ 890364 h 1332640"/>
                    <a:gd name="connsiteX32" fmla="*/ 596331 w 596331"/>
                    <a:gd name="connsiteY32" fmla="*/ 517960 h 1332640"/>
                    <a:gd name="connsiteX33" fmla="*/ 458457 w 596331"/>
                    <a:gd name="connsiteY33" fmla="*/ 145556 h 1332640"/>
                    <a:gd name="connsiteX34" fmla="*/ 449842 w 596331"/>
                    <a:gd name="connsiteY34" fmla="*/ 142442 h 1332640"/>
                    <a:gd name="connsiteX35" fmla="*/ 413823 w 596331"/>
                    <a:gd name="connsiteY35" fmla="*/ 45230 h 1332640"/>
                    <a:gd name="connsiteX36" fmla="*/ 376551 w 596331"/>
                    <a:gd name="connsiteY36" fmla="*/ 5022 h 1332640"/>
                    <a:gd name="connsiteX37" fmla="*/ 357157 w 596331"/>
                    <a:gd name="connsiteY37" fmla="*/ 4288 h 1332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96331" h="1332640">
                      <a:moveTo>
                        <a:pt x="324584" y="0"/>
                      </a:moveTo>
                      <a:lnTo>
                        <a:pt x="98282" y="60637"/>
                      </a:lnTo>
                      <a:cubicBezTo>
                        <a:pt x="60068" y="70876"/>
                        <a:pt x="37390" y="110155"/>
                        <a:pt x="47630" y="148369"/>
                      </a:cubicBezTo>
                      <a:cubicBezTo>
                        <a:pt x="57869" y="186583"/>
                        <a:pt x="97148" y="209261"/>
                        <a:pt x="135362" y="199021"/>
                      </a:cubicBezTo>
                      <a:lnTo>
                        <a:pt x="298656" y="155267"/>
                      </a:lnTo>
                      <a:lnTo>
                        <a:pt x="287145" y="179962"/>
                      </a:lnTo>
                      <a:lnTo>
                        <a:pt x="50004" y="243503"/>
                      </a:lnTo>
                      <a:cubicBezTo>
                        <a:pt x="14025" y="253143"/>
                        <a:pt x="-7327" y="290126"/>
                        <a:pt x="2314" y="326105"/>
                      </a:cubicBezTo>
                      <a:cubicBezTo>
                        <a:pt x="11954" y="362083"/>
                        <a:pt x="48937" y="383435"/>
                        <a:pt x="84915" y="373795"/>
                      </a:cubicBezTo>
                      <a:lnTo>
                        <a:pt x="272741" y="323467"/>
                      </a:lnTo>
                      <a:lnTo>
                        <a:pt x="272684" y="325311"/>
                      </a:lnTo>
                      <a:lnTo>
                        <a:pt x="273169" y="355159"/>
                      </a:lnTo>
                      <a:lnTo>
                        <a:pt x="88846" y="404548"/>
                      </a:lnTo>
                      <a:cubicBezTo>
                        <a:pt x="50632" y="414788"/>
                        <a:pt x="27954" y="454066"/>
                        <a:pt x="38194" y="492280"/>
                      </a:cubicBezTo>
                      <a:cubicBezTo>
                        <a:pt x="48433" y="530494"/>
                        <a:pt x="87712" y="553172"/>
                        <a:pt x="125926" y="542932"/>
                      </a:cubicBezTo>
                      <a:lnTo>
                        <a:pt x="275569" y="502836"/>
                      </a:lnTo>
                      <a:lnTo>
                        <a:pt x="275814" y="517960"/>
                      </a:lnTo>
                      <a:lnTo>
                        <a:pt x="275750" y="521931"/>
                      </a:lnTo>
                      <a:lnTo>
                        <a:pt x="140308" y="558221"/>
                      </a:lnTo>
                      <a:cubicBezTo>
                        <a:pt x="106318" y="567329"/>
                        <a:pt x="86146" y="602268"/>
                        <a:pt x="95254" y="636258"/>
                      </a:cubicBezTo>
                      <a:cubicBezTo>
                        <a:pt x="104362" y="670249"/>
                        <a:pt x="139300" y="690421"/>
                        <a:pt x="173291" y="681313"/>
                      </a:cubicBezTo>
                      <a:lnTo>
                        <a:pt x="273597" y="654436"/>
                      </a:lnTo>
                      <a:lnTo>
                        <a:pt x="272684" y="710609"/>
                      </a:lnTo>
                      <a:cubicBezTo>
                        <a:pt x="272474" y="767877"/>
                        <a:pt x="274974" y="816784"/>
                        <a:pt x="285813" y="853100"/>
                      </a:cubicBezTo>
                      <a:lnTo>
                        <a:pt x="286152" y="853829"/>
                      </a:lnTo>
                      <a:lnTo>
                        <a:pt x="285118" y="856325"/>
                      </a:lnTo>
                      <a:lnTo>
                        <a:pt x="285118" y="1304150"/>
                      </a:lnTo>
                      <a:cubicBezTo>
                        <a:pt x="285118" y="1319885"/>
                        <a:pt x="297873" y="1332640"/>
                        <a:pt x="313608" y="1332640"/>
                      </a:cubicBezTo>
                      <a:lnTo>
                        <a:pt x="427567" y="1332640"/>
                      </a:lnTo>
                      <a:cubicBezTo>
                        <a:pt x="443302" y="1332640"/>
                        <a:pt x="456057" y="1319885"/>
                        <a:pt x="456057" y="1304150"/>
                      </a:cubicBezTo>
                      <a:lnTo>
                        <a:pt x="456057" y="891231"/>
                      </a:lnTo>
                      <a:lnTo>
                        <a:pt x="458457" y="890364"/>
                      </a:lnTo>
                      <a:cubicBezTo>
                        <a:pt x="539480" y="829008"/>
                        <a:pt x="596331" y="685371"/>
                        <a:pt x="596331" y="517960"/>
                      </a:cubicBezTo>
                      <a:cubicBezTo>
                        <a:pt x="596331" y="350550"/>
                        <a:pt x="539480" y="206912"/>
                        <a:pt x="458457" y="145556"/>
                      </a:cubicBezTo>
                      <a:lnTo>
                        <a:pt x="449842" y="142442"/>
                      </a:lnTo>
                      <a:lnTo>
                        <a:pt x="413823" y="45230"/>
                      </a:lnTo>
                      <a:cubicBezTo>
                        <a:pt x="406951" y="26681"/>
                        <a:pt x="393211" y="12674"/>
                        <a:pt x="376551" y="5022"/>
                      </a:cubicBezTo>
                      <a:lnTo>
                        <a:pt x="357157" y="4288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34" name="台形 229">
                <a:extLst>
                  <a:ext uri="{FF2B5EF4-FFF2-40B4-BE49-F238E27FC236}">
                    <a16:creationId xmlns:a16="http://schemas.microsoft.com/office/drawing/2014/main" id="{C11AE002-8891-479A-BC69-93A1CCF66032}"/>
                  </a:ext>
                </a:extLst>
              </p:cNvPr>
              <p:cNvSpPr/>
              <p:nvPr/>
            </p:nvSpPr>
            <p:spPr bwMode="auto">
              <a:xfrm rot="5682427" flipH="1">
                <a:off x="4244706" y="5763306"/>
                <a:ext cx="370433" cy="600562"/>
              </a:xfrm>
              <a:custGeom>
                <a:avLst/>
                <a:gdLst>
                  <a:gd name="connsiteX0" fmla="*/ 0 w 370433"/>
                  <a:gd name="connsiteY0" fmla="*/ 788797 h 788797"/>
                  <a:gd name="connsiteX1" fmla="*/ 140842 w 370433"/>
                  <a:gd name="connsiteY1" fmla="*/ 0 h 788797"/>
                  <a:gd name="connsiteX2" fmla="*/ 229591 w 370433"/>
                  <a:gd name="connsiteY2" fmla="*/ 0 h 788797"/>
                  <a:gd name="connsiteX3" fmla="*/ 370433 w 370433"/>
                  <a:gd name="connsiteY3" fmla="*/ 788797 h 788797"/>
                  <a:gd name="connsiteX4" fmla="*/ 0 w 370433"/>
                  <a:gd name="connsiteY4" fmla="*/ 788797 h 788797"/>
                  <a:gd name="connsiteX0" fmla="*/ 0 w 370433"/>
                  <a:gd name="connsiteY0" fmla="*/ 791696 h 791696"/>
                  <a:gd name="connsiteX1" fmla="*/ 140842 w 370433"/>
                  <a:gd name="connsiteY1" fmla="*/ 2899 h 791696"/>
                  <a:gd name="connsiteX2" fmla="*/ 174602 w 370433"/>
                  <a:gd name="connsiteY2" fmla="*/ 0 h 791696"/>
                  <a:gd name="connsiteX3" fmla="*/ 229591 w 370433"/>
                  <a:gd name="connsiteY3" fmla="*/ 2899 h 791696"/>
                  <a:gd name="connsiteX4" fmla="*/ 370433 w 370433"/>
                  <a:gd name="connsiteY4" fmla="*/ 791696 h 791696"/>
                  <a:gd name="connsiteX5" fmla="*/ 0 w 370433"/>
                  <a:gd name="connsiteY5" fmla="*/ 791696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5" fmla="*/ 266042 w 370433"/>
                  <a:gd name="connsiteY5" fmla="*/ 91440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0" fmla="*/ 229591 w 370433"/>
                  <a:gd name="connsiteY0" fmla="*/ 0 h 788797"/>
                  <a:gd name="connsiteX1" fmla="*/ 370433 w 370433"/>
                  <a:gd name="connsiteY1" fmla="*/ 788797 h 788797"/>
                  <a:gd name="connsiteX2" fmla="*/ 0 w 370433"/>
                  <a:gd name="connsiteY2" fmla="*/ 788797 h 788797"/>
                  <a:gd name="connsiteX3" fmla="*/ 140842 w 370433"/>
                  <a:gd name="connsiteY3" fmla="*/ 0 h 78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433" h="788797">
                    <a:moveTo>
                      <a:pt x="229591" y="0"/>
                    </a:moveTo>
                    <a:lnTo>
                      <a:pt x="370433" y="788797"/>
                    </a:lnTo>
                    <a:lnTo>
                      <a:pt x="0" y="788797"/>
                    </a:lnTo>
                    <a:lnTo>
                      <a:pt x="140842" y="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93" name="グループ化 392">
              <a:extLst>
                <a:ext uri="{FF2B5EF4-FFF2-40B4-BE49-F238E27FC236}">
                  <a16:creationId xmlns:a16="http://schemas.microsoft.com/office/drawing/2014/main" id="{D3D44023-122F-4E28-AA1B-E487D1EC1CD5}"/>
                </a:ext>
              </a:extLst>
            </p:cNvPr>
            <p:cNvGrpSpPr/>
            <p:nvPr/>
          </p:nvGrpSpPr>
          <p:grpSpPr>
            <a:xfrm>
              <a:off x="-1178082" y="5074337"/>
              <a:ext cx="1227244" cy="2474784"/>
              <a:chOff x="-1178082" y="5074337"/>
              <a:chExt cx="1227244" cy="2474784"/>
            </a:xfrm>
          </p:grpSpPr>
          <p:grpSp>
            <p:nvGrpSpPr>
              <p:cNvPr id="416" name="グループ化 415">
                <a:extLst>
                  <a:ext uri="{FF2B5EF4-FFF2-40B4-BE49-F238E27FC236}">
                    <a16:creationId xmlns:a16="http://schemas.microsoft.com/office/drawing/2014/main" id="{C403A09B-23A5-431B-95B3-55016554F749}"/>
                  </a:ext>
                </a:extLst>
              </p:cNvPr>
              <p:cNvGrpSpPr/>
              <p:nvPr/>
            </p:nvGrpSpPr>
            <p:grpSpPr>
              <a:xfrm rot="20700000">
                <a:off x="-444094" y="6719611"/>
                <a:ext cx="493256" cy="821855"/>
                <a:chOff x="-1416419" y="5129378"/>
                <a:chExt cx="493256" cy="821855"/>
              </a:xfrm>
            </p:grpSpPr>
            <p:sp>
              <p:nvSpPr>
                <p:cNvPr id="430" name="四角形: 角を丸くする 429">
                  <a:extLst>
                    <a:ext uri="{FF2B5EF4-FFF2-40B4-BE49-F238E27FC236}">
                      <a16:creationId xmlns:a16="http://schemas.microsoft.com/office/drawing/2014/main" id="{3C64E04A-A8CC-4DEE-8453-575EB862B77E}"/>
                    </a:ext>
                  </a:extLst>
                </p:cNvPr>
                <p:cNvSpPr/>
                <p:nvPr/>
              </p:nvSpPr>
              <p:spPr bwMode="auto">
                <a:xfrm rot="20739458">
                  <a:off x="-1221183" y="5129378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1" name="フリーフォーム: 図形 430">
                  <a:extLst>
                    <a:ext uri="{FF2B5EF4-FFF2-40B4-BE49-F238E27FC236}">
                      <a16:creationId xmlns:a16="http://schemas.microsoft.com/office/drawing/2014/main" id="{76E165D0-60DE-4F7A-A203-5B0A21ACBC62}"/>
                    </a:ext>
                  </a:extLst>
                </p:cNvPr>
                <p:cNvSpPr/>
                <p:nvPr/>
              </p:nvSpPr>
              <p:spPr bwMode="auto">
                <a:xfrm rot="20739458">
                  <a:off x="-1416419" y="5771213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四角形: 角を丸くする 431">
                  <a:extLst>
                    <a:ext uri="{FF2B5EF4-FFF2-40B4-BE49-F238E27FC236}">
                      <a16:creationId xmlns:a16="http://schemas.microsoft.com/office/drawing/2014/main" id="{3C8F7D91-61CB-4B7D-989A-A2C6A398B8F9}"/>
                    </a:ext>
                  </a:extLst>
                </p:cNvPr>
                <p:cNvSpPr/>
                <p:nvPr/>
              </p:nvSpPr>
              <p:spPr bwMode="auto">
                <a:xfrm rot="20739458">
                  <a:off x="-1177806" y="5431272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7" name="グループ化 416">
                <a:extLst>
                  <a:ext uri="{FF2B5EF4-FFF2-40B4-BE49-F238E27FC236}">
                    <a16:creationId xmlns:a16="http://schemas.microsoft.com/office/drawing/2014/main" id="{1A142AD7-01C3-4D69-8F0C-DF66E84691AE}"/>
                  </a:ext>
                </a:extLst>
              </p:cNvPr>
              <p:cNvGrpSpPr/>
              <p:nvPr/>
            </p:nvGrpSpPr>
            <p:grpSpPr>
              <a:xfrm rot="900000">
                <a:off x="-1178082" y="6750659"/>
                <a:ext cx="493256" cy="798462"/>
                <a:chOff x="-1730340" y="5210655"/>
                <a:chExt cx="493256" cy="798462"/>
              </a:xfrm>
            </p:grpSpPr>
            <p:sp>
              <p:nvSpPr>
                <p:cNvPr id="427" name="四角形: 角を丸くする 426">
                  <a:extLst>
                    <a:ext uri="{FF2B5EF4-FFF2-40B4-BE49-F238E27FC236}">
                      <a16:creationId xmlns:a16="http://schemas.microsoft.com/office/drawing/2014/main" id="{7629DB90-8B7F-4139-A9E5-0D4C6D77E697}"/>
                    </a:ext>
                  </a:extLst>
                </p:cNvPr>
                <p:cNvSpPr/>
                <p:nvPr/>
              </p:nvSpPr>
              <p:spPr bwMode="auto">
                <a:xfrm>
                  <a:off x="-1426598" y="5210655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8" name="フリーフォーム: 図形 427">
                  <a:extLst>
                    <a:ext uri="{FF2B5EF4-FFF2-40B4-BE49-F238E27FC236}">
                      <a16:creationId xmlns:a16="http://schemas.microsoft.com/office/drawing/2014/main" id="{9C683316-56A1-4CFD-870C-5A30FC1A1B49}"/>
                    </a:ext>
                  </a:extLst>
                </p:cNvPr>
                <p:cNvSpPr/>
                <p:nvPr/>
              </p:nvSpPr>
              <p:spPr bwMode="auto">
                <a:xfrm>
                  <a:off x="-1730340" y="5829097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9" name="四角形: 角を丸くする 428">
                  <a:extLst>
                    <a:ext uri="{FF2B5EF4-FFF2-40B4-BE49-F238E27FC236}">
                      <a16:creationId xmlns:a16="http://schemas.microsoft.com/office/drawing/2014/main" id="{C4D260D0-E7C9-40B1-AA0D-7D1D429AE0AD}"/>
                    </a:ext>
                  </a:extLst>
                </p:cNvPr>
                <p:cNvSpPr/>
                <p:nvPr/>
              </p:nvSpPr>
              <p:spPr bwMode="auto">
                <a:xfrm>
                  <a:off x="-1426598" y="5518007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E30DD702-91D1-46CF-BE52-F6E1F1414C51}"/>
                  </a:ext>
                </a:extLst>
              </p:cNvPr>
              <p:cNvSpPr/>
              <p:nvPr/>
            </p:nvSpPr>
            <p:spPr bwMode="auto">
              <a:xfrm>
                <a:off x="-621102" y="5074337"/>
                <a:ext cx="248520" cy="346708"/>
              </a:xfrm>
              <a:custGeom>
                <a:avLst/>
                <a:gdLst>
                  <a:gd name="connsiteX0" fmla="*/ 54072 w 248520"/>
                  <a:gd name="connsiteY0" fmla="*/ 0 h 346708"/>
                  <a:gd name="connsiteX1" fmla="*/ 194449 w 248520"/>
                  <a:gd name="connsiteY1" fmla="*/ 0 h 346708"/>
                  <a:gd name="connsiteX2" fmla="*/ 248520 w 248520"/>
                  <a:gd name="connsiteY2" fmla="*/ 346708 h 346708"/>
                  <a:gd name="connsiteX3" fmla="*/ 0 w 248520"/>
                  <a:gd name="connsiteY3" fmla="*/ 346708 h 346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520" h="346708">
                    <a:moveTo>
                      <a:pt x="54072" y="0"/>
                    </a:moveTo>
                    <a:lnTo>
                      <a:pt x="194449" y="0"/>
                    </a:lnTo>
                    <a:lnTo>
                      <a:pt x="248520" y="346708"/>
                    </a:lnTo>
                    <a:lnTo>
                      <a:pt x="0" y="346708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台形 418">
                <a:extLst>
                  <a:ext uri="{FF2B5EF4-FFF2-40B4-BE49-F238E27FC236}">
                    <a16:creationId xmlns:a16="http://schemas.microsoft.com/office/drawing/2014/main" id="{42FD7069-E5BC-46EA-A4A9-25B4521C2018}"/>
                  </a:ext>
                </a:extLst>
              </p:cNvPr>
              <p:cNvSpPr/>
              <p:nvPr/>
            </p:nvSpPr>
            <p:spPr bwMode="auto">
              <a:xfrm rot="10800000" flipV="1">
                <a:off x="-892584" y="6272051"/>
                <a:ext cx="811629" cy="632159"/>
              </a:xfrm>
              <a:prstGeom prst="trapezoid">
                <a:avLst>
                  <a:gd name="adj" fmla="val 12183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0" name="フリーフォーム: 図形 419">
                <a:extLst>
                  <a:ext uri="{FF2B5EF4-FFF2-40B4-BE49-F238E27FC236}">
                    <a16:creationId xmlns:a16="http://schemas.microsoft.com/office/drawing/2014/main" id="{F327B318-08D4-42E7-ACEC-E86021E0B629}"/>
                  </a:ext>
                </a:extLst>
              </p:cNvPr>
              <p:cNvSpPr/>
              <p:nvPr/>
            </p:nvSpPr>
            <p:spPr bwMode="auto">
              <a:xfrm>
                <a:off x="-870098" y="5398820"/>
                <a:ext cx="773899" cy="981625"/>
              </a:xfrm>
              <a:custGeom>
                <a:avLst/>
                <a:gdLst>
                  <a:gd name="connsiteX0" fmla="*/ 245566 w 773899"/>
                  <a:gd name="connsiteY0" fmla="*/ 0 h 981625"/>
                  <a:gd name="connsiteX1" fmla="*/ 528333 w 773899"/>
                  <a:gd name="connsiteY1" fmla="*/ 0 h 981625"/>
                  <a:gd name="connsiteX2" fmla="*/ 773899 w 773899"/>
                  <a:gd name="connsiteY2" fmla="*/ 245566 h 981625"/>
                  <a:gd name="connsiteX3" fmla="*/ 773899 w 773899"/>
                  <a:gd name="connsiteY3" fmla="*/ 981625 h 981625"/>
                  <a:gd name="connsiteX4" fmla="*/ 0 w 773899"/>
                  <a:gd name="connsiteY4" fmla="*/ 981625 h 981625"/>
                  <a:gd name="connsiteX5" fmla="*/ 0 w 773899"/>
                  <a:gd name="connsiteY5" fmla="*/ 385169 h 981625"/>
                  <a:gd name="connsiteX6" fmla="*/ 220944 w 773899"/>
                  <a:gd name="connsiteY6" fmla="*/ 2482 h 981625"/>
                  <a:gd name="connsiteX0" fmla="*/ 245566 w 773899"/>
                  <a:gd name="connsiteY0" fmla="*/ 0 h 981625"/>
                  <a:gd name="connsiteX1" fmla="*/ 528333 w 773899"/>
                  <a:gd name="connsiteY1" fmla="*/ 0 h 981625"/>
                  <a:gd name="connsiteX2" fmla="*/ 773899 w 773899"/>
                  <a:gd name="connsiteY2" fmla="*/ 245566 h 981625"/>
                  <a:gd name="connsiteX3" fmla="*/ 773899 w 773899"/>
                  <a:gd name="connsiteY3" fmla="*/ 981625 h 981625"/>
                  <a:gd name="connsiteX4" fmla="*/ 0 w 773899"/>
                  <a:gd name="connsiteY4" fmla="*/ 981625 h 981625"/>
                  <a:gd name="connsiteX5" fmla="*/ 0 w 773899"/>
                  <a:gd name="connsiteY5" fmla="*/ 644725 h 981625"/>
                  <a:gd name="connsiteX6" fmla="*/ 220944 w 773899"/>
                  <a:gd name="connsiteY6" fmla="*/ 2482 h 981625"/>
                  <a:gd name="connsiteX7" fmla="*/ 245566 w 773899"/>
                  <a:gd name="connsiteY7" fmla="*/ 0 h 981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73899" h="981625">
                    <a:moveTo>
                      <a:pt x="245566" y="0"/>
                    </a:moveTo>
                    <a:lnTo>
                      <a:pt x="528333" y="0"/>
                    </a:lnTo>
                    <a:cubicBezTo>
                      <a:pt x="663955" y="0"/>
                      <a:pt x="773899" y="109944"/>
                      <a:pt x="773899" y="245566"/>
                    </a:cubicBezTo>
                    <a:lnTo>
                      <a:pt x="773899" y="981625"/>
                    </a:lnTo>
                    <a:lnTo>
                      <a:pt x="0" y="981625"/>
                    </a:lnTo>
                    <a:lnTo>
                      <a:pt x="0" y="644725"/>
                    </a:lnTo>
                    <a:lnTo>
                      <a:pt x="220944" y="2482"/>
                    </a:lnTo>
                    <a:lnTo>
                      <a:pt x="245566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1" name="二等辺三角形 1">
                <a:extLst>
                  <a:ext uri="{FF2B5EF4-FFF2-40B4-BE49-F238E27FC236}">
                    <a16:creationId xmlns:a16="http://schemas.microsoft.com/office/drawing/2014/main" id="{77D4B567-A0DA-4FDC-B335-AED7ED32E1F2}"/>
                  </a:ext>
                </a:extLst>
              </p:cNvPr>
              <p:cNvSpPr/>
              <p:nvPr/>
            </p:nvSpPr>
            <p:spPr bwMode="auto">
              <a:xfrm flipH="1">
                <a:off x="-778728" y="5398729"/>
                <a:ext cx="157625" cy="267567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30503 h 230503"/>
                  <a:gd name="connsiteX1" fmla="*/ 29296 w 256410"/>
                  <a:gd name="connsiteY1" fmla="*/ 0 h 230503"/>
                  <a:gd name="connsiteX2" fmla="*/ 256410 w 256410"/>
                  <a:gd name="connsiteY2" fmla="*/ 54290 h 230503"/>
                  <a:gd name="connsiteX3" fmla="*/ 0 w 256410"/>
                  <a:gd name="connsiteY3" fmla="*/ 230503 h 230503"/>
                  <a:gd name="connsiteX0" fmla="*/ 0 w 256410"/>
                  <a:gd name="connsiteY0" fmla="*/ 282891 h 282891"/>
                  <a:gd name="connsiteX1" fmla="*/ 84065 w 256410"/>
                  <a:gd name="connsiteY1" fmla="*/ 0 h 282891"/>
                  <a:gd name="connsiteX2" fmla="*/ 256410 w 256410"/>
                  <a:gd name="connsiteY2" fmla="*/ 106678 h 282891"/>
                  <a:gd name="connsiteX3" fmla="*/ 0 w 256410"/>
                  <a:gd name="connsiteY3" fmla="*/ 282891 h 282891"/>
                  <a:gd name="connsiteX0" fmla="*/ 0 w 256410"/>
                  <a:gd name="connsiteY0" fmla="*/ 278129 h 278129"/>
                  <a:gd name="connsiteX1" fmla="*/ 91208 w 256410"/>
                  <a:gd name="connsiteY1" fmla="*/ 0 h 278129"/>
                  <a:gd name="connsiteX2" fmla="*/ 256410 w 256410"/>
                  <a:gd name="connsiteY2" fmla="*/ 101916 h 278129"/>
                  <a:gd name="connsiteX3" fmla="*/ 0 w 256410"/>
                  <a:gd name="connsiteY3" fmla="*/ 278129 h 278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9">
                    <a:moveTo>
                      <a:pt x="0" y="278129"/>
                    </a:moveTo>
                    <a:lnTo>
                      <a:pt x="91208" y="0"/>
                    </a:lnTo>
                    <a:lnTo>
                      <a:pt x="256410" y="101916"/>
                    </a:lnTo>
                    <a:lnTo>
                      <a:pt x="0" y="278129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2" name="フリーフォーム: 図形 421">
                <a:extLst>
                  <a:ext uri="{FF2B5EF4-FFF2-40B4-BE49-F238E27FC236}">
                    <a16:creationId xmlns:a16="http://schemas.microsoft.com/office/drawing/2014/main" id="{7C1BCEC3-75B5-407C-9BA3-032AF28700AA}"/>
                  </a:ext>
                </a:extLst>
              </p:cNvPr>
              <p:cNvSpPr/>
              <p:nvPr/>
            </p:nvSpPr>
            <p:spPr bwMode="auto">
              <a:xfrm rot="6376184" flipH="1">
                <a:off x="-1014749" y="5639363"/>
                <a:ext cx="685127" cy="220851"/>
              </a:xfrm>
              <a:custGeom>
                <a:avLst/>
                <a:gdLst>
                  <a:gd name="connsiteX0" fmla="*/ 769290 w 769290"/>
                  <a:gd name="connsiteY0" fmla="*/ 193989 h 193989"/>
                  <a:gd name="connsiteX1" fmla="*/ 468190 w 769290"/>
                  <a:gd name="connsiteY1" fmla="*/ 193989 h 193989"/>
                  <a:gd name="connsiteX2" fmla="*/ 468192 w 769290"/>
                  <a:gd name="connsiteY2" fmla="*/ 193988 h 193989"/>
                  <a:gd name="connsiteX3" fmla="*/ 0 w 769290"/>
                  <a:gd name="connsiteY3" fmla="*/ 193988 h 193989"/>
                  <a:gd name="connsiteX4" fmla="*/ 540192 w 769290"/>
                  <a:gd name="connsiteY4" fmla="*/ 0 h 193989"/>
                  <a:gd name="connsiteX5" fmla="*/ 582128 w 769290"/>
                  <a:gd name="connsiteY5" fmla="*/ 98617 h 193989"/>
                  <a:gd name="connsiteX6" fmla="*/ 699941 w 769290"/>
                  <a:gd name="connsiteY6" fmla="*/ 2 h 193989"/>
                  <a:gd name="connsiteX0" fmla="*/ 769589 w 769589"/>
                  <a:gd name="connsiteY0" fmla="*/ 193989 h 208357"/>
                  <a:gd name="connsiteX1" fmla="*/ 468489 w 769589"/>
                  <a:gd name="connsiteY1" fmla="*/ 193989 h 208357"/>
                  <a:gd name="connsiteX2" fmla="*/ 299 w 769589"/>
                  <a:gd name="connsiteY2" fmla="*/ 193988 h 208357"/>
                  <a:gd name="connsiteX3" fmla="*/ 540491 w 769589"/>
                  <a:gd name="connsiteY3" fmla="*/ 0 h 208357"/>
                  <a:gd name="connsiteX4" fmla="*/ 582427 w 769589"/>
                  <a:gd name="connsiteY4" fmla="*/ 98617 h 208357"/>
                  <a:gd name="connsiteX5" fmla="*/ 700240 w 769589"/>
                  <a:gd name="connsiteY5" fmla="*/ 2 h 208357"/>
                  <a:gd name="connsiteX6" fmla="*/ 769589 w 769589"/>
                  <a:gd name="connsiteY6" fmla="*/ 193989 h 208357"/>
                  <a:gd name="connsiteX0" fmla="*/ 769290 w 769290"/>
                  <a:gd name="connsiteY0" fmla="*/ 193989 h 193989"/>
                  <a:gd name="connsiteX1" fmla="*/ 0 w 769290"/>
                  <a:gd name="connsiteY1" fmla="*/ 193988 h 193989"/>
                  <a:gd name="connsiteX2" fmla="*/ 540192 w 769290"/>
                  <a:gd name="connsiteY2" fmla="*/ 0 h 193989"/>
                  <a:gd name="connsiteX3" fmla="*/ 582128 w 769290"/>
                  <a:gd name="connsiteY3" fmla="*/ 98617 h 193989"/>
                  <a:gd name="connsiteX4" fmla="*/ 699941 w 769290"/>
                  <a:gd name="connsiteY4" fmla="*/ 2 h 193989"/>
                  <a:gd name="connsiteX5" fmla="*/ 769290 w 769290"/>
                  <a:gd name="connsiteY5" fmla="*/ 193989 h 193989"/>
                  <a:gd name="connsiteX0" fmla="*/ 761458 w 761458"/>
                  <a:gd name="connsiteY0" fmla="*/ 193989 h 220851"/>
                  <a:gd name="connsiteX1" fmla="*/ 0 w 761458"/>
                  <a:gd name="connsiteY1" fmla="*/ 220851 h 220851"/>
                  <a:gd name="connsiteX2" fmla="*/ 532360 w 761458"/>
                  <a:gd name="connsiteY2" fmla="*/ 0 h 220851"/>
                  <a:gd name="connsiteX3" fmla="*/ 574296 w 761458"/>
                  <a:gd name="connsiteY3" fmla="*/ 98617 h 220851"/>
                  <a:gd name="connsiteX4" fmla="*/ 692109 w 761458"/>
                  <a:gd name="connsiteY4" fmla="*/ 2 h 220851"/>
                  <a:gd name="connsiteX5" fmla="*/ 761458 w 761458"/>
                  <a:gd name="connsiteY5" fmla="*/ 193989 h 220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61458" h="220851">
                    <a:moveTo>
                      <a:pt x="761458" y="193989"/>
                    </a:moveTo>
                    <a:lnTo>
                      <a:pt x="0" y="220851"/>
                    </a:lnTo>
                    <a:lnTo>
                      <a:pt x="532360" y="0"/>
                    </a:lnTo>
                    <a:lnTo>
                      <a:pt x="574296" y="98617"/>
                    </a:lnTo>
                    <a:lnTo>
                      <a:pt x="692109" y="2"/>
                    </a:lnTo>
                    <a:lnTo>
                      <a:pt x="761458" y="193989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23" name="グループ化 422">
                <a:extLst>
                  <a:ext uri="{FF2B5EF4-FFF2-40B4-BE49-F238E27FC236}">
                    <a16:creationId xmlns:a16="http://schemas.microsoft.com/office/drawing/2014/main" id="{3E54F9AF-8BE4-4285-99BA-9BC5688F98CF}"/>
                  </a:ext>
                </a:extLst>
              </p:cNvPr>
              <p:cNvGrpSpPr/>
              <p:nvPr/>
            </p:nvGrpSpPr>
            <p:grpSpPr>
              <a:xfrm rot="869684">
                <a:off x="-814784" y="5518082"/>
                <a:ext cx="172520" cy="335557"/>
                <a:chOff x="4769868" y="3927849"/>
                <a:chExt cx="230223" cy="335557"/>
              </a:xfrm>
            </p:grpSpPr>
            <p:sp>
              <p:nvSpPr>
                <p:cNvPr id="424" name="フリーフォーム: 図形 423">
                  <a:extLst>
                    <a:ext uri="{FF2B5EF4-FFF2-40B4-BE49-F238E27FC236}">
                      <a16:creationId xmlns:a16="http://schemas.microsoft.com/office/drawing/2014/main" id="{4AB843B0-F781-4878-B869-D977EB415D01}"/>
                    </a:ext>
                  </a:extLst>
                </p:cNvPr>
                <p:cNvSpPr/>
                <p:nvPr/>
              </p:nvSpPr>
              <p:spPr bwMode="auto">
                <a:xfrm>
                  <a:off x="4804260" y="4001795"/>
                  <a:ext cx="141211" cy="261611"/>
                </a:xfrm>
                <a:custGeom>
                  <a:avLst/>
                  <a:gdLst>
                    <a:gd name="connsiteX0" fmla="*/ 188379 w 369092"/>
                    <a:gd name="connsiteY0" fmla="*/ 64 h 234126"/>
                    <a:gd name="connsiteX1" fmla="*/ 368834 w 369092"/>
                    <a:gd name="connsiteY1" fmla="*/ 145260 h 234126"/>
                    <a:gd name="connsiteX2" fmla="*/ 223896 w 369092"/>
                    <a:gd name="connsiteY2" fmla="*/ 228940 h 234126"/>
                    <a:gd name="connsiteX3" fmla="*/ 188379 w 369092"/>
                    <a:gd name="connsiteY3" fmla="*/ 64 h 234126"/>
                    <a:gd name="connsiteX4" fmla="*/ 180831 w 369092"/>
                    <a:gd name="connsiteY4" fmla="*/ 0 h 234126"/>
                    <a:gd name="connsiteX5" fmla="*/ 145315 w 369092"/>
                    <a:gd name="connsiteY5" fmla="*/ 228876 h 234126"/>
                    <a:gd name="connsiteX6" fmla="*/ 376 w 369092"/>
                    <a:gd name="connsiteY6" fmla="*/ 145196 h 234126"/>
                    <a:gd name="connsiteX7" fmla="*/ 180831 w 369092"/>
                    <a:gd name="connsiteY7" fmla="*/ 0 h 234126"/>
                    <a:gd name="connsiteX0" fmla="*/ 43063 w 223776"/>
                    <a:gd name="connsiteY0" fmla="*/ 64 h 234126"/>
                    <a:gd name="connsiteX1" fmla="*/ 223518 w 223776"/>
                    <a:gd name="connsiteY1" fmla="*/ 145260 h 234126"/>
                    <a:gd name="connsiteX2" fmla="*/ 78580 w 223776"/>
                    <a:gd name="connsiteY2" fmla="*/ 228940 h 234126"/>
                    <a:gd name="connsiteX3" fmla="*/ 43063 w 223776"/>
                    <a:gd name="connsiteY3" fmla="*/ 64 h 234126"/>
                    <a:gd name="connsiteX4" fmla="*/ 35515 w 223776"/>
                    <a:gd name="connsiteY4" fmla="*/ 0 h 234126"/>
                    <a:gd name="connsiteX5" fmla="*/ -1 w 223776"/>
                    <a:gd name="connsiteY5" fmla="*/ 228876 h 234126"/>
                    <a:gd name="connsiteX6" fmla="*/ 35515 w 223776"/>
                    <a:gd name="connsiteY6" fmla="*/ 0 h 234126"/>
                    <a:gd name="connsiteX0" fmla="*/ 0 w 180713"/>
                    <a:gd name="connsiteY0" fmla="*/ 0 h 234062"/>
                    <a:gd name="connsiteX1" fmla="*/ 180455 w 180713"/>
                    <a:gd name="connsiteY1" fmla="*/ 145196 h 234062"/>
                    <a:gd name="connsiteX2" fmla="*/ 35517 w 180713"/>
                    <a:gd name="connsiteY2" fmla="*/ 228876 h 234062"/>
                    <a:gd name="connsiteX3" fmla="*/ 0 w 180713"/>
                    <a:gd name="connsiteY3" fmla="*/ 0 h 234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0713" h="234062">
                      <a:moveTo>
                        <a:pt x="0" y="0"/>
                      </a:moveTo>
                      <a:cubicBezTo>
                        <a:pt x="60152" y="48399"/>
                        <a:pt x="173793" y="109908"/>
                        <a:pt x="180455" y="145196"/>
                      </a:cubicBezTo>
                      <a:cubicBezTo>
                        <a:pt x="187116" y="180482"/>
                        <a:pt x="63115" y="254187"/>
                        <a:pt x="35517" y="228876"/>
                      </a:cubicBezTo>
                      <a:cubicBezTo>
                        <a:pt x="7919" y="203565"/>
                        <a:pt x="11839" y="76292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5" name="フリーフォーム: 図形 424">
                  <a:extLst>
                    <a:ext uri="{FF2B5EF4-FFF2-40B4-BE49-F238E27FC236}">
                      <a16:creationId xmlns:a16="http://schemas.microsoft.com/office/drawing/2014/main" id="{47B7F567-D032-408F-B523-F25FB41F0133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4818782" y="3927053"/>
                  <a:ext cx="180513" cy="182105"/>
                </a:xfrm>
                <a:custGeom>
                  <a:avLst/>
                  <a:gdLst>
                    <a:gd name="connsiteX0" fmla="*/ 1470 w 180513"/>
                    <a:gd name="connsiteY0" fmla="*/ 155998 h 182105"/>
                    <a:gd name="connsiteX1" fmla="*/ 179177 w 180513"/>
                    <a:gd name="connsiteY1" fmla="*/ 155998 h 182105"/>
                    <a:gd name="connsiteX2" fmla="*/ 164120 w 180513"/>
                    <a:gd name="connsiteY2" fmla="*/ 90949 h 182105"/>
                    <a:gd name="connsiteX3" fmla="*/ 118819 w 180513"/>
                    <a:gd name="connsiteY3" fmla="*/ 0 h 182105"/>
                    <a:gd name="connsiteX4" fmla="*/ 61863 w 180513"/>
                    <a:gd name="connsiteY4" fmla="*/ 0 h 182105"/>
                    <a:gd name="connsiteX5" fmla="*/ 16233 w 180513"/>
                    <a:gd name="connsiteY5" fmla="*/ 91753 h 182105"/>
                    <a:gd name="connsiteX6" fmla="*/ 1470 w 180513"/>
                    <a:gd name="connsiteY6" fmla="*/ 155998 h 182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0513" h="182105">
                      <a:moveTo>
                        <a:pt x="1470" y="155998"/>
                      </a:moveTo>
                      <a:cubicBezTo>
                        <a:pt x="14078" y="189888"/>
                        <a:pt x="167236" y="191717"/>
                        <a:pt x="179177" y="155998"/>
                      </a:cubicBezTo>
                      <a:cubicBezTo>
                        <a:pt x="183654" y="142604"/>
                        <a:pt x="176444" y="119008"/>
                        <a:pt x="164120" y="90949"/>
                      </a:cubicBezTo>
                      <a:lnTo>
                        <a:pt x="118819" y="0"/>
                      </a:lnTo>
                      <a:lnTo>
                        <a:pt x="61863" y="0"/>
                      </a:lnTo>
                      <a:lnTo>
                        <a:pt x="16233" y="91753"/>
                      </a:lnTo>
                      <a:cubicBezTo>
                        <a:pt x="3890" y="119866"/>
                        <a:pt x="-3259" y="143290"/>
                        <a:pt x="1470" y="1559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6" name="四角形: 角を丸くする 425">
                  <a:extLst>
                    <a:ext uri="{FF2B5EF4-FFF2-40B4-BE49-F238E27FC236}">
                      <a16:creationId xmlns:a16="http://schemas.microsoft.com/office/drawing/2014/main" id="{9DFB7FC5-1462-4600-A46F-89005A452BC5}"/>
                    </a:ext>
                  </a:extLst>
                </p:cNvPr>
                <p:cNvSpPr/>
                <p:nvPr/>
              </p:nvSpPr>
              <p:spPr bwMode="auto">
                <a:xfrm>
                  <a:off x="4769868" y="3962927"/>
                  <a:ext cx="83248" cy="11313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394" name="グループ化 393">
              <a:extLst>
                <a:ext uri="{FF2B5EF4-FFF2-40B4-BE49-F238E27FC236}">
                  <a16:creationId xmlns:a16="http://schemas.microsoft.com/office/drawing/2014/main" id="{ADED2A4A-56FA-4D12-9B84-0156B905C03C}"/>
                </a:ext>
              </a:extLst>
            </p:cNvPr>
            <p:cNvGrpSpPr/>
            <p:nvPr/>
          </p:nvGrpSpPr>
          <p:grpSpPr>
            <a:xfrm rot="20700000">
              <a:off x="-1644909" y="2650876"/>
              <a:ext cx="2521937" cy="3354151"/>
              <a:chOff x="-1644917" y="2685540"/>
              <a:chExt cx="2521937" cy="3354151"/>
            </a:xfrm>
          </p:grpSpPr>
          <p:sp>
            <p:nvSpPr>
              <p:cNvPr id="402" name="楕円 401">
                <a:extLst>
                  <a:ext uri="{FF2B5EF4-FFF2-40B4-BE49-F238E27FC236}">
                    <a16:creationId xmlns:a16="http://schemas.microsoft.com/office/drawing/2014/main" id="{2D50B123-7DD8-4762-B1DC-27A2658F6A82}"/>
                  </a:ext>
                </a:extLst>
              </p:cNvPr>
              <p:cNvSpPr/>
              <p:nvPr/>
            </p:nvSpPr>
            <p:spPr bwMode="auto">
              <a:xfrm>
                <a:off x="-1644917" y="2786107"/>
                <a:ext cx="2007730" cy="200773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3" name="楕円 402">
                <a:extLst>
                  <a:ext uri="{FF2B5EF4-FFF2-40B4-BE49-F238E27FC236}">
                    <a16:creationId xmlns:a16="http://schemas.microsoft.com/office/drawing/2014/main" id="{A54B0E45-EB49-4A6A-B3FB-E189FB0898A3}"/>
                  </a:ext>
                </a:extLst>
              </p:cNvPr>
              <p:cNvSpPr/>
              <p:nvPr/>
            </p:nvSpPr>
            <p:spPr bwMode="auto">
              <a:xfrm>
                <a:off x="-1642618" y="3013322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9893AD62-2733-4C96-8377-6C7C7741BC1B}"/>
                  </a:ext>
                </a:extLst>
              </p:cNvPr>
              <p:cNvSpPr/>
              <p:nvPr/>
            </p:nvSpPr>
            <p:spPr bwMode="auto">
              <a:xfrm>
                <a:off x="-773053" y="2740860"/>
                <a:ext cx="1650073" cy="3298831"/>
              </a:xfrm>
              <a:custGeom>
                <a:avLst/>
                <a:gdLst>
                  <a:gd name="connsiteX0" fmla="*/ 346884 w 1650073"/>
                  <a:gd name="connsiteY0" fmla="*/ 0 h 3298831"/>
                  <a:gd name="connsiteX1" fmla="*/ 1650073 w 1650073"/>
                  <a:gd name="connsiteY1" fmla="*/ 1292287 h 3298831"/>
                  <a:gd name="connsiteX2" fmla="*/ 1623597 w 1650073"/>
                  <a:gd name="connsiteY2" fmla="*/ 1552728 h 3298831"/>
                  <a:gd name="connsiteX3" fmla="*/ 1617786 w 1650073"/>
                  <a:gd name="connsiteY3" fmla="*/ 1575139 h 3298831"/>
                  <a:gd name="connsiteX4" fmla="*/ 1623597 w 1650073"/>
                  <a:gd name="connsiteY4" fmla="*/ 1601862 h 3298831"/>
                  <a:gd name="connsiteX5" fmla="*/ 1650073 w 1650073"/>
                  <a:gd name="connsiteY5" fmla="*/ 1912415 h 3298831"/>
                  <a:gd name="connsiteX6" fmla="*/ 873064 w 1650073"/>
                  <a:gd name="connsiteY6" fmla="*/ 3203315 h 3298831"/>
                  <a:gd name="connsiteX7" fmla="*/ 690266 w 1650073"/>
                  <a:gd name="connsiteY7" fmla="*/ 3298831 h 3298831"/>
                  <a:gd name="connsiteX8" fmla="*/ 690756 w 1650073"/>
                  <a:gd name="connsiteY8" fmla="*/ 3295834 h 3298831"/>
                  <a:gd name="connsiteX9" fmla="*/ 744016 w 1650073"/>
                  <a:gd name="connsiteY9" fmla="*/ 2507428 h 3298831"/>
                  <a:gd name="connsiteX10" fmla="*/ 20482 w 1650073"/>
                  <a:gd name="connsiteY10" fmla="*/ 64512 h 3298831"/>
                  <a:gd name="connsiteX11" fmla="*/ 0 w 1650073"/>
                  <a:gd name="connsiteY11" fmla="*/ 47735 h 3298831"/>
                  <a:gd name="connsiteX12" fmla="*/ 84246 w 1650073"/>
                  <a:gd name="connsiteY12" fmla="*/ 26255 h 3298831"/>
                  <a:gd name="connsiteX13" fmla="*/ 346884 w 1650073"/>
                  <a:gd name="connsiteY13" fmla="*/ 0 h 3298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50073" h="3298831">
                    <a:moveTo>
                      <a:pt x="346884" y="0"/>
                    </a:moveTo>
                    <a:cubicBezTo>
                      <a:pt x="1066615" y="0"/>
                      <a:pt x="1650073" y="578577"/>
                      <a:pt x="1650073" y="1292287"/>
                    </a:cubicBezTo>
                    <a:cubicBezTo>
                      <a:pt x="1650073" y="1381501"/>
                      <a:pt x="1640957" y="1468603"/>
                      <a:pt x="1623597" y="1552728"/>
                    </a:cubicBezTo>
                    <a:lnTo>
                      <a:pt x="1617786" y="1575139"/>
                    </a:lnTo>
                    <a:lnTo>
                      <a:pt x="1623597" y="1601862"/>
                    </a:lnTo>
                    <a:cubicBezTo>
                      <a:pt x="1640957" y="1702173"/>
                      <a:pt x="1650073" y="1806035"/>
                      <a:pt x="1650073" y="1912415"/>
                    </a:cubicBezTo>
                    <a:cubicBezTo>
                      <a:pt x="1650073" y="2550694"/>
                      <a:pt x="1347104" y="2926404"/>
                      <a:pt x="873064" y="3203315"/>
                    </a:cubicBezTo>
                    <a:lnTo>
                      <a:pt x="690266" y="3298831"/>
                    </a:lnTo>
                    <a:lnTo>
                      <a:pt x="690756" y="3295834"/>
                    </a:lnTo>
                    <a:cubicBezTo>
                      <a:pt x="725370" y="3046777"/>
                      <a:pt x="744016" y="2781976"/>
                      <a:pt x="744016" y="2507428"/>
                    </a:cubicBezTo>
                    <a:cubicBezTo>
                      <a:pt x="744016" y="1409238"/>
                      <a:pt x="445672" y="466996"/>
                      <a:pt x="20482" y="64512"/>
                    </a:cubicBezTo>
                    <a:lnTo>
                      <a:pt x="0" y="47735"/>
                    </a:lnTo>
                    <a:lnTo>
                      <a:pt x="84246" y="26255"/>
                    </a:lnTo>
                    <a:cubicBezTo>
                      <a:pt x="169080" y="9040"/>
                      <a:pt x="256917" y="0"/>
                      <a:pt x="34688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D779F200-FA1D-4210-909F-21E0E0ED9208}"/>
                  </a:ext>
                </a:extLst>
              </p:cNvPr>
              <p:cNvSpPr/>
              <p:nvPr/>
            </p:nvSpPr>
            <p:spPr bwMode="auto">
              <a:xfrm rot="2700000">
                <a:off x="-1330650" y="3087837"/>
                <a:ext cx="1800935" cy="996342"/>
              </a:xfrm>
              <a:custGeom>
                <a:avLst/>
                <a:gdLst>
                  <a:gd name="connsiteX0" fmla="*/ 913929 w 1827859"/>
                  <a:gd name="connsiteY0" fmla="*/ 0 h 1231279"/>
                  <a:gd name="connsiteX1" fmla="*/ 1825703 w 1827859"/>
                  <a:gd name="connsiteY1" fmla="*/ 604155 h 1231279"/>
                  <a:gd name="connsiteX2" fmla="*/ 1827859 w 1827859"/>
                  <a:gd name="connsiteY2" fmla="*/ 615640 h 1231279"/>
                  <a:gd name="connsiteX3" fmla="*/ 1825703 w 1827859"/>
                  <a:gd name="connsiteY3" fmla="*/ 627124 h 1231279"/>
                  <a:gd name="connsiteX4" fmla="*/ 913929 w 1827859"/>
                  <a:gd name="connsiteY4" fmla="*/ 1231279 h 1231279"/>
                  <a:gd name="connsiteX5" fmla="*/ 2155 w 1827859"/>
                  <a:gd name="connsiteY5" fmla="*/ 627124 h 1231279"/>
                  <a:gd name="connsiteX6" fmla="*/ 0 w 1827859"/>
                  <a:gd name="connsiteY6" fmla="*/ 615640 h 1231279"/>
                  <a:gd name="connsiteX7" fmla="*/ 2155 w 1827859"/>
                  <a:gd name="connsiteY7" fmla="*/ 604155 h 1231279"/>
                  <a:gd name="connsiteX8" fmla="*/ 913929 w 1827859"/>
                  <a:gd name="connsiteY8" fmla="*/ 0 h 1231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27859" h="1231279">
                    <a:moveTo>
                      <a:pt x="913929" y="0"/>
                    </a:moveTo>
                    <a:cubicBezTo>
                      <a:pt x="1363680" y="0"/>
                      <a:pt x="1738920" y="259365"/>
                      <a:pt x="1825703" y="604155"/>
                    </a:cubicBezTo>
                    <a:lnTo>
                      <a:pt x="1827859" y="615640"/>
                    </a:lnTo>
                    <a:lnTo>
                      <a:pt x="1825703" y="627124"/>
                    </a:lnTo>
                    <a:cubicBezTo>
                      <a:pt x="1738920" y="971914"/>
                      <a:pt x="1363680" y="1231279"/>
                      <a:pt x="913929" y="1231279"/>
                    </a:cubicBezTo>
                    <a:cubicBezTo>
                      <a:pt x="464178" y="1231279"/>
                      <a:pt x="88938" y="971914"/>
                      <a:pt x="2155" y="627124"/>
                    </a:cubicBezTo>
                    <a:lnTo>
                      <a:pt x="0" y="615640"/>
                    </a:lnTo>
                    <a:lnTo>
                      <a:pt x="2155" y="604155"/>
                    </a:lnTo>
                    <a:cubicBezTo>
                      <a:pt x="88938" y="259365"/>
                      <a:pt x="464178" y="0"/>
                      <a:pt x="913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86724ECC-2DD9-4280-BA52-63129C3FE7FB}"/>
                  </a:ext>
                </a:extLst>
              </p:cNvPr>
              <p:cNvSpPr/>
              <p:nvPr/>
            </p:nvSpPr>
            <p:spPr bwMode="auto">
              <a:xfrm rot="900000" flipH="1">
                <a:off x="-361278" y="4070782"/>
                <a:ext cx="464334" cy="702820"/>
              </a:xfrm>
              <a:custGeom>
                <a:avLst/>
                <a:gdLst>
                  <a:gd name="connsiteX0" fmla="*/ 306185 w 464334"/>
                  <a:gd name="connsiteY0" fmla="*/ 7139 h 702820"/>
                  <a:gd name="connsiteX1" fmla="*/ 254828 w 464334"/>
                  <a:gd name="connsiteY1" fmla="*/ 0 h 702820"/>
                  <a:gd name="connsiteX2" fmla="*/ 0 w 464334"/>
                  <a:gd name="connsiteY2" fmla="*/ 351410 h 702820"/>
                  <a:gd name="connsiteX3" fmla="*/ 254828 w 464334"/>
                  <a:gd name="connsiteY3" fmla="*/ 702820 h 702820"/>
                  <a:gd name="connsiteX4" fmla="*/ 354019 w 464334"/>
                  <a:gd name="connsiteY4" fmla="*/ 675204 h 702820"/>
                  <a:gd name="connsiteX5" fmla="*/ 394939 w 464334"/>
                  <a:gd name="connsiteY5" fmla="*/ 644575 h 702820"/>
                  <a:gd name="connsiteX6" fmla="*/ 393138 w 464334"/>
                  <a:gd name="connsiteY6" fmla="*/ 641565 h 702820"/>
                  <a:gd name="connsiteX7" fmla="*/ 349617 w 464334"/>
                  <a:gd name="connsiteY7" fmla="*/ 445088 h 702820"/>
                  <a:gd name="connsiteX8" fmla="*/ 461968 w 464334"/>
                  <a:gd name="connsiteY8" fmla="*/ 153694 h 702820"/>
                  <a:gd name="connsiteX9" fmla="*/ 464334 w 464334"/>
                  <a:gd name="connsiteY9" fmla="*/ 151923 h 702820"/>
                  <a:gd name="connsiteX10" fmla="*/ 435019 w 464334"/>
                  <a:gd name="connsiteY10" fmla="*/ 102926 h 702820"/>
                  <a:gd name="connsiteX11" fmla="*/ 306185 w 464334"/>
                  <a:gd name="connsiteY11" fmla="*/ 7139 h 702820"/>
                  <a:gd name="connsiteX0" fmla="*/ 349617 w 464334"/>
                  <a:gd name="connsiteY0" fmla="*/ 445088 h 702820"/>
                  <a:gd name="connsiteX1" fmla="*/ 461968 w 464334"/>
                  <a:gd name="connsiteY1" fmla="*/ 153694 h 702820"/>
                  <a:gd name="connsiteX2" fmla="*/ 464334 w 464334"/>
                  <a:gd name="connsiteY2" fmla="*/ 151923 h 702820"/>
                  <a:gd name="connsiteX3" fmla="*/ 435019 w 464334"/>
                  <a:gd name="connsiteY3" fmla="*/ 102926 h 702820"/>
                  <a:gd name="connsiteX4" fmla="*/ 306185 w 464334"/>
                  <a:gd name="connsiteY4" fmla="*/ 7139 h 702820"/>
                  <a:gd name="connsiteX5" fmla="*/ 254828 w 464334"/>
                  <a:gd name="connsiteY5" fmla="*/ 0 h 702820"/>
                  <a:gd name="connsiteX6" fmla="*/ 0 w 464334"/>
                  <a:gd name="connsiteY6" fmla="*/ 351410 h 702820"/>
                  <a:gd name="connsiteX7" fmla="*/ 254828 w 464334"/>
                  <a:gd name="connsiteY7" fmla="*/ 702820 h 702820"/>
                  <a:gd name="connsiteX8" fmla="*/ 354019 w 464334"/>
                  <a:gd name="connsiteY8" fmla="*/ 675204 h 702820"/>
                  <a:gd name="connsiteX9" fmla="*/ 394939 w 464334"/>
                  <a:gd name="connsiteY9" fmla="*/ 644575 h 702820"/>
                  <a:gd name="connsiteX10" fmla="*/ 393138 w 464334"/>
                  <a:gd name="connsiteY10" fmla="*/ 641565 h 702820"/>
                  <a:gd name="connsiteX11" fmla="*/ 441057 w 464334"/>
                  <a:gd name="connsiteY11" fmla="*/ 536528 h 702820"/>
                  <a:gd name="connsiteX0" fmla="*/ 461968 w 464334"/>
                  <a:gd name="connsiteY0" fmla="*/ 153694 h 702820"/>
                  <a:gd name="connsiteX1" fmla="*/ 464334 w 464334"/>
                  <a:gd name="connsiteY1" fmla="*/ 151923 h 702820"/>
                  <a:gd name="connsiteX2" fmla="*/ 435019 w 464334"/>
                  <a:gd name="connsiteY2" fmla="*/ 102926 h 702820"/>
                  <a:gd name="connsiteX3" fmla="*/ 306185 w 464334"/>
                  <a:gd name="connsiteY3" fmla="*/ 7139 h 702820"/>
                  <a:gd name="connsiteX4" fmla="*/ 254828 w 464334"/>
                  <a:gd name="connsiteY4" fmla="*/ 0 h 702820"/>
                  <a:gd name="connsiteX5" fmla="*/ 0 w 464334"/>
                  <a:gd name="connsiteY5" fmla="*/ 351410 h 702820"/>
                  <a:gd name="connsiteX6" fmla="*/ 254828 w 464334"/>
                  <a:gd name="connsiteY6" fmla="*/ 702820 h 702820"/>
                  <a:gd name="connsiteX7" fmla="*/ 354019 w 464334"/>
                  <a:gd name="connsiteY7" fmla="*/ 675204 h 702820"/>
                  <a:gd name="connsiteX8" fmla="*/ 394939 w 464334"/>
                  <a:gd name="connsiteY8" fmla="*/ 644575 h 702820"/>
                  <a:gd name="connsiteX9" fmla="*/ 393138 w 464334"/>
                  <a:gd name="connsiteY9" fmla="*/ 641565 h 702820"/>
                  <a:gd name="connsiteX10" fmla="*/ 441057 w 464334"/>
                  <a:gd name="connsiteY10" fmla="*/ 536528 h 702820"/>
                  <a:gd name="connsiteX0" fmla="*/ 461968 w 464334"/>
                  <a:gd name="connsiteY0" fmla="*/ 153694 h 702820"/>
                  <a:gd name="connsiteX1" fmla="*/ 464334 w 464334"/>
                  <a:gd name="connsiteY1" fmla="*/ 151923 h 702820"/>
                  <a:gd name="connsiteX2" fmla="*/ 435019 w 464334"/>
                  <a:gd name="connsiteY2" fmla="*/ 102926 h 702820"/>
                  <a:gd name="connsiteX3" fmla="*/ 306185 w 464334"/>
                  <a:gd name="connsiteY3" fmla="*/ 7139 h 702820"/>
                  <a:gd name="connsiteX4" fmla="*/ 254828 w 464334"/>
                  <a:gd name="connsiteY4" fmla="*/ 0 h 702820"/>
                  <a:gd name="connsiteX5" fmla="*/ 0 w 464334"/>
                  <a:gd name="connsiteY5" fmla="*/ 351410 h 702820"/>
                  <a:gd name="connsiteX6" fmla="*/ 254828 w 464334"/>
                  <a:gd name="connsiteY6" fmla="*/ 702820 h 702820"/>
                  <a:gd name="connsiteX7" fmla="*/ 354019 w 464334"/>
                  <a:gd name="connsiteY7" fmla="*/ 675204 h 702820"/>
                  <a:gd name="connsiteX8" fmla="*/ 394939 w 464334"/>
                  <a:gd name="connsiteY8" fmla="*/ 644575 h 702820"/>
                  <a:gd name="connsiteX9" fmla="*/ 393138 w 464334"/>
                  <a:gd name="connsiteY9" fmla="*/ 641565 h 702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64334" h="702820">
                    <a:moveTo>
                      <a:pt x="461968" y="153694"/>
                    </a:moveTo>
                    <a:lnTo>
                      <a:pt x="464334" y="151923"/>
                    </a:lnTo>
                    <a:lnTo>
                      <a:pt x="435019" y="102926"/>
                    </a:lnTo>
                    <a:cubicBezTo>
                      <a:pt x="400433" y="55231"/>
                      <a:pt x="355951" y="21183"/>
                      <a:pt x="306185" y="7139"/>
                    </a:cubicBezTo>
                    <a:cubicBezTo>
                      <a:pt x="289596" y="2458"/>
                      <a:pt x="272420" y="0"/>
                      <a:pt x="254828" y="0"/>
                    </a:cubicBezTo>
                    <a:cubicBezTo>
                      <a:pt x="114090" y="0"/>
                      <a:pt x="0" y="157332"/>
                      <a:pt x="0" y="351410"/>
                    </a:cubicBezTo>
                    <a:cubicBezTo>
                      <a:pt x="0" y="545488"/>
                      <a:pt x="114090" y="702820"/>
                      <a:pt x="254828" y="702820"/>
                    </a:cubicBezTo>
                    <a:cubicBezTo>
                      <a:pt x="290013" y="702820"/>
                      <a:pt x="323532" y="692987"/>
                      <a:pt x="354019" y="675204"/>
                    </a:cubicBezTo>
                    <a:lnTo>
                      <a:pt x="394939" y="644575"/>
                    </a:lnTo>
                    <a:lnTo>
                      <a:pt x="393138" y="641565"/>
                    </a:lnTo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4CB9BA62-7FC3-4966-B681-1EAF3C6E39BE}"/>
                  </a:ext>
                </a:extLst>
              </p:cNvPr>
              <p:cNvSpPr/>
              <p:nvPr/>
            </p:nvSpPr>
            <p:spPr bwMode="auto">
              <a:xfrm rot="900000" flipH="1">
                <a:off x="-294349" y="4217822"/>
                <a:ext cx="270044" cy="408740"/>
              </a:xfrm>
              <a:custGeom>
                <a:avLst/>
                <a:gdLst>
                  <a:gd name="connsiteX0" fmla="*/ 306185 w 464334"/>
                  <a:gd name="connsiteY0" fmla="*/ 7139 h 702820"/>
                  <a:gd name="connsiteX1" fmla="*/ 254828 w 464334"/>
                  <a:gd name="connsiteY1" fmla="*/ 0 h 702820"/>
                  <a:gd name="connsiteX2" fmla="*/ 0 w 464334"/>
                  <a:gd name="connsiteY2" fmla="*/ 351410 h 702820"/>
                  <a:gd name="connsiteX3" fmla="*/ 254828 w 464334"/>
                  <a:gd name="connsiteY3" fmla="*/ 702820 h 702820"/>
                  <a:gd name="connsiteX4" fmla="*/ 354019 w 464334"/>
                  <a:gd name="connsiteY4" fmla="*/ 675204 h 702820"/>
                  <a:gd name="connsiteX5" fmla="*/ 394939 w 464334"/>
                  <a:gd name="connsiteY5" fmla="*/ 644575 h 702820"/>
                  <a:gd name="connsiteX6" fmla="*/ 393138 w 464334"/>
                  <a:gd name="connsiteY6" fmla="*/ 641565 h 702820"/>
                  <a:gd name="connsiteX7" fmla="*/ 349617 w 464334"/>
                  <a:gd name="connsiteY7" fmla="*/ 445088 h 702820"/>
                  <a:gd name="connsiteX8" fmla="*/ 461968 w 464334"/>
                  <a:gd name="connsiteY8" fmla="*/ 153694 h 702820"/>
                  <a:gd name="connsiteX9" fmla="*/ 464334 w 464334"/>
                  <a:gd name="connsiteY9" fmla="*/ 151923 h 702820"/>
                  <a:gd name="connsiteX10" fmla="*/ 435019 w 464334"/>
                  <a:gd name="connsiteY10" fmla="*/ 102926 h 702820"/>
                  <a:gd name="connsiteX11" fmla="*/ 306185 w 464334"/>
                  <a:gd name="connsiteY11" fmla="*/ 7139 h 702820"/>
                  <a:gd name="connsiteX0" fmla="*/ 349617 w 464334"/>
                  <a:gd name="connsiteY0" fmla="*/ 445088 h 702820"/>
                  <a:gd name="connsiteX1" fmla="*/ 461968 w 464334"/>
                  <a:gd name="connsiteY1" fmla="*/ 153694 h 702820"/>
                  <a:gd name="connsiteX2" fmla="*/ 464334 w 464334"/>
                  <a:gd name="connsiteY2" fmla="*/ 151923 h 702820"/>
                  <a:gd name="connsiteX3" fmla="*/ 435019 w 464334"/>
                  <a:gd name="connsiteY3" fmla="*/ 102926 h 702820"/>
                  <a:gd name="connsiteX4" fmla="*/ 306185 w 464334"/>
                  <a:gd name="connsiteY4" fmla="*/ 7139 h 702820"/>
                  <a:gd name="connsiteX5" fmla="*/ 254828 w 464334"/>
                  <a:gd name="connsiteY5" fmla="*/ 0 h 702820"/>
                  <a:gd name="connsiteX6" fmla="*/ 0 w 464334"/>
                  <a:gd name="connsiteY6" fmla="*/ 351410 h 702820"/>
                  <a:gd name="connsiteX7" fmla="*/ 254828 w 464334"/>
                  <a:gd name="connsiteY7" fmla="*/ 702820 h 702820"/>
                  <a:gd name="connsiteX8" fmla="*/ 354019 w 464334"/>
                  <a:gd name="connsiteY8" fmla="*/ 675204 h 702820"/>
                  <a:gd name="connsiteX9" fmla="*/ 394939 w 464334"/>
                  <a:gd name="connsiteY9" fmla="*/ 644575 h 702820"/>
                  <a:gd name="connsiteX10" fmla="*/ 393138 w 464334"/>
                  <a:gd name="connsiteY10" fmla="*/ 641565 h 702820"/>
                  <a:gd name="connsiteX11" fmla="*/ 441057 w 464334"/>
                  <a:gd name="connsiteY11" fmla="*/ 536528 h 702820"/>
                  <a:gd name="connsiteX0" fmla="*/ 461968 w 464334"/>
                  <a:gd name="connsiteY0" fmla="*/ 153694 h 702820"/>
                  <a:gd name="connsiteX1" fmla="*/ 464334 w 464334"/>
                  <a:gd name="connsiteY1" fmla="*/ 151923 h 702820"/>
                  <a:gd name="connsiteX2" fmla="*/ 435019 w 464334"/>
                  <a:gd name="connsiteY2" fmla="*/ 102926 h 702820"/>
                  <a:gd name="connsiteX3" fmla="*/ 306185 w 464334"/>
                  <a:gd name="connsiteY3" fmla="*/ 7139 h 702820"/>
                  <a:gd name="connsiteX4" fmla="*/ 254828 w 464334"/>
                  <a:gd name="connsiteY4" fmla="*/ 0 h 702820"/>
                  <a:gd name="connsiteX5" fmla="*/ 0 w 464334"/>
                  <a:gd name="connsiteY5" fmla="*/ 351410 h 702820"/>
                  <a:gd name="connsiteX6" fmla="*/ 254828 w 464334"/>
                  <a:gd name="connsiteY6" fmla="*/ 702820 h 702820"/>
                  <a:gd name="connsiteX7" fmla="*/ 354019 w 464334"/>
                  <a:gd name="connsiteY7" fmla="*/ 675204 h 702820"/>
                  <a:gd name="connsiteX8" fmla="*/ 394939 w 464334"/>
                  <a:gd name="connsiteY8" fmla="*/ 644575 h 702820"/>
                  <a:gd name="connsiteX9" fmla="*/ 393138 w 464334"/>
                  <a:gd name="connsiteY9" fmla="*/ 641565 h 702820"/>
                  <a:gd name="connsiteX10" fmla="*/ 441057 w 464334"/>
                  <a:gd name="connsiteY10" fmla="*/ 536528 h 702820"/>
                  <a:gd name="connsiteX0" fmla="*/ 461968 w 464334"/>
                  <a:gd name="connsiteY0" fmla="*/ 153694 h 702820"/>
                  <a:gd name="connsiteX1" fmla="*/ 464334 w 464334"/>
                  <a:gd name="connsiteY1" fmla="*/ 151923 h 702820"/>
                  <a:gd name="connsiteX2" fmla="*/ 435019 w 464334"/>
                  <a:gd name="connsiteY2" fmla="*/ 102926 h 702820"/>
                  <a:gd name="connsiteX3" fmla="*/ 306185 w 464334"/>
                  <a:gd name="connsiteY3" fmla="*/ 7139 h 702820"/>
                  <a:gd name="connsiteX4" fmla="*/ 254828 w 464334"/>
                  <a:gd name="connsiteY4" fmla="*/ 0 h 702820"/>
                  <a:gd name="connsiteX5" fmla="*/ 0 w 464334"/>
                  <a:gd name="connsiteY5" fmla="*/ 351410 h 702820"/>
                  <a:gd name="connsiteX6" fmla="*/ 254828 w 464334"/>
                  <a:gd name="connsiteY6" fmla="*/ 702820 h 702820"/>
                  <a:gd name="connsiteX7" fmla="*/ 354019 w 464334"/>
                  <a:gd name="connsiteY7" fmla="*/ 675204 h 702820"/>
                  <a:gd name="connsiteX8" fmla="*/ 394939 w 464334"/>
                  <a:gd name="connsiteY8" fmla="*/ 644575 h 702820"/>
                  <a:gd name="connsiteX9" fmla="*/ 393138 w 464334"/>
                  <a:gd name="connsiteY9" fmla="*/ 641565 h 702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64334" h="702820">
                    <a:moveTo>
                      <a:pt x="461968" y="153694"/>
                    </a:moveTo>
                    <a:lnTo>
                      <a:pt x="464334" y="151923"/>
                    </a:lnTo>
                    <a:lnTo>
                      <a:pt x="435019" y="102926"/>
                    </a:lnTo>
                    <a:cubicBezTo>
                      <a:pt x="400433" y="55231"/>
                      <a:pt x="355951" y="21183"/>
                      <a:pt x="306185" y="7139"/>
                    </a:cubicBezTo>
                    <a:cubicBezTo>
                      <a:pt x="289596" y="2458"/>
                      <a:pt x="272420" y="0"/>
                      <a:pt x="254828" y="0"/>
                    </a:cubicBezTo>
                    <a:cubicBezTo>
                      <a:pt x="114090" y="0"/>
                      <a:pt x="0" y="157332"/>
                      <a:pt x="0" y="351410"/>
                    </a:cubicBezTo>
                    <a:cubicBezTo>
                      <a:pt x="0" y="545488"/>
                      <a:pt x="114090" y="702820"/>
                      <a:pt x="254828" y="702820"/>
                    </a:cubicBezTo>
                    <a:cubicBezTo>
                      <a:pt x="290013" y="702820"/>
                      <a:pt x="323532" y="692987"/>
                      <a:pt x="354019" y="675204"/>
                    </a:cubicBezTo>
                    <a:lnTo>
                      <a:pt x="394939" y="644575"/>
                    </a:lnTo>
                    <a:lnTo>
                      <a:pt x="393138" y="641565"/>
                    </a:lnTo>
                  </a:path>
                </a:pathLst>
              </a:cu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8" name="月 407">
                <a:extLst>
                  <a:ext uri="{FF2B5EF4-FFF2-40B4-BE49-F238E27FC236}">
                    <a16:creationId xmlns:a16="http://schemas.microsoft.com/office/drawing/2014/main" id="{30ABE063-033B-4129-8DE0-78D06C33BE5F}"/>
                  </a:ext>
                </a:extLst>
              </p:cNvPr>
              <p:cNvSpPr/>
              <p:nvPr/>
            </p:nvSpPr>
            <p:spPr bwMode="auto">
              <a:xfrm flipH="1">
                <a:off x="-564463" y="3662313"/>
                <a:ext cx="383794" cy="1575175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09" name="グループ化 408">
                <a:extLst>
                  <a:ext uri="{FF2B5EF4-FFF2-40B4-BE49-F238E27FC236}">
                    <a16:creationId xmlns:a16="http://schemas.microsoft.com/office/drawing/2014/main" id="{5C7AE4F9-3A35-4F80-AD71-CA91A104AC5F}"/>
                  </a:ext>
                </a:extLst>
              </p:cNvPr>
              <p:cNvGrpSpPr/>
              <p:nvPr/>
            </p:nvGrpSpPr>
            <p:grpSpPr>
              <a:xfrm flipH="1">
                <a:off x="-1552998" y="4063909"/>
                <a:ext cx="487022" cy="296736"/>
                <a:chOff x="6128823" y="2418951"/>
                <a:chExt cx="690181" cy="296736"/>
              </a:xfrm>
            </p:grpSpPr>
            <p:sp>
              <p:nvSpPr>
                <p:cNvPr id="412" name="月 411">
                  <a:extLst>
                    <a:ext uri="{FF2B5EF4-FFF2-40B4-BE49-F238E27FC236}">
                      <a16:creationId xmlns:a16="http://schemas.microsoft.com/office/drawing/2014/main" id="{DB1708F4-AD93-487B-91A5-114A82449257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6250747" y="2396193"/>
                  <a:ext cx="123402" cy="303750"/>
                </a:xfrm>
                <a:prstGeom prst="moon">
                  <a:avLst>
                    <a:gd name="adj" fmla="val 5050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3" name="月 412">
                  <a:extLst>
                    <a:ext uri="{FF2B5EF4-FFF2-40B4-BE49-F238E27FC236}">
                      <a16:creationId xmlns:a16="http://schemas.microsoft.com/office/drawing/2014/main" id="{172AAE1B-7346-4D7C-A43D-C3F2319A1568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6218997" y="2421593"/>
                  <a:ext cx="123402" cy="303750"/>
                </a:xfrm>
                <a:prstGeom prst="moon">
                  <a:avLst>
                    <a:gd name="adj" fmla="val 5050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4" name="フリーフォーム: 図形 413">
                  <a:extLst>
                    <a:ext uri="{FF2B5EF4-FFF2-40B4-BE49-F238E27FC236}">
                      <a16:creationId xmlns:a16="http://schemas.microsoft.com/office/drawing/2014/main" id="{FCE27201-353E-4219-B41E-F559C1FF15B0}"/>
                    </a:ext>
                  </a:extLst>
                </p:cNvPr>
                <p:cNvSpPr/>
                <p:nvPr/>
              </p:nvSpPr>
              <p:spPr bwMode="auto">
                <a:xfrm>
                  <a:off x="6225138" y="2453222"/>
                  <a:ext cx="593866" cy="262465"/>
                </a:xfrm>
                <a:custGeom>
                  <a:avLst/>
                  <a:gdLst>
                    <a:gd name="connsiteX0" fmla="*/ 296933 w 593866"/>
                    <a:gd name="connsiteY0" fmla="*/ 0 h 262465"/>
                    <a:gd name="connsiteX1" fmla="*/ 593866 w 593866"/>
                    <a:gd name="connsiteY1" fmla="*/ 149752 h 262465"/>
                    <a:gd name="connsiteX2" fmla="*/ 506897 w 593866"/>
                    <a:gd name="connsiteY2" fmla="*/ 255643 h 262465"/>
                    <a:gd name="connsiteX3" fmla="*/ 486834 w 593866"/>
                    <a:gd name="connsiteY3" fmla="*/ 262465 h 262465"/>
                    <a:gd name="connsiteX4" fmla="*/ 412513 w 593866"/>
                    <a:gd name="connsiteY4" fmla="*/ 237193 h 262465"/>
                    <a:gd name="connsiteX5" fmla="*/ 296933 w 593866"/>
                    <a:gd name="connsiteY5" fmla="*/ 225425 h 262465"/>
                    <a:gd name="connsiteX6" fmla="*/ 181353 w 593866"/>
                    <a:gd name="connsiteY6" fmla="*/ 237193 h 262465"/>
                    <a:gd name="connsiteX7" fmla="*/ 107032 w 593866"/>
                    <a:gd name="connsiteY7" fmla="*/ 262465 h 262465"/>
                    <a:gd name="connsiteX8" fmla="*/ 86970 w 593866"/>
                    <a:gd name="connsiteY8" fmla="*/ 255643 h 262465"/>
                    <a:gd name="connsiteX9" fmla="*/ 0 w 593866"/>
                    <a:gd name="connsiteY9" fmla="*/ 149752 h 262465"/>
                    <a:gd name="connsiteX10" fmla="*/ 296933 w 593866"/>
                    <a:gd name="connsiteY10" fmla="*/ 0 h 262465"/>
                    <a:gd name="connsiteX0" fmla="*/ 296933 w 593866"/>
                    <a:gd name="connsiteY0" fmla="*/ 225425 h 316865"/>
                    <a:gd name="connsiteX1" fmla="*/ 181353 w 593866"/>
                    <a:gd name="connsiteY1" fmla="*/ 237193 h 316865"/>
                    <a:gd name="connsiteX2" fmla="*/ 107032 w 593866"/>
                    <a:gd name="connsiteY2" fmla="*/ 262465 h 316865"/>
                    <a:gd name="connsiteX3" fmla="*/ 86970 w 593866"/>
                    <a:gd name="connsiteY3" fmla="*/ 255643 h 316865"/>
                    <a:gd name="connsiteX4" fmla="*/ 0 w 593866"/>
                    <a:gd name="connsiteY4" fmla="*/ 149752 h 316865"/>
                    <a:gd name="connsiteX5" fmla="*/ 296933 w 593866"/>
                    <a:gd name="connsiteY5" fmla="*/ 0 h 316865"/>
                    <a:gd name="connsiteX6" fmla="*/ 593866 w 593866"/>
                    <a:gd name="connsiteY6" fmla="*/ 149752 h 316865"/>
                    <a:gd name="connsiteX7" fmla="*/ 506897 w 593866"/>
                    <a:gd name="connsiteY7" fmla="*/ 255643 h 316865"/>
                    <a:gd name="connsiteX8" fmla="*/ 486834 w 593866"/>
                    <a:gd name="connsiteY8" fmla="*/ 262465 h 316865"/>
                    <a:gd name="connsiteX9" fmla="*/ 412513 w 593866"/>
                    <a:gd name="connsiteY9" fmla="*/ 237193 h 316865"/>
                    <a:gd name="connsiteX10" fmla="*/ 388373 w 593866"/>
                    <a:gd name="connsiteY10" fmla="*/ 316865 h 316865"/>
                    <a:gd name="connsiteX0" fmla="*/ 181353 w 593866"/>
                    <a:gd name="connsiteY0" fmla="*/ 237193 h 316865"/>
                    <a:gd name="connsiteX1" fmla="*/ 107032 w 593866"/>
                    <a:gd name="connsiteY1" fmla="*/ 262465 h 316865"/>
                    <a:gd name="connsiteX2" fmla="*/ 86970 w 593866"/>
                    <a:gd name="connsiteY2" fmla="*/ 255643 h 316865"/>
                    <a:gd name="connsiteX3" fmla="*/ 0 w 593866"/>
                    <a:gd name="connsiteY3" fmla="*/ 149752 h 316865"/>
                    <a:gd name="connsiteX4" fmla="*/ 296933 w 593866"/>
                    <a:gd name="connsiteY4" fmla="*/ 0 h 316865"/>
                    <a:gd name="connsiteX5" fmla="*/ 593866 w 593866"/>
                    <a:gd name="connsiteY5" fmla="*/ 149752 h 316865"/>
                    <a:gd name="connsiteX6" fmla="*/ 506897 w 593866"/>
                    <a:gd name="connsiteY6" fmla="*/ 255643 h 316865"/>
                    <a:gd name="connsiteX7" fmla="*/ 486834 w 593866"/>
                    <a:gd name="connsiteY7" fmla="*/ 262465 h 316865"/>
                    <a:gd name="connsiteX8" fmla="*/ 412513 w 593866"/>
                    <a:gd name="connsiteY8" fmla="*/ 237193 h 316865"/>
                    <a:gd name="connsiteX9" fmla="*/ 388373 w 593866"/>
                    <a:gd name="connsiteY9" fmla="*/ 316865 h 316865"/>
                    <a:gd name="connsiteX0" fmla="*/ 107032 w 593866"/>
                    <a:gd name="connsiteY0" fmla="*/ 262465 h 316865"/>
                    <a:gd name="connsiteX1" fmla="*/ 86970 w 593866"/>
                    <a:gd name="connsiteY1" fmla="*/ 255643 h 316865"/>
                    <a:gd name="connsiteX2" fmla="*/ 0 w 593866"/>
                    <a:gd name="connsiteY2" fmla="*/ 149752 h 316865"/>
                    <a:gd name="connsiteX3" fmla="*/ 296933 w 593866"/>
                    <a:gd name="connsiteY3" fmla="*/ 0 h 316865"/>
                    <a:gd name="connsiteX4" fmla="*/ 593866 w 593866"/>
                    <a:gd name="connsiteY4" fmla="*/ 149752 h 316865"/>
                    <a:gd name="connsiteX5" fmla="*/ 506897 w 593866"/>
                    <a:gd name="connsiteY5" fmla="*/ 255643 h 316865"/>
                    <a:gd name="connsiteX6" fmla="*/ 486834 w 593866"/>
                    <a:gd name="connsiteY6" fmla="*/ 262465 h 316865"/>
                    <a:gd name="connsiteX7" fmla="*/ 412513 w 593866"/>
                    <a:gd name="connsiteY7" fmla="*/ 237193 h 316865"/>
                    <a:gd name="connsiteX8" fmla="*/ 388373 w 593866"/>
                    <a:gd name="connsiteY8" fmla="*/ 316865 h 316865"/>
                    <a:gd name="connsiteX0" fmla="*/ 107032 w 593866"/>
                    <a:gd name="connsiteY0" fmla="*/ 262465 h 262465"/>
                    <a:gd name="connsiteX1" fmla="*/ 86970 w 593866"/>
                    <a:gd name="connsiteY1" fmla="*/ 255643 h 262465"/>
                    <a:gd name="connsiteX2" fmla="*/ 0 w 593866"/>
                    <a:gd name="connsiteY2" fmla="*/ 149752 h 262465"/>
                    <a:gd name="connsiteX3" fmla="*/ 296933 w 593866"/>
                    <a:gd name="connsiteY3" fmla="*/ 0 h 262465"/>
                    <a:gd name="connsiteX4" fmla="*/ 593866 w 593866"/>
                    <a:gd name="connsiteY4" fmla="*/ 149752 h 262465"/>
                    <a:gd name="connsiteX5" fmla="*/ 506897 w 593866"/>
                    <a:gd name="connsiteY5" fmla="*/ 255643 h 262465"/>
                    <a:gd name="connsiteX6" fmla="*/ 486834 w 593866"/>
                    <a:gd name="connsiteY6" fmla="*/ 262465 h 262465"/>
                    <a:gd name="connsiteX7" fmla="*/ 412513 w 593866"/>
                    <a:gd name="connsiteY7" fmla="*/ 237193 h 262465"/>
                    <a:gd name="connsiteX0" fmla="*/ 107032 w 593866"/>
                    <a:gd name="connsiteY0" fmla="*/ 262465 h 262465"/>
                    <a:gd name="connsiteX1" fmla="*/ 86970 w 593866"/>
                    <a:gd name="connsiteY1" fmla="*/ 255643 h 262465"/>
                    <a:gd name="connsiteX2" fmla="*/ 0 w 593866"/>
                    <a:gd name="connsiteY2" fmla="*/ 149752 h 262465"/>
                    <a:gd name="connsiteX3" fmla="*/ 296933 w 593866"/>
                    <a:gd name="connsiteY3" fmla="*/ 0 h 262465"/>
                    <a:gd name="connsiteX4" fmla="*/ 593866 w 593866"/>
                    <a:gd name="connsiteY4" fmla="*/ 149752 h 262465"/>
                    <a:gd name="connsiteX5" fmla="*/ 506897 w 593866"/>
                    <a:gd name="connsiteY5" fmla="*/ 255643 h 262465"/>
                    <a:gd name="connsiteX6" fmla="*/ 486834 w 593866"/>
                    <a:gd name="connsiteY6" fmla="*/ 262465 h 262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93866" h="262465">
                      <a:moveTo>
                        <a:pt x="107032" y="262465"/>
                      </a:moveTo>
                      <a:lnTo>
                        <a:pt x="86970" y="255643"/>
                      </a:lnTo>
                      <a:cubicBezTo>
                        <a:pt x="33236" y="228543"/>
                        <a:pt x="0" y="191105"/>
                        <a:pt x="0" y="149752"/>
                      </a:cubicBezTo>
                      <a:cubicBezTo>
                        <a:pt x="0" y="67046"/>
                        <a:pt x="132941" y="0"/>
                        <a:pt x="296933" y="0"/>
                      </a:cubicBezTo>
                      <a:cubicBezTo>
                        <a:pt x="460925" y="0"/>
                        <a:pt x="593866" y="67046"/>
                        <a:pt x="593866" y="149752"/>
                      </a:cubicBezTo>
                      <a:cubicBezTo>
                        <a:pt x="593866" y="191105"/>
                        <a:pt x="560631" y="228543"/>
                        <a:pt x="506897" y="255643"/>
                      </a:cubicBezTo>
                      <a:lnTo>
                        <a:pt x="486834" y="262465"/>
                      </a:lnTo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5" name="月 414">
                  <a:extLst>
                    <a:ext uri="{FF2B5EF4-FFF2-40B4-BE49-F238E27FC236}">
                      <a16:creationId xmlns:a16="http://schemas.microsoft.com/office/drawing/2014/main" id="{2E23834E-59FA-4B09-9182-9FB1FFA046F6}"/>
                    </a:ext>
                  </a:extLst>
                </p:cNvPr>
                <p:cNvSpPr/>
                <p:nvPr/>
              </p:nvSpPr>
              <p:spPr bwMode="auto">
                <a:xfrm rot="5400000">
                  <a:off x="6444594" y="2204953"/>
                  <a:ext cx="154957" cy="582954"/>
                </a:xfrm>
                <a:prstGeom prst="moon">
                  <a:avLst>
                    <a:gd name="adj" fmla="val 4021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10" name="月 409">
                <a:extLst>
                  <a:ext uri="{FF2B5EF4-FFF2-40B4-BE49-F238E27FC236}">
                    <a16:creationId xmlns:a16="http://schemas.microsoft.com/office/drawing/2014/main" id="{944E48B2-D066-4F10-8FB3-6C0D3E1BFAD1}"/>
                  </a:ext>
                </a:extLst>
              </p:cNvPr>
              <p:cNvSpPr/>
              <p:nvPr/>
            </p:nvSpPr>
            <p:spPr bwMode="auto">
              <a:xfrm rot="5400000">
                <a:off x="-1350845" y="3685122"/>
                <a:ext cx="126936" cy="618619"/>
              </a:xfrm>
              <a:prstGeom prst="moon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FFEB75F6-8A59-4DE5-9EFA-896BCD182798}"/>
                  </a:ext>
                </a:extLst>
              </p:cNvPr>
              <p:cNvSpPr/>
              <p:nvPr/>
            </p:nvSpPr>
            <p:spPr bwMode="auto">
              <a:xfrm rot="16200000">
                <a:off x="-1121074" y="4828891"/>
                <a:ext cx="126936" cy="330042"/>
              </a:xfrm>
              <a:custGeom>
                <a:avLst/>
                <a:gdLst>
                  <a:gd name="connsiteX0" fmla="*/ 126936 w 126936"/>
                  <a:gd name="connsiteY0" fmla="*/ 504200 h 504200"/>
                  <a:gd name="connsiteX1" fmla="*/ 0 w 126936"/>
                  <a:gd name="connsiteY1" fmla="*/ 95573 h 504200"/>
                  <a:gd name="connsiteX2" fmla="*/ 3672 w 126936"/>
                  <a:gd name="connsiteY2" fmla="*/ 37021 h 504200"/>
                  <a:gd name="connsiteX3" fmla="*/ 14148 w 126936"/>
                  <a:gd name="connsiteY3" fmla="*/ 23012 h 504200"/>
                  <a:gd name="connsiteX4" fmla="*/ 35063 w 126936"/>
                  <a:gd name="connsiteY4" fmla="*/ 0 h 504200"/>
                  <a:gd name="connsiteX5" fmla="*/ 30129 w 126936"/>
                  <a:gd name="connsiteY5" fmla="*/ 95573 h 504200"/>
                  <a:gd name="connsiteX6" fmla="*/ 126936 w 126936"/>
                  <a:gd name="connsiteY6" fmla="*/ 504200 h 50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936" h="504200">
                    <a:moveTo>
                      <a:pt x="126936" y="504200"/>
                    </a:moveTo>
                    <a:cubicBezTo>
                      <a:pt x="56831" y="504200"/>
                      <a:pt x="0" y="321251"/>
                      <a:pt x="0" y="95573"/>
                    </a:cubicBezTo>
                    <a:lnTo>
                      <a:pt x="3672" y="37021"/>
                    </a:lnTo>
                    <a:lnTo>
                      <a:pt x="14148" y="23012"/>
                    </a:lnTo>
                    <a:lnTo>
                      <a:pt x="35063" y="0"/>
                    </a:lnTo>
                    <a:lnTo>
                      <a:pt x="30129" y="95573"/>
                    </a:lnTo>
                    <a:cubicBezTo>
                      <a:pt x="30129" y="286420"/>
                      <a:pt x="69763" y="453716"/>
                      <a:pt x="126936" y="504200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5" name="グループ化 394">
              <a:extLst>
                <a:ext uri="{FF2B5EF4-FFF2-40B4-BE49-F238E27FC236}">
                  <a16:creationId xmlns:a16="http://schemas.microsoft.com/office/drawing/2014/main" id="{A99FE562-EF61-41BA-97B6-3F1C3D6B5F52}"/>
                </a:ext>
              </a:extLst>
            </p:cNvPr>
            <p:cNvGrpSpPr/>
            <p:nvPr/>
          </p:nvGrpSpPr>
          <p:grpSpPr>
            <a:xfrm>
              <a:off x="-1509960" y="4455753"/>
              <a:ext cx="130152" cy="151735"/>
              <a:chOff x="-1485007" y="4343961"/>
              <a:chExt cx="130152" cy="236349"/>
            </a:xfrm>
          </p:grpSpPr>
          <p:sp>
            <p:nvSpPr>
              <p:cNvPr id="399" name="楕円 398">
                <a:extLst>
                  <a:ext uri="{FF2B5EF4-FFF2-40B4-BE49-F238E27FC236}">
                    <a16:creationId xmlns:a16="http://schemas.microsoft.com/office/drawing/2014/main" id="{25C371C8-6F37-47C6-AB2F-CF236EAB6441}"/>
                  </a:ext>
                </a:extLst>
              </p:cNvPr>
              <p:cNvSpPr/>
              <p:nvPr/>
            </p:nvSpPr>
            <p:spPr bwMode="auto">
              <a:xfrm rot="20700000" flipH="1">
                <a:off x="-1485007" y="4343961"/>
                <a:ext cx="130152" cy="236349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0" name="楕円 399">
                <a:extLst>
                  <a:ext uri="{FF2B5EF4-FFF2-40B4-BE49-F238E27FC236}">
                    <a16:creationId xmlns:a16="http://schemas.microsoft.com/office/drawing/2014/main" id="{F7B3D82D-2C06-441B-8707-A014FD1AF3D0}"/>
                  </a:ext>
                </a:extLst>
              </p:cNvPr>
              <p:cNvSpPr/>
              <p:nvPr/>
            </p:nvSpPr>
            <p:spPr bwMode="auto">
              <a:xfrm rot="20700000" flipH="1" flipV="1">
                <a:off x="-1482505" y="4379498"/>
                <a:ext cx="78283" cy="14215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1" name="楕円 400">
                <a:extLst>
                  <a:ext uri="{FF2B5EF4-FFF2-40B4-BE49-F238E27FC236}">
                    <a16:creationId xmlns:a16="http://schemas.microsoft.com/office/drawing/2014/main" id="{79F914E7-8520-45FB-8A24-22EABFABFA9F}"/>
                  </a:ext>
                </a:extLst>
              </p:cNvPr>
              <p:cNvSpPr/>
              <p:nvPr/>
            </p:nvSpPr>
            <p:spPr bwMode="auto">
              <a:xfrm rot="20700000" flipH="1" flipV="1">
                <a:off x="-1396098" y="4491050"/>
                <a:ext cx="32310" cy="58672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96" name="グループ化 395">
              <a:extLst>
                <a:ext uri="{FF2B5EF4-FFF2-40B4-BE49-F238E27FC236}">
                  <a16:creationId xmlns:a16="http://schemas.microsoft.com/office/drawing/2014/main" id="{1E7FFE02-EF51-4320-8AB0-5F1D9E65012E}"/>
                </a:ext>
              </a:extLst>
            </p:cNvPr>
            <p:cNvGrpSpPr/>
            <p:nvPr/>
          </p:nvGrpSpPr>
          <p:grpSpPr>
            <a:xfrm>
              <a:off x="-417712" y="5634244"/>
              <a:ext cx="593818" cy="1048244"/>
              <a:chOff x="4789258" y="5915105"/>
              <a:chExt cx="593818" cy="1048244"/>
            </a:xfrm>
          </p:grpSpPr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C8D9296A-62EF-4FBA-86AB-58FA4281ED81}"/>
                  </a:ext>
                </a:extLst>
              </p:cNvPr>
              <p:cNvSpPr/>
              <p:nvPr/>
            </p:nvSpPr>
            <p:spPr bwMode="auto">
              <a:xfrm rot="9000000" flipH="1">
                <a:off x="4993774" y="6638987"/>
                <a:ext cx="389302" cy="324362"/>
              </a:xfrm>
              <a:custGeom>
                <a:avLst/>
                <a:gdLst>
                  <a:gd name="connsiteX0" fmla="*/ 303529 w 630661"/>
                  <a:gd name="connsiteY0" fmla="*/ 0 h 525460"/>
                  <a:gd name="connsiteX1" fmla="*/ 373171 w 630661"/>
                  <a:gd name="connsiteY1" fmla="*/ 46164 h 525460"/>
                  <a:gd name="connsiteX2" fmla="*/ 373907 w 630661"/>
                  <a:gd name="connsiteY2" fmla="*/ 49805 h 525460"/>
                  <a:gd name="connsiteX3" fmla="*/ 374643 w 630661"/>
                  <a:gd name="connsiteY3" fmla="*/ 46163 h 525460"/>
                  <a:gd name="connsiteX4" fmla="*/ 444286 w 630661"/>
                  <a:gd name="connsiteY4" fmla="*/ 0 h 525460"/>
                  <a:gd name="connsiteX5" fmla="*/ 513929 w 630661"/>
                  <a:gd name="connsiteY5" fmla="*/ 46163 h 525460"/>
                  <a:gd name="connsiteX6" fmla="*/ 516704 w 630661"/>
                  <a:gd name="connsiteY6" fmla="*/ 59908 h 525460"/>
                  <a:gd name="connsiteX7" fmla="*/ 526273 w 630661"/>
                  <a:gd name="connsiteY7" fmla="*/ 45715 h 525460"/>
                  <a:gd name="connsiteX8" fmla="*/ 569512 w 630661"/>
                  <a:gd name="connsiteY8" fmla="*/ 27804 h 525460"/>
                  <a:gd name="connsiteX9" fmla="*/ 630661 w 630661"/>
                  <a:gd name="connsiteY9" fmla="*/ 88953 h 525460"/>
                  <a:gd name="connsiteX10" fmla="*/ 630661 w 630661"/>
                  <a:gd name="connsiteY10" fmla="*/ 288627 h 525460"/>
                  <a:gd name="connsiteX11" fmla="*/ 630661 w 630661"/>
                  <a:gd name="connsiteY11" fmla="*/ 328187 h 525460"/>
                  <a:gd name="connsiteX12" fmla="*/ 433388 w 630661"/>
                  <a:gd name="connsiteY12" fmla="*/ 525460 h 525460"/>
                  <a:gd name="connsiteX13" fmla="*/ 287873 w 630661"/>
                  <a:gd name="connsiteY13" fmla="*/ 525459 h 525460"/>
                  <a:gd name="connsiteX14" fmla="*/ 148380 w 630661"/>
                  <a:gd name="connsiteY14" fmla="*/ 467679 h 525460"/>
                  <a:gd name="connsiteX15" fmla="*/ 122538 w 630661"/>
                  <a:gd name="connsiteY15" fmla="*/ 429349 h 525460"/>
                  <a:gd name="connsiteX16" fmla="*/ 117463 w 630661"/>
                  <a:gd name="connsiteY16" fmla="*/ 428362 h 525460"/>
                  <a:gd name="connsiteX17" fmla="*/ 93767 w 630661"/>
                  <a:gd name="connsiteY17" fmla="*/ 412626 h 525460"/>
                  <a:gd name="connsiteX18" fmla="*/ 36249 w 630661"/>
                  <a:gd name="connsiteY18" fmla="*/ 355108 h 525460"/>
                  <a:gd name="connsiteX19" fmla="*/ 30808 w 630661"/>
                  <a:gd name="connsiteY19" fmla="*/ 346914 h 525460"/>
                  <a:gd name="connsiteX20" fmla="*/ 20980 w 630661"/>
                  <a:gd name="connsiteY20" fmla="*/ 340388 h 525460"/>
                  <a:gd name="connsiteX21" fmla="*/ 20980 w 630661"/>
                  <a:gd name="connsiteY21" fmla="*/ 239083 h 525460"/>
                  <a:gd name="connsiteX22" fmla="*/ 78498 w 630661"/>
                  <a:gd name="connsiteY22" fmla="*/ 181565 h 525460"/>
                  <a:gd name="connsiteX23" fmla="*/ 87189 w 630661"/>
                  <a:gd name="connsiteY23" fmla="*/ 175795 h 525460"/>
                  <a:gd name="connsiteX24" fmla="*/ 87189 w 630661"/>
                  <a:gd name="connsiteY24" fmla="*/ 75583 h 525460"/>
                  <a:gd name="connsiteX25" fmla="*/ 162771 w 630661"/>
                  <a:gd name="connsiteY25" fmla="*/ 1 h 525460"/>
                  <a:gd name="connsiteX26" fmla="*/ 232415 w 630661"/>
                  <a:gd name="connsiteY26" fmla="*/ 46163 h 525460"/>
                  <a:gd name="connsiteX27" fmla="*/ 233150 w 630661"/>
                  <a:gd name="connsiteY27" fmla="*/ 49805 h 525460"/>
                  <a:gd name="connsiteX28" fmla="*/ 233885 w 630661"/>
                  <a:gd name="connsiteY28" fmla="*/ 46164 h 525460"/>
                  <a:gd name="connsiteX29" fmla="*/ 303529 w 630661"/>
                  <a:gd name="connsiteY29" fmla="*/ 0 h 525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30661" h="525460">
                    <a:moveTo>
                      <a:pt x="303529" y="0"/>
                    </a:moveTo>
                    <a:cubicBezTo>
                      <a:pt x="334835" y="0"/>
                      <a:pt x="361698" y="19035"/>
                      <a:pt x="373171" y="46164"/>
                    </a:cubicBezTo>
                    <a:lnTo>
                      <a:pt x="373907" y="49805"/>
                    </a:lnTo>
                    <a:lnTo>
                      <a:pt x="374643" y="46163"/>
                    </a:lnTo>
                    <a:cubicBezTo>
                      <a:pt x="386116" y="19035"/>
                      <a:pt x="412978" y="1"/>
                      <a:pt x="444286" y="0"/>
                    </a:cubicBezTo>
                    <a:cubicBezTo>
                      <a:pt x="475592" y="0"/>
                      <a:pt x="502455" y="19035"/>
                      <a:pt x="513929" y="46163"/>
                    </a:cubicBezTo>
                    <a:lnTo>
                      <a:pt x="516704" y="59908"/>
                    </a:lnTo>
                    <a:lnTo>
                      <a:pt x="526273" y="45715"/>
                    </a:lnTo>
                    <a:cubicBezTo>
                      <a:pt x="537339" y="34648"/>
                      <a:pt x="552626" y="27804"/>
                      <a:pt x="569512" y="27804"/>
                    </a:cubicBezTo>
                    <a:cubicBezTo>
                      <a:pt x="603285" y="27804"/>
                      <a:pt x="630662" y="55181"/>
                      <a:pt x="630661" y="88953"/>
                    </a:cubicBezTo>
                    <a:cubicBezTo>
                      <a:pt x="630662" y="155511"/>
                      <a:pt x="630661" y="222070"/>
                      <a:pt x="630661" y="288627"/>
                    </a:cubicBezTo>
                    <a:lnTo>
                      <a:pt x="630661" y="328187"/>
                    </a:lnTo>
                    <a:cubicBezTo>
                      <a:pt x="630661" y="437138"/>
                      <a:pt x="542339" y="525460"/>
                      <a:pt x="433388" y="525460"/>
                    </a:cubicBezTo>
                    <a:lnTo>
                      <a:pt x="287873" y="525459"/>
                    </a:lnTo>
                    <a:cubicBezTo>
                      <a:pt x="233398" y="525459"/>
                      <a:pt x="184080" y="503379"/>
                      <a:pt x="148380" y="467679"/>
                    </a:cubicBezTo>
                    <a:lnTo>
                      <a:pt x="122538" y="429349"/>
                    </a:lnTo>
                    <a:lnTo>
                      <a:pt x="117463" y="428362"/>
                    </a:lnTo>
                    <a:cubicBezTo>
                      <a:pt x="108840" y="424865"/>
                      <a:pt x="100760" y="419619"/>
                      <a:pt x="93767" y="412626"/>
                    </a:cubicBezTo>
                    <a:lnTo>
                      <a:pt x="36249" y="355108"/>
                    </a:lnTo>
                    <a:lnTo>
                      <a:pt x="30808" y="346914"/>
                    </a:lnTo>
                    <a:lnTo>
                      <a:pt x="20980" y="340388"/>
                    </a:lnTo>
                    <a:cubicBezTo>
                      <a:pt x="-6994" y="312413"/>
                      <a:pt x="-6994" y="267058"/>
                      <a:pt x="20980" y="239083"/>
                    </a:cubicBezTo>
                    <a:lnTo>
                      <a:pt x="78498" y="181565"/>
                    </a:lnTo>
                    <a:lnTo>
                      <a:pt x="87189" y="175795"/>
                    </a:lnTo>
                    <a:lnTo>
                      <a:pt x="87189" y="75583"/>
                    </a:lnTo>
                    <a:cubicBezTo>
                      <a:pt x="87189" y="33840"/>
                      <a:pt x="121029" y="0"/>
                      <a:pt x="162771" y="1"/>
                    </a:cubicBezTo>
                    <a:cubicBezTo>
                      <a:pt x="194078" y="0"/>
                      <a:pt x="220940" y="19035"/>
                      <a:pt x="232415" y="46163"/>
                    </a:cubicBezTo>
                    <a:lnTo>
                      <a:pt x="233150" y="49805"/>
                    </a:lnTo>
                    <a:lnTo>
                      <a:pt x="233885" y="46164"/>
                    </a:lnTo>
                    <a:cubicBezTo>
                      <a:pt x="245359" y="19035"/>
                      <a:pt x="272221" y="0"/>
                      <a:pt x="30352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8" name="台形 229">
                <a:extLst>
                  <a:ext uri="{FF2B5EF4-FFF2-40B4-BE49-F238E27FC236}">
                    <a16:creationId xmlns:a16="http://schemas.microsoft.com/office/drawing/2014/main" id="{5F113E1A-3337-4467-B761-34F533AF2E25}"/>
                  </a:ext>
                </a:extLst>
              </p:cNvPr>
              <p:cNvSpPr/>
              <p:nvPr/>
            </p:nvSpPr>
            <p:spPr bwMode="auto">
              <a:xfrm rot="20478966" flipH="1">
                <a:off x="4789258" y="5915105"/>
                <a:ext cx="370433" cy="788797"/>
              </a:xfrm>
              <a:custGeom>
                <a:avLst/>
                <a:gdLst>
                  <a:gd name="connsiteX0" fmla="*/ 0 w 370433"/>
                  <a:gd name="connsiteY0" fmla="*/ 788797 h 788797"/>
                  <a:gd name="connsiteX1" fmla="*/ 140842 w 370433"/>
                  <a:gd name="connsiteY1" fmla="*/ 0 h 788797"/>
                  <a:gd name="connsiteX2" fmla="*/ 229591 w 370433"/>
                  <a:gd name="connsiteY2" fmla="*/ 0 h 788797"/>
                  <a:gd name="connsiteX3" fmla="*/ 370433 w 370433"/>
                  <a:gd name="connsiteY3" fmla="*/ 788797 h 788797"/>
                  <a:gd name="connsiteX4" fmla="*/ 0 w 370433"/>
                  <a:gd name="connsiteY4" fmla="*/ 788797 h 788797"/>
                  <a:gd name="connsiteX0" fmla="*/ 0 w 370433"/>
                  <a:gd name="connsiteY0" fmla="*/ 791696 h 791696"/>
                  <a:gd name="connsiteX1" fmla="*/ 140842 w 370433"/>
                  <a:gd name="connsiteY1" fmla="*/ 2899 h 791696"/>
                  <a:gd name="connsiteX2" fmla="*/ 174602 w 370433"/>
                  <a:gd name="connsiteY2" fmla="*/ 0 h 791696"/>
                  <a:gd name="connsiteX3" fmla="*/ 229591 w 370433"/>
                  <a:gd name="connsiteY3" fmla="*/ 2899 h 791696"/>
                  <a:gd name="connsiteX4" fmla="*/ 370433 w 370433"/>
                  <a:gd name="connsiteY4" fmla="*/ 791696 h 791696"/>
                  <a:gd name="connsiteX5" fmla="*/ 0 w 370433"/>
                  <a:gd name="connsiteY5" fmla="*/ 791696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5" fmla="*/ 266042 w 370433"/>
                  <a:gd name="connsiteY5" fmla="*/ 91440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0" fmla="*/ 229591 w 370433"/>
                  <a:gd name="connsiteY0" fmla="*/ 0 h 788797"/>
                  <a:gd name="connsiteX1" fmla="*/ 370433 w 370433"/>
                  <a:gd name="connsiteY1" fmla="*/ 788797 h 788797"/>
                  <a:gd name="connsiteX2" fmla="*/ 0 w 370433"/>
                  <a:gd name="connsiteY2" fmla="*/ 788797 h 788797"/>
                  <a:gd name="connsiteX3" fmla="*/ 140842 w 370433"/>
                  <a:gd name="connsiteY3" fmla="*/ 0 h 78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433" h="788797">
                    <a:moveTo>
                      <a:pt x="229591" y="0"/>
                    </a:moveTo>
                    <a:lnTo>
                      <a:pt x="370433" y="788797"/>
                    </a:lnTo>
                    <a:lnTo>
                      <a:pt x="0" y="788797"/>
                    </a:lnTo>
                    <a:lnTo>
                      <a:pt x="140842" y="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37" name="グループ化 436">
            <a:extLst>
              <a:ext uri="{FF2B5EF4-FFF2-40B4-BE49-F238E27FC236}">
                <a16:creationId xmlns:a16="http://schemas.microsoft.com/office/drawing/2014/main" id="{F140B809-C796-4F9B-8889-070CA3246D4A}"/>
              </a:ext>
            </a:extLst>
          </p:cNvPr>
          <p:cNvGrpSpPr/>
          <p:nvPr/>
        </p:nvGrpSpPr>
        <p:grpSpPr>
          <a:xfrm>
            <a:off x="6272873" y="4548863"/>
            <a:ext cx="1023584" cy="1723584"/>
            <a:chOff x="1066909" y="2650876"/>
            <a:chExt cx="2908919" cy="4898245"/>
          </a:xfrm>
        </p:grpSpPr>
        <p:grpSp>
          <p:nvGrpSpPr>
            <p:cNvPr id="438" name="グループ化 437">
              <a:extLst>
                <a:ext uri="{FF2B5EF4-FFF2-40B4-BE49-F238E27FC236}">
                  <a16:creationId xmlns:a16="http://schemas.microsoft.com/office/drawing/2014/main" id="{A97A47BE-E995-40FB-9985-BCAD89A29289}"/>
                </a:ext>
              </a:extLst>
            </p:cNvPr>
            <p:cNvGrpSpPr/>
            <p:nvPr/>
          </p:nvGrpSpPr>
          <p:grpSpPr>
            <a:xfrm rot="20777917">
              <a:off x="1066909" y="5721495"/>
              <a:ext cx="1732170" cy="522854"/>
              <a:chOff x="5728255" y="5962879"/>
              <a:chExt cx="1732170" cy="522854"/>
            </a:xfrm>
          </p:grpSpPr>
          <p:grpSp>
            <p:nvGrpSpPr>
              <p:cNvPr id="479" name="グループ化 478">
                <a:extLst>
                  <a:ext uri="{FF2B5EF4-FFF2-40B4-BE49-F238E27FC236}">
                    <a16:creationId xmlns:a16="http://schemas.microsoft.com/office/drawing/2014/main" id="{1E29E71C-800B-4609-A659-33C9A3AE0E90}"/>
                  </a:ext>
                </a:extLst>
              </p:cNvPr>
              <p:cNvGrpSpPr/>
              <p:nvPr/>
            </p:nvGrpSpPr>
            <p:grpSpPr>
              <a:xfrm rot="825493">
                <a:off x="5728255" y="5962879"/>
                <a:ext cx="1330127" cy="470697"/>
                <a:chOff x="464130" y="5761054"/>
                <a:chExt cx="1330127" cy="470697"/>
              </a:xfrm>
            </p:grpSpPr>
            <p:sp>
              <p:nvSpPr>
                <p:cNvPr id="481" name="四角形: 角を丸くする 480">
                  <a:extLst>
                    <a:ext uri="{FF2B5EF4-FFF2-40B4-BE49-F238E27FC236}">
                      <a16:creationId xmlns:a16="http://schemas.microsoft.com/office/drawing/2014/main" id="{97082F13-8445-4A9E-B885-F0458A9710B4}"/>
                    </a:ext>
                  </a:extLst>
                </p:cNvPr>
                <p:cNvSpPr/>
                <p:nvPr/>
              </p:nvSpPr>
              <p:spPr bwMode="auto">
                <a:xfrm rot="15324766" flipH="1">
                  <a:off x="934247" y="5445577"/>
                  <a:ext cx="114419" cy="1054654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2" name="フリーフォーム: 図形 481">
                  <a:extLst>
                    <a:ext uri="{FF2B5EF4-FFF2-40B4-BE49-F238E27FC236}">
                      <a16:creationId xmlns:a16="http://schemas.microsoft.com/office/drawing/2014/main" id="{3288F187-80A6-4FE8-A222-B2A0C13E1166}"/>
                    </a:ext>
                  </a:extLst>
                </p:cNvPr>
                <p:cNvSpPr/>
                <p:nvPr/>
              </p:nvSpPr>
              <p:spPr bwMode="auto">
                <a:xfrm rot="15324766" flipH="1">
                  <a:off x="1032968" y="5470462"/>
                  <a:ext cx="470697" cy="1051881"/>
                </a:xfrm>
                <a:custGeom>
                  <a:avLst/>
                  <a:gdLst>
                    <a:gd name="connsiteX0" fmla="*/ 324584 w 596331"/>
                    <a:gd name="connsiteY0" fmla="*/ 0 h 1332640"/>
                    <a:gd name="connsiteX1" fmla="*/ 98282 w 596331"/>
                    <a:gd name="connsiteY1" fmla="*/ 60637 h 1332640"/>
                    <a:gd name="connsiteX2" fmla="*/ 47630 w 596331"/>
                    <a:gd name="connsiteY2" fmla="*/ 148369 h 1332640"/>
                    <a:gd name="connsiteX3" fmla="*/ 135362 w 596331"/>
                    <a:gd name="connsiteY3" fmla="*/ 199021 h 1332640"/>
                    <a:gd name="connsiteX4" fmla="*/ 298656 w 596331"/>
                    <a:gd name="connsiteY4" fmla="*/ 155267 h 1332640"/>
                    <a:gd name="connsiteX5" fmla="*/ 287145 w 596331"/>
                    <a:gd name="connsiteY5" fmla="*/ 179962 h 1332640"/>
                    <a:gd name="connsiteX6" fmla="*/ 50004 w 596331"/>
                    <a:gd name="connsiteY6" fmla="*/ 243503 h 1332640"/>
                    <a:gd name="connsiteX7" fmla="*/ 2314 w 596331"/>
                    <a:gd name="connsiteY7" fmla="*/ 326105 h 1332640"/>
                    <a:gd name="connsiteX8" fmla="*/ 84915 w 596331"/>
                    <a:gd name="connsiteY8" fmla="*/ 373795 h 1332640"/>
                    <a:gd name="connsiteX9" fmla="*/ 272741 w 596331"/>
                    <a:gd name="connsiteY9" fmla="*/ 323467 h 1332640"/>
                    <a:gd name="connsiteX10" fmla="*/ 272684 w 596331"/>
                    <a:gd name="connsiteY10" fmla="*/ 325311 h 1332640"/>
                    <a:gd name="connsiteX11" fmla="*/ 273169 w 596331"/>
                    <a:gd name="connsiteY11" fmla="*/ 355159 h 1332640"/>
                    <a:gd name="connsiteX12" fmla="*/ 88846 w 596331"/>
                    <a:gd name="connsiteY12" fmla="*/ 404548 h 1332640"/>
                    <a:gd name="connsiteX13" fmla="*/ 38194 w 596331"/>
                    <a:gd name="connsiteY13" fmla="*/ 492280 h 1332640"/>
                    <a:gd name="connsiteX14" fmla="*/ 125926 w 596331"/>
                    <a:gd name="connsiteY14" fmla="*/ 542932 h 1332640"/>
                    <a:gd name="connsiteX15" fmla="*/ 275569 w 596331"/>
                    <a:gd name="connsiteY15" fmla="*/ 502836 h 1332640"/>
                    <a:gd name="connsiteX16" fmla="*/ 275814 w 596331"/>
                    <a:gd name="connsiteY16" fmla="*/ 517960 h 1332640"/>
                    <a:gd name="connsiteX17" fmla="*/ 275750 w 596331"/>
                    <a:gd name="connsiteY17" fmla="*/ 521931 h 1332640"/>
                    <a:gd name="connsiteX18" fmla="*/ 140308 w 596331"/>
                    <a:gd name="connsiteY18" fmla="*/ 558221 h 1332640"/>
                    <a:gd name="connsiteX19" fmla="*/ 95254 w 596331"/>
                    <a:gd name="connsiteY19" fmla="*/ 636258 h 1332640"/>
                    <a:gd name="connsiteX20" fmla="*/ 173291 w 596331"/>
                    <a:gd name="connsiteY20" fmla="*/ 681313 h 1332640"/>
                    <a:gd name="connsiteX21" fmla="*/ 273597 w 596331"/>
                    <a:gd name="connsiteY21" fmla="*/ 654436 h 1332640"/>
                    <a:gd name="connsiteX22" fmla="*/ 272684 w 596331"/>
                    <a:gd name="connsiteY22" fmla="*/ 710609 h 1332640"/>
                    <a:gd name="connsiteX23" fmla="*/ 285813 w 596331"/>
                    <a:gd name="connsiteY23" fmla="*/ 853100 h 1332640"/>
                    <a:gd name="connsiteX24" fmla="*/ 286152 w 596331"/>
                    <a:gd name="connsiteY24" fmla="*/ 853829 h 1332640"/>
                    <a:gd name="connsiteX25" fmla="*/ 285118 w 596331"/>
                    <a:gd name="connsiteY25" fmla="*/ 856325 h 1332640"/>
                    <a:gd name="connsiteX26" fmla="*/ 285118 w 596331"/>
                    <a:gd name="connsiteY26" fmla="*/ 1304150 h 1332640"/>
                    <a:gd name="connsiteX27" fmla="*/ 313608 w 596331"/>
                    <a:gd name="connsiteY27" fmla="*/ 1332640 h 1332640"/>
                    <a:gd name="connsiteX28" fmla="*/ 427567 w 596331"/>
                    <a:gd name="connsiteY28" fmla="*/ 1332640 h 1332640"/>
                    <a:gd name="connsiteX29" fmla="*/ 456057 w 596331"/>
                    <a:gd name="connsiteY29" fmla="*/ 1304150 h 1332640"/>
                    <a:gd name="connsiteX30" fmla="*/ 456057 w 596331"/>
                    <a:gd name="connsiteY30" fmla="*/ 891231 h 1332640"/>
                    <a:gd name="connsiteX31" fmla="*/ 458457 w 596331"/>
                    <a:gd name="connsiteY31" fmla="*/ 890364 h 1332640"/>
                    <a:gd name="connsiteX32" fmla="*/ 596331 w 596331"/>
                    <a:gd name="connsiteY32" fmla="*/ 517960 h 1332640"/>
                    <a:gd name="connsiteX33" fmla="*/ 458457 w 596331"/>
                    <a:gd name="connsiteY33" fmla="*/ 145556 h 1332640"/>
                    <a:gd name="connsiteX34" fmla="*/ 449842 w 596331"/>
                    <a:gd name="connsiteY34" fmla="*/ 142442 h 1332640"/>
                    <a:gd name="connsiteX35" fmla="*/ 413823 w 596331"/>
                    <a:gd name="connsiteY35" fmla="*/ 45230 h 1332640"/>
                    <a:gd name="connsiteX36" fmla="*/ 376551 w 596331"/>
                    <a:gd name="connsiteY36" fmla="*/ 5022 h 1332640"/>
                    <a:gd name="connsiteX37" fmla="*/ 357157 w 596331"/>
                    <a:gd name="connsiteY37" fmla="*/ 4288 h 1332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96331" h="1332640">
                      <a:moveTo>
                        <a:pt x="324584" y="0"/>
                      </a:moveTo>
                      <a:lnTo>
                        <a:pt x="98282" y="60637"/>
                      </a:lnTo>
                      <a:cubicBezTo>
                        <a:pt x="60068" y="70876"/>
                        <a:pt x="37390" y="110155"/>
                        <a:pt x="47630" y="148369"/>
                      </a:cubicBezTo>
                      <a:cubicBezTo>
                        <a:pt x="57869" y="186583"/>
                        <a:pt x="97148" y="209261"/>
                        <a:pt x="135362" y="199021"/>
                      </a:cubicBezTo>
                      <a:lnTo>
                        <a:pt x="298656" y="155267"/>
                      </a:lnTo>
                      <a:lnTo>
                        <a:pt x="287145" y="179962"/>
                      </a:lnTo>
                      <a:lnTo>
                        <a:pt x="50004" y="243503"/>
                      </a:lnTo>
                      <a:cubicBezTo>
                        <a:pt x="14025" y="253143"/>
                        <a:pt x="-7327" y="290126"/>
                        <a:pt x="2314" y="326105"/>
                      </a:cubicBezTo>
                      <a:cubicBezTo>
                        <a:pt x="11954" y="362083"/>
                        <a:pt x="48937" y="383435"/>
                        <a:pt x="84915" y="373795"/>
                      </a:cubicBezTo>
                      <a:lnTo>
                        <a:pt x="272741" y="323467"/>
                      </a:lnTo>
                      <a:lnTo>
                        <a:pt x="272684" y="325311"/>
                      </a:lnTo>
                      <a:lnTo>
                        <a:pt x="273169" y="355159"/>
                      </a:lnTo>
                      <a:lnTo>
                        <a:pt x="88846" y="404548"/>
                      </a:lnTo>
                      <a:cubicBezTo>
                        <a:pt x="50632" y="414788"/>
                        <a:pt x="27954" y="454066"/>
                        <a:pt x="38194" y="492280"/>
                      </a:cubicBezTo>
                      <a:cubicBezTo>
                        <a:pt x="48433" y="530494"/>
                        <a:pt x="87712" y="553172"/>
                        <a:pt x="125926" y="542932"/>
                      </a:cubicBezTo>
                      <a:lnTo>
                        <a:pt x="275569" y="502836"/>
                      </a:lnTo>
                      <a:lnTo>
                        <a:pt x="275814" y="517960"/>
                      </a:lnTo>
                      <a:lnTo>
                        <a:pt x="275750" y="521931"/>
                      </a:lnTo>
                      <a:lnTo>
                        <a:pt x="140308" y="558221"/>
                      </a:lnTo>
                      <a:cubicBezTo>
                        <a:pt x="106318" y="567329"/>
                        <a:pt x="86146" y="602268"/>
                        <a:pt x="95254" y="636258"/>
                      </a:cubicBezTo>
                      <a:cubicBezTo>
                        <a:pt x="104362" y="670249"/>
                        <a:pt x="139300" y="690421"/>
                        <a:pt x="173291" y="681313"/>
                      </a:cubicBezTo>
                      <a:lnTo>
                        <a:pt x="273597" y="654436"/>
                      </a:lnTo>
                      <a:lnTo>
                        <a:pt x="272684" y="710609"/>
                      </a:lnTo>
                      <a:cubicBezTo>
                        <a:pt x="272474" y="767877"/>
                        <a:pt x="274974" y="816784"/>
                        <a:pt x="285813" y="853100"/>
                      </a:cubicBezTo>
                      <a:lnTo>
                        <a:pt x="286152" y="853829"/>
                      </a:lnTo>
                      <a:lnTo>
                        <a:pt x="285118" y="856325"/>
                      </a:lnTo>
                      <a:lnTo>
                        <a:pt x="285118" y="1304150"/>
                      </a:lnTo>
                      <a:cubicBezTo>
                        <a:pt x="285118" y="1319885"/>
                        <a:pt x="297873" y="1332640"/>
                        <a:pt x="313608" y="1332640"/>
                      </a:cubicBezTo>
                      <a:lnTo>
                        <a:pt x="427567" y="1332640"/>
                      </a:lnTo>
                      <a:cubicBezTo>
                        <a:pt x="443302" y="1332640"/>
                        <a:pt x="456057" y="1319885"/>
                        <a:pt x="456057" y="1304150"/>
                      </a:cubicBezTo>
                      <a:lnTo>
                        <a:pt x="456057" y="891231"/>
                      </a:lnTo>
                      <a:lnTo>
                        <a:pt x="458457" y="890364"/>
                      </a:lnTo>
                      <a:cubicBezTo>
                        <a:pt x="539480" y="829008"/>
                        <a:pt x="596331" y="685371"/>
                        <a:pt x="596331" y="517960"/>
                      </a:cubicBezTo>
                      <a:cubicBezTo>
                        <a:pt x="596331" y="350550"/>
                        <a:pt x="539480" y="206912"/>
                        <a:pt x="458457" y="145556"/>
                      </a:cubicBezTo>
                      <a:lnTo>
                        <a:pt x="449842" y="142442"/>
                      </a:lnTo>
                      <a:lnTo>
                        <a:pt x="413823" y="45230"/>
                      </a:lnTo>
                      <a:cubicBezTo>
                        <a:pt x="406951" y="26681"/>
                        <a:pt x="393211" y="12674"/>
                        <a:pt x="376551" y="5022"/>
                      </a:cubicBezTo>
                      <a:lnTo>
                        <a:pt x="357157" y="4288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80" name="台形 229">
                <a:extLst>
                  <a:ext uri="{FF2B5EF4-FFF2-40B4-BE49-F238E27FC236}">
                    <a16:creationId xmlns:a16="http://schemas.microsoft.com/office/drawing/2014/main" id="{167D21E4-3767-4D6B-AB6F-709699C125E6}"/>
                  </a:ext>
                </a:extLst>
              </p:cNvPr>
              <p:cNvSpPr/>
              <p:nvPr/>
            </p:nvSpPr>
            <p:spPr bwMode="auto">
              <a:xfrm rot="5682427" flipH="1">
                <a:off x="6974927" y="6000236"/>
                <a:ext cx="370433" cy="600562"/>
              </a:xfrm>
              <a:custGeom>
                <a:avLst/>
                <a:gdLst>
                  <a:gd name="connsiteX0" fmla="*/ 0 w 370433"/>
                  <a:gd name="connsiteY0" fmla="*/ 788797 h 788797"/>
                  <a:gd name="connsiteX1" fmla="*/ 140842 w 370433"/>
                  <a:gd name="connsiteY1" fmla="*/ 0 h 788797"/>
                  <a:gd name="connsiteX2" fmla="*/ 229591 w 370433"/>
                  <a:gd name="connsiteY2" fmla="*/ 0 h 788797"/>
                  <a:gd name="connsiteX3" fmla="*/ 370433 w 370433"/>
                  <a:gd name="connsiteY3" fmla="*/ 788797 h 788797"/>
                  <a:gd name="connsiteX4" fmla="*/ 0 w 370433"/>
                  <a:gd name="connsiteY4" fmla="*/ 788797 h 788797"/>
                  <a:gd name="connsiteX0" fmla="*/ 0 w 370433"/>
                  <a:gd name="connsiteY0" fmla="*/ 791696 h 791696"/>
                  <a:gd name="connsiteX1" fmla="*/ 140842 w 370433"/>
                  <a:gd name="connsiteY1" fmla="*/ 2899 h 791696"/>
                  <a:gd name="connsiteX2" fmla="*/ 174602 w 370433"/>
                  <a:gd name="connsiteY2" fmla="*/ 0 h 791696"/>
                  <a:gd name="connsiteX3" fmla="*/ 229591 w 370433"/>
                  <a:gd name="connsiteY3" fmla="*/ 2899 h 791696"/>
                  <a:gd name="connsiteX4" fmla="*/ 370433 w 370433"/>
                  <a:gd name="connsiteY4" fmla="*/ 791696 h 791696"/>
                  <a:gd name="connsiteX5" fmla="*/ 0 w 370433"/>
                  <a:gd name="connsiteY5" fmla="*/ 791696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5" fmla="*/ 266042 w 370433"/>
                  <a:gd name="connsiteY5" fmla="*/ 91440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0" fmla="*/ 229591 w 370433"/>
                  <a:gd name="connsiteY0" fmla="*/ 0 h 788797"/>
                  <a:gd name="connsiteX1" fmla="*/ 370433 w 370433"/>
                  <a:gd name="connsiteY1" fmla="*/ 788797 h 788797"/>
                  <a:gd name="connsiteX2" fmla="*/ 0 w 370433"/>
                  <a:gd name="connsiteY2" fmla="*/ 788797 h 788797"/>
                  <a:gd name="connsiteX3" fmla="*/ 140842 w 370433"/>
                  <a:gd name="connsiteY3" fmla="*/ 0 h 78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433" h="788797">
                    <a:moveTo>
                      <a:pt x="229591" y="0"/>
                    </a:moveTo>
                    <a:lnTo>
                      <a:pt x="370433" y="788797"/>
                    </a:lnTo>
                    <a:lnTo>
                      <a:pt x="0" y="788797"/>
                    </a:lnTo>
                    <a:lnTo>
                      <a:pt x="140842" y="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39" name="グループ化 438">
              <a:extLst>
                <a:ext uri="{FF2B5EF4-FFF2-40B4-BE49-F238E27FC236}">
                  <a16:creationId xmlns:a16="http://schemas.microsoft.com/office/drawing/2014/main" id="{AB81B1DC-DC75-4DD0-9449-280EBD5C8BC5}"/>
                </a:ext>
              </a:extLst>
            </p:cNvPr>
            <p:cNvGrpSpPr/>
            <p:nvPr/>
          </p:nvGrpSpPr>
          <p:grpSpPr>
            <a:xfrm>
              <a:off x="1920718" y="5074337"/>
              <a:ext cx="1227244" cy="2474784"/>
              <a:chOff x="-1178082" y="5074337"/>
              <a:chExt cx="1227244" cy="2474784"/>
            </a:xfrm>
          </p:grpSpPr>
          <p:grpSp>
            <p:nvGrpSpPr>
              <p:cNvPr id="462" name="グループ化 461">
                <a:extLst>
                  <a:ext uri="{FF2B5EF4-FFF2-40B4-BE49-F238E27FC236}">
                    <a16:creationId xmlns:a16="http://schemas.microsoft.com/office/drawing/2014/main" id="{46C0DB44-027C-4C1F-ADD0-87AC8594751B}"/>
                  </a:ext>
                </a:extLst>
              </p:cNvPr>
              <p:cNvGrpSpPr/>
              <p:nvPr/>
            </p:nvGrpSpPr>
            <p:grpSpPr>
              <a:xfrm rot="20700000">
                <a:off x="-444094" y="6719611"/>
                <a:ext cx="493256" cy="821855"/>
                <a:chOff x="-1416419" y="5129378"/>
                <a:chExt cx="493256" cy="821855"/>
              </a:xfrm>
            </p:grpSpPr>
            <p:sp>
              <p:nvSpPr>
                <p:cNvPr id="476" name="四角形: 角を丸くする 475">
                  <a:extLst>
                    <a:ext uri="{FF2B5EF4-FFF2-40B4-BE49-F238E27FC236}">
                      <a16:creationId xmlns:a16="http://schemas.microsoft.com/office/drawing/2014/main" id="{DBC89B5C-15E4-4186-8E52-F3DC238F263E}"/>
                    </a:ext>
                  </a:extLst>
                </p:cNvPr>
                <p:cNvSpPr/>
                <p:nvPr/>
              </p:nvSpPr>
              <p:spPr bwMode="auto">
                <a:xfrm rot="20739458">
                  <a:off x="-1221183" y="5129378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7" name="フリーフォーム: 図形 476">
                  <a:extLst>
                    <a:ext uri="{FF2B5EF4-FFF2-40B4-BE49-F238E27FC236}">
                      <a16:creationId xmlns:a16="http://schemas.microsoft.com/office/drawing/2014/main" id="{C7997327-0421-4156-B4B4-8936A43732C4}"/>
                    </a:ext>
                  </a:extLst>
                </p:cNvPr>
                <p:cNvSpPr/>
                <p:nvPr/>
              </p:nvSpPr>
              <p:spPr bwMode="auto">
                <a:xfrm rot="20739458">
                  <a:off x="-1416419" y="5771213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8" name="四角形: 角を丸くする 477">
                  <a:extLst>
                    <a:ext uri="{FF2B5EF4-FFF2-40B4-BE49-F238E27FC236}">
                      <a16:creationId xmlns:a16="http://schemas.microsoft.com/office/drawing/2014/main" id="{F4B9602F-EA22-4753-898A-BD6D9F251972}"/>
                    </a:ext>
                  </a:extLst>
                </p:cNvPr>
                <p:cNvSpPr/>
                <p:nvPr/>
              </p:nvSpPr>
              <p:spPr bwMode="auto">
                <a:xfrm rot="20739458">
                  <a:off x="-1177806" y="5431272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3" name="グループ化 462">
                <a:extLst>
                  <a:ext uri="{FF2B5EF4-FFF2-40B4-BE49-F238E27FC236}">
                    <a16:creationId xmlns:a16="http://schemas.microsoft.com/office/drawing/2014/main" id="{3B21EF0C-2BC5-43DD-8BDE-59BB64F0D792}"/>
                  </a:ext>
                </a:extLst>
              </p:cNvPr>
              <p:cNvGrpSpPr/>
              <p:nvPr/>
            </p:nvGrpSpPr>
            <p:grpSpPr>
              <a:xfrm rot="900000">
                <a:off x="-1178082" y="6750659"/>
                <a:ext cx="493256" cy="798462"/>
                <a:chOff x="-1730340" y="5210655"/>
                <a:chExt cx="493256" cy="798462"/>
              </a:xfrm>
            </p:grpSpPr>
            <p:sp>
              <p:nvSpPr>
                <p:cNvPr id="473" name="四角形: 角を丸くする 472">
                  <a:extLst>
                    <a:ext uri="{FF2B5EF4-FFF2-40B4-BE49-F238E27FC236}">
                      <a16:creationId xmlns:a16="http://schemas.microsoft.com/office/drawing/2014/main" id="{DF8CA29A-FA14-4DC5-BAB6-0EBFE94B0F51}"/>
                    </a:ext>
                  </a:extLst>
                </p:cNvPr>
                <p:cNvSpPr/>
                <p:nvPr/>
              </p:nvSpPr>
              <p:spPr bwMode="auto">
                <a:xfrm>
                  <a:off x="-1426598" y="5210655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4" name="フリーフォーム: 図形 473">
                  <a:extLst>
                    <a:ext uri="{FF2B5EF4-FFF2-40B4-BE49-F238E27FC236}">
                      <a16:creationId xmlns:a16="http://schemas.microsoft.com/office/drawing/2014/main" id="{7DABA5C8-FF08-40D9-8ACF-D244521A3EF4}"/>
                    </a:ext>
                  </a:extLst>
                </p:cNvPr>
                <p:cNvSpPr/>
                <p:nvPr/>
              </p:nvSpPr>
              <p:spPr bwMode="auto">
                <a:xfrm>
                  <a:off x="-1730340" y="5829097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四角形: 角を丸くする 474">
                  <a:extLst>
                    <a:ext uri="{FF2B5EF4-FFF2-40B4-BE49-F238E27FC236}">
                      <a16:creationId xmlns:a16="http://schemas.microsoft.com/office/drawing/2014/main" id="{41BB6677-6EFE-43CB-A66E-BB2217B89014}"/>
                    </a:ext>
                  </a:extLst>
                </p:cNvPr>
                <p:cNvSpPr/>
                <p:nvPr/>
              </p:nvSpPr>
              <p:spPr bwMode="auto">
                <a:xfrm>
                  <a:off x="-1426598" y="5518007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4" name="フリーフォーム: 図形 463">
                <a:extLst>
                  <a:ext uri="{FF2B5EF4-FFF2-40B4-BE49-F238E27FC236}">
                    <a16:creationId xmlns:a16="http://schemas.microsoft.com/office/drawing/2014/main" id="{4E80295B-788A-49C9-9F12-AB822BD079BB}"/>
                  </a:ext>
                </a:extLst>
              </p:cNvPr>
              <p:cNvSpPr/>
              <p:nvPr/>
            </p:nvSpPr>
            <p:spPr bwMode="auto">
              <a:xfrm>
                <a:off x="-621102" y="5074337"/>
                <a:ext cx="248520" cy="346708"/>
              </a:xfrm>
              <a:custGeom>
                <a:avLst/>
                <a:gdLst>
                  <a:gd name="connsiteX0" fmla="*/ 54072 w 248520"/>
                  <a:gd name="connsiteY0" fmla="*/ 0 h 346708"/>
                  <a:gd name="connsiteX1" fmla="*/ 194449 w 248520"/>
                  <a:gd name="connsiteY1" fmla="*/ 0 h 346708"/>
                  <a:gd name="connsiteX2" fmla="*/ 248520 w 248520"/>
                  <a:gd name="connsiteY2" fmla="*/ 346708 h 346708"/>
                  <a:gd name="connsiteX3" fmla="*/ 0 w 248520"/>
                  <a:gd name="connsiteY3" fmla="*/ 346708 h 346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520" h="346708">
                    <a:moveTo>
                      <a:pt x="54072" y="0"/>
                    </a:moveTo>
                    <a:lnTo>
                      <a:pt x="194449" y="0"/>
                    </a:lnTo>
                    <a:lnTo>
                      <a:pt x="248520" y="346708"/>
                    </a:lnTo>
                    <a:lnTo>
                      <a:pt x="0" y="346708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台形 464">
                <a:extLst>
                  <a:ext uri="{FF2B5EF4-FFF2-40B4-BE49-F238E27FC236}">
                    <a16:creationId xmlns:a16="http://schemas.microsoft.com/office/drawing/2014/main" id="{F7434E92-06E9-4857-9C5C-6AF8175DA4AB}"/>
                  </a:ext>
                </a:extLst>
              </p:cNvPr>
              <p:cNvSpPr/>
              <p:nvPr/>
            </p:nvSpPr>
            <p:spPr bwMode="auto">
              <a:xfrm rot="10800000" flipV="1">
                <a:off x="-892584" y="6272051"/>
                <a:ext cx="811629" cy="632159"/>
              </a:xfrm>
              <a:prstGeom prst="trapezoid">
                <a:avLst>
                  <a:gd name="adj" fmla="val 12183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D18ABBFD-086C-4837-A166-595182BF062A}"/>
                  </a:ext>
                </a:extLst>
              </p:cNvPr>
              <p:cNvSpPr/>
              <p:nvPr/>
            </p:nvSpPr>
            <p:spPr bwMode="auto">
              <a:xfrm>
                <a:off x="-870098" y="5398820"/>
                <a:ext cx="773899" cy="981625"/>
              </a:xfrm>
              <a:custGeom>
                <a:avLst/>
                <a:gdLst>
                  <a:gd name="connsiteX0" fmla="*/ 245566 w 773899"/>
                  <a:gd name="connsiteY0" fmla="*/ 0 h 981625"/>
                  <a:gd name="connsiteX1" fmla="*/ 528333 w 773899"/>
                  <a:gd name="connsiteY1" fmla="*/ 0 h 981625"/>
                  <a:gd name="connsiteX2" fmla="*/ 773899 w 773899"/>
                  <a:gd name="connsiteY2" fmla="*/ 245566 h 981625"/>
                  <a:gd name="connsiteX3" fmla="*/ 773899 w 773899"/>
                  <a:gd name="connsiteY3" fmla="*/ 981625 h 981625"/>
                  <a:gd name="connsiteX4" fmla="*/ 0 w 773899"/>
                  <a:gd name="connsiteY4" fmla="*/ 981625 h 981625"/>
                  <a:gd name="connsiteX5" fmla="*/ 0 w 773899"/>
                  <a:gd name="connsiteY5" fmla="*/ 385169 h 981625"/>
                  <a:gd name="connsiteX6" fmla="*/ 220944 w 773899"/>
                  <a:gd name="connsiteY6" fmla="*/ 2482 h 981625"/>
                  <a:gd name="connsiteX0" fmla="*/ 245566 w 773899"/>
                  <a:gd name="connsiteY0" fmla="*/ 0 h 981625"/>
                  <a:gd name="connsiteX1" fmla="*/ 528333 w 773899"/>
                  <a:gd name="connsiteY1" fmla="*/ 0 h 981625"/>
                  <a:gd name="connsiteX2" fmla="*/ 773899 w 773899"/>
                  <a:gd name="connsiteY2" fmla="*/ 245566 h 981625"/>
                  <a:gd name="connsiteX3" fmla="*/ 773899 w 773899"/>
                  <a:gd name="connsiteY3" fmla="*/ 981625 h 981625"/>
                  <a:gd name="connsiteX4" fmla="*/ 0 w 773899"/>
                  <a:gd name="connsiteY4" fmla="*/ 981625 h 981625"/>
                  <a:gd name="connsiteX5" fmla="*/ 0 w 773899"/>
                  <a:gd name="connsiteY5" fmla="*/ 644725 h 981625"/>
                  <a:gd name="connsiteX6" fmla="*/ 220944 w 773899"/>
                  <a:gd name="connsiteY6" fmla="*/ 2482 h 981625"/>
                  <a:gd name="connsiteX7" fmla="*/ 245566 w 773899"/>
                  <a:gd name="connsiteY7" fmla="*/ 0 h 981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73899" h="981625">
                    <a:moveTo>
                      <a:pt x="245566" y="0"/>
                    </a:moveTo>
                    <a:lnTo>
                      <a:pt x="528333" y="0"/>
                    </a:lnTo>
                    <a:cubicBezTo>
                      <a:pt x="663955" y="0"/>
                      <a:pt x="773899" y="109944"/>
                      <a:pt x="773899" y="245566"/>
                    </a:cubicBezTo>
                    <a:lnTo>
                      <a:pt x="773899" y="981625"/>
                    </a:lnTo>
                    <a:lnTo>
                      <a:pt x="0" y="981625"/>
                    </a:lnTo>
                    <a:lnTo>
                      <a:pt x="0" y="644725"/>
                    </a:lnTo>
                    <a:lnTo>
                      <a:pt x="220944" y="2482"/>
                    </a:lnTo>
                    <a:lnTo>
                      <a:pt x="245566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7" name="二等辺三角形 1">
                <a:extLst>
                  <a:ext uri="{FF2B5EF4-FFF2-40B4-BE49-F238E27FC236}">
                    <a16:creationId xmlns:a16="http://schemas.microsoft.com/office/drawing/2014/main" id="{2C087C97-0B6E-4948-BED1-5638527F347C}"/>
                  </a:ext>
                </a:extLst>
              </p:cNvPr>
              <p:cNvSpPr/>
              <p:nvPr/>
            </p:nvSpPr>
            <p:spPr bwMode="auto">
              <a:xfrm flipH="1">
                <a:off x="-778728" y="5398729"/>
                <a:ext cx="157625" cy="267567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30503 h 230503"/>
                  <a:gd name="connsiteX1" fmla="*/ 29296 w 256410"/>
                  <a:gd name="connsiteY1" fmla="*/ 0 h 230503"/>
                  <a:gd name="connsiteX2" fmla="*/ 256410 w 256410"/>
                  <a:gd name="connsiteY2" fmla="*/ 54290 h 230503"/>
                  <a:gd name="connsiteX3" fmla="*/ 0 w 256410"/>
                  <a:gd name="connsiteY3" fmla="*/ 230503 h 230503"/>
                  <a:gd name="connsiteX0" fmla="*/ 0 w 256410"/>
                  <a:gd name="connsiteY0" fmla="*/ 282891 h 282891"/>
                  <a:gd name="connsiteX1" fmla="*/ 84065 w 256410"/>
                  <a:gd name="connsiteY1" fmla="*/ 0 h 282891"/>
                  <a:gd name="connsiteX2" fmla="*/ 256410 w 256410"/>
                  <a:gd name="connsiteY2" fmla="*/ 106678 h 282891"/>
                  <a:gd name="connsiteX3" fmla="*/ 0 w 256410"/>
                  <a:gd name="connsiteY3" fmla="*/ 282891 h 282891"/>
                  <a:gd name="connsiteX0" fmla="*/ 0 w 256410"/>
                  <a:gd name="connsiteY0" fmla="*/ 278129 h 278129"/>
                  <a:gd name="connsiteX1" fmla="*/ 91208 w 256410"/>
                  <a:gd name="connsiteY1" fmla="*/ 0 h 278129"/>
                  <a:gd name="connsiteX2" fmla="*/ 256410 w 256410"/>
                  <a:gd name="connsiteY2" fmla="*/ 101916 h 278129"/>
                  <a:gd name="connsiteX3" fmla="*/ 0 w 256410"/>
                  <a:gd name="connsiteY3" fmla="*/ 278129 h 278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9">
                    <a:moveTo>
                      <a:pt x="0" y="278129"/>
                    </a:moveTo>
                    <a:lnTo>
                      <a:pt x="91208" y="0"/>
                    </a:lnTo>
                    <a:lnTo>
                      <a:pt x="256410" y="101916"/>
                    </a:lnTo>
                    <a:lnTo>
                      <a:pt x="0" y="278129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8" name="フリーフォーム: 図形 467">
                <a:extLst>
                  <a:ext uri="{FF2B5EF4-FFF2-40B4-BE49-F238E27FC236}">
                    <a16:creationId xmlns:a16="http://schemas.microsoft.com/office/drawing/2014/main" id="{EB8432AB-AF01-42E2-89B0-93EF67AE093A}"/>
                  </a:ext>
                </a:extLst>
              </p:cNvPr>
              <p:cNvSpPr/>
              <p:nvPr/>
            </p:nvSpPr>
            <p:spPr bwMode="auto">
              <a:xfrm rot="6376184" flipH="1">
                <a:off x="-1014749" y="5639363"/>
                <a:ext cx="685127" cy="220851"/>
              </a:xfrm>
              <a:custGeom>
                <a:avLst/>
                <a:gdLst>
                  <a:gd name="connsiteX0" fmla="*/ 769290 w 769290"/>
                  <a:gd name="connsiteY0" fmla="*/ 193989 h 193989"/>
                  <a:gd name="connsiteX1" fmla="*/ 468190 w 769290"/>
                  <a:gd name="connsiteY1" fmla="*/ 193989 h 193989"/>
                  <a:gd name="connsiteX2" fmla="*/ 468192 w 769290"/>
                  <a:gd name="connsiteY2" fmla="*/ 193988 h 193989"/>
                  <a:gd name="connsiteX3" fmla="*/ 0 w 769290"/>
                  <a:gd name="connsiteY3" fmla="*/ 193988 h 193989"/>
                  <a:gd name="connsiteX4" fmla="*/ 540192 w 769290"/>
                  <a:gd name="connsiteY4" fmla="*/ 0 h 193989"/>
                  <a:gd name="connsiteX5" fmla="*/ 582128 w 769290"/>
                  <a:gd name="connsiteY5" fmla="*/ 98617 h 193989"/>
                  <a:gd name="connsiteX6" fmla="*/ 699941 w 769290"/>
                  <a:gd name="connsiteY6" fmla="*/ 2 h 193989"/>
                  <a:gd name="connsiteX0" fmla="*/ 769589 w 769589"/>
                  <a:gd name="connsiteY0" fmla="*/ 193989 h 208357"/>
                  <a:gd name="connsiteX1" fmla="*/ 468489 w 769589"/>
                  <a:gd name="connsiteY1" fmla="*/ 193989 h 208357"/>
                  <a:gd name="connsiteX2" fmla="*/ 299 w 769589"/>
                  <a:gd name="connsiteY2" fmla="*/ 193988 h 208357"/>
                  <a:gd name="connsiteX3" fmla="*/ 540491 w 769589"/>
                  <a:gd name="connsiteY3" fmla="*/ 0 h 208357"/>
                  <a:gd name="connsiteX4" fmla="*/ 582427 w 769589"/>
                  <a:gd name="connsiteY4" fmla="*/ 98617 h 208357"/>
                  <a:gd name="connsiteX5" fmla="*/ 700240 w 769589"/>
                  <a:gd name="connsiteY5" fmla="*/ 2 h 208357"/>
                  <a:gd name="connsiteX6" fmla="*/ 769589 w 769589"/>
                  <a:gd name="connsiteY6" fmla="*/ 193989 h 208357"/>
                  <a:gd name="connsiteX0" fmla="*/ 769290 w 769290"/>
                  <a:gd name="connsiteY0" fmla="*/ 193989 h 193989"/>
                  <a:gd name="connsiteX1" fmla="*/ 0 w 769290"/>
                  <a:gd name="connsiteY1" fmla="*/ 193988 h 193989"/>
                  <a:gd name="connsiteX2" fmla="*/ 540192 w 769290"/>
                  <a:gd name="connsiteY2" fmla="*/ 0 h 193989"/>
                  <a:gd name="connsiteX3" fmla="*/ 582128 w 769290"/>
                  <a:gd name="connsiteY3" fmla="*/ 98617 h 193989"/>
                  <a:gd name="connsiteX4" fmla="*/ 699941 w 769290"/>
                  <a:gd name="connsiteY4" fmla="*/ 2 h 193989"/>
                  <a:gd name="connsiteX5" fmla="*/ 769290 w 769290"/>
                  <a:gd name="connsiteY5" fmla="*/ 193989 h 193989"/>
                  <a:gd name="connsiteX0" fmla="*/ 761458 w 761458"/>
                  <a:gd name="connsiteY0" fmla="*/ 193989 h 220851"/>
                  <a:gd name="connsiteX1" fmla="*/ 0 w 761458"/>
                  <a:gd name="connsiteY1" fmla="*/ 220851 h 220851"/>
                  <a:gd name="connsiteX2" fmla="*/ 532360 w 761458"/>
                  <a:gd name="connsiteY2" fmla="*/ 0 h 220851"/>
                  <a:gd name="connsiteX3" fmla="*/ 574296 w 761458"/>
                  <a:gd name="connsiteY3" fmla="*/ 98617 h 220851"/>
                  <a:gd name="connsiteX4" fmla="*/ 692109 w 761458"/>
                  <a:gd name="connsiteY4" fmla="*/ 2 h 220851"/>
                  <a:gd name="connsiteX5" fmla="*/ 761458 w 761458"/>
                  <a:gd name="connsiteY5" fmla="*/ 193989 h 220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61458" h="220851">
                    <a:moveTo>
                      <a:pt x="761458" y="193989"/>
                    </a:moveTo>
                    <a:lnTo>
                      <a:pt x="0" y="220851"/>
                    </a:lnTo>
                    <a:lnTo>
                      <a:pt x="532360" y="0"/>
                    </a:lnTo>
                    <a:lnTo>
                      <a:pt x="574296" y="98617"/>
                    </a:lnTo>
                    <a:lnTo>
                      <a:pt x="692109" y="2"/>
                    </a:lnTo>
                    <a:lnTo>
                      <a:pt x="761458" y="193989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69" name="グループ化 468">
                <a:extLst>
                  <a:ext uri="{FF2B5EF4-FFF2-40B4-BE49-F238E27FC236}">
                    <a16:creationId xmlns:a16="http://schemas.microsoft.com/office/drawing/2014/main" id="{ED611D26-C479-40DC-99B9-292A5630B565}"/>
                  </a:ext>
                </a:extLst>
              </p:cNvPr>
              <p:cNvGrpSpPr/>
              <p:nvPr/>
            </p:nvGrpSpPr>
            <p:grpSpPr>
              <a:xfrm rot="869684">
                <a:off x="-814784" y="5518082"/>
                <a:ext cx="172520" cy="335557"/>
                <a:chOff x="4769868" y="3927849"/>
                <a:chExt cx="230223" cy="335557"/>
              </a:xfrm>
            </p:grpSpPr>
            <p:sp>
              <p:nvSpPr>
                <p:cNvPr id="470" name="フリーフォーム: 図形 469">
                  <a:extLst>
                    <a:ext uri="{FF2B5EF4-FFF2-40B4-BE49-F238E27FC236}">
                      <a16:creationId xmlns:a16="http://schemas.microsoft.com/office/drawing/2014/main" id="{98A69B2A-BB93-4D8E-968A-12F607578244}"/>
                    </a:ext>
                  </a:extLst>
                </p:cNvPr>
                <p:cNvSpPr/>
                <p:nvPr/>
              </p:nvSpPr>
              <p:spPr bwMode="auto">
                <a:xfrm>
                  <a:off x="4804260" y="4001795"/>
                  <a:ext cx="141211" cy="261611"/>
                </a:xfrm>
                <a:custGeom>
                  <a:avLst/>
                  <a:gdLst>
                    <a:gd name="connsiteX0" fmla="*/ 188379 w 369092"/>
                    <a:gd name="connsiteY0" fmla="*/ 64 h 234126"/>
                    <a:gd name="connsiteX1" fmla="*/ 368834 w 369092"/>
                    <a:gd name="connsiteY1" fmla="*/ 145260 h 234126"/>
                    <a:gd name="connsiteX2" fmla="*/ 223896 w 369092"/>
                    <a:gd name="connsiteY2" fmla="*/ 228940 h 234126"/>
                    <a:gd name="connsiteX3" fmla="*/ 188379 w 369092"/>
                    <a:gd name="connsiteY3" fmla="*/ 64 h 234126"/>
                    <a:gd name="connsiteX4" fmla="*/ 180831 w 369092"/>
                    <a:gd name="connsiteY4" fmla="*/ 0 h 234126"/>
                    <a:gd name="connsiteX5" fmla="*/ 145315 w 369092"/>
                    <a:gd name="connsiteY5" fmla="*/ 228876 h 234126"/>
                    <a:gd name="connsiteX6" fmla="*/ 376 w 369092"/>
                    <a:gd name="connsiteY6" fmla="*/ 145196 h 234126"/>
                    <a:gd name="connsiteX7" fmla="*/ 180831 w 369092"/>
                    <a:gd name="connsiteY7" fmla="*/ 0 h 234126"/>
                    <a:gd name="connsiteX0" fmla="*/ 43063 w 223776"/>
                    <a:gd name="connsiteY0" fmla="*/ 64 h 234126"/>
                    <a:gd name="connsiteX1" fmla="*/ 223518 w 223776"/>
                    <a:gd name="connsiteY1" fmla="*/ 145260 h 234126"/>
                    <a:gd name="connsiteX2" fmla="*/ 78580 w 223776"/>
                    <a:gd name="connsiteY2" fmla="*/ 228940 h 234126"/>
                    <a:gd name="connsiteX3" fmla="*/ 43063 w 223776"/>
                    <a:gd name="connsiteY3" fmla="*/ 64 h 234126"/>
                    <a:gd name="connsiteX4" fmla="*/ 35515 w 223776"/>
                    <a:gd name="connsiteY4" fmla="*/ 0 h 234126"/>
                    <a:gd name="connsiteX5" fmla="*/ -1 w 223776"/>
                    <a:gd name="connsiteY5" fmla="*/ 228876 h 234126"/>
                    <a:gd name="connsiteX6" fmla="*/ 35515 w 223776"/>
                    <a:gd name="connsiteY6" fmla="*/ 0 h 234126"/>
                    <a:gd name="connsiteX0" fmla="*/ 0 w 180713"/>
                    <a:gd name="connsiteY0" fmla="*/ 0 h 234062"/>
                    <a:gd name="connsiteX1" fmla="*/ 180455 w 180713"/>
                    <a:gd name="connsiteY1" fmla="*/ 145196 h 234062"/>
                    <a:gd name="connsiteX2" fmla="*/ 35517 w 180713"/>
                    <a:gd name="connsiteY2" fmla="*/ 228876 h 234062"/>
                    <a:gd name="connsiteX3" fmla="*/ 0 w 180713"/>
                    <a:gd name="connsiteY3" fmla="*/ 0 h 234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0713" h="234062">
                      <a:moveTo>
                        <a:pt x="0" y="0"/>
                      </a:moveTo>
                      <a:cubicBezTo>
                        <a:pt x="60152" y="48399"/>
                        <a:pt x="173793" y="109908"/>
                        <a:pt x="180455" y="145196"/>
                      </a:cubicBezTo>
                      <a:cubicBezTo>
                        <a:pt x="187116" y="180482"/>
                        <a:pt x="63115" y="254187"/>
                        <a:pt x="35517" y="228876"/>
                      </a:cubicBezTo>
                      <a:cubicBezTo>
                        <a:pt x="7919" y="203565"/>
                        <a:pt x="11839" y="76292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1" name="フリーフォーム: 図形 470">
                  <a:extLst>
                    <a:ext uri="{FF2B5EF4-FFF2-40B4-BE49-F238E27FC236}">
                      <a16:creationId xmlns:a16="http://schemas.microsoft.com/office/drawing/2014/main" id="{91BA4797-D5F2-45B2-B4D6-D533D45A1B44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4818782" y="3927053"/>
                  <a:ext cx="180513" cy="182105"/>
                </a:xfrm>
                <a:custGeom>
                  <a:avLst/>
                  <a:gdLst>
                    <a:gd name="connsiteX0" fmla="*/ 1470 w 180513"/>
                    <a:gd name="connsiteY0" fmla="*/ 155998 h 182105"/>
                    <a:gd name="connsiteX1" fmla="*/ 179177 w 180513"/>
                    <a:gd name="connsiteY1" fmla="*/ 155998 h 182105"/>
                    <a:gd name="connsiteX2" fmla="*/ 164120 w 180513"/>
                    <a:gd name="connsiteY2" fmla="*/ 90949 h 182105"/>
                    <a:gd name="connsiteX3" fmla="*/ 118819 w 180513"/>
                    <a:gd name="connsiteY3" fmla="*/ 0 h 182105"/>
                    <a:gd name="connsiteX4" fmla="*/ 61863 w 180513"/>
                    <a:gd name="connsiteY4" fmla="*/ 0 h 182105"/>
                    <a:gd name="connsiteX5" fmla="*/ 16233 w 180513"/>
                    <a:gd name="connsiteY5" fmla="*/ 91753 h 182105"/>
                    <a:gd name="connsiteX6" fmla="*/ 1470 w 180513"/>
                    <a:gd name="connsiteY6" fmla="*/ 155998 h 182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0513" h="182105">
                      <a:moveTo>
                        <a:pt x="1470" y="155998"/>
                      </a:moveTo>
                      <a:cubicBezTo>
                        <a:pt x="14078" y="189888"/>
                        <a:pt x="167236" y="191717"/>
                        <a:pt x="179177" y="155998"/>
                      </a:cubicBezTo>
                      <a:cubicBezTo>
                        <a:pt x="183654" y="142604"/>
                        <a:pt x="176444" y="119008"/>
                        <a:pt x="164120" y="90949"/>
                      </a:cubicBezTo>
                      <a:lnTo>
                        <a:pt x="118819" y="0"/>
                      </a:lnTo>
                      <a:lnTo>
                        <a:pt x="61863" y="0"/>
                      </a:lnTo>
                      <a:lnTo>
                        <a:pt x="16233" y="91753"/>
                      </a:lnTo>
                      <a:cubicBezTo>
                        <a:pt x="3890" y="119866"/>
                        <a:pt x="-3259" y="143290"/>
                        <a:pt x="1470" y="1559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2" name="四角形: 角を丸くする 471">
                  <a:extLst>
                    <a:ext uri="{FF2B5EF4-FFF2-40B4-BE49-F238E27FC236}">
                      <a16:creationId xmlns:a16="http://schemas.microsoft.com/office/drawing/2014/main" id="{BEE728C2-2CF2-4DEF-A277-2C61556B0572}"/>
                    </a:ext>
                  </a:extLst>
                </p:cNvPr>
                <p:cNvSpPr/>
                <p:nvPr/>
              </p:nvSpPr>
              <p:spPr bwMode="auto">
                <a:xfrm>
                  <a:off x="4769868" y="3962927"/>
                  <a:ext cx="83248" cy="11313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440" name="グループ化 439">
              <a:extLst>
                <a:ext uri="{FF2B5EF4-FFF2-40B4-BE49-F238E27FC236}">
                  <a16:creationId xmlns:a16="http://schemas.microsoft.com/office/drawing/2014/main" id="{DD846750-3CBF-432B-A7D1-81F55992135E}"/>
                </a:ext>
              </a:extLst>
            </p:cNvPr>
            <p:cNvGrpSpPr/>
            <p:nvPr/>
          </p:nvGrpSpPr>
          <p:grpSpPr>
            <a:xfrm rot="20700000">
              <a:off x="1453891" y="2650876"/>
              <a:ext cx="2521937" cy="3354151"/>
              <a:chOff x="-1644917" y="2685540"/>
              <a:chExt cx="2521937" cy="3354151"/>
            </a:xfrm>
          </p:grpSpPr>
          <p:sp>
            <p:nvSpPr>
              <p:cNvPr id="448" name="楕円 447">
                <a:extLst>
                  <a:ext uri="{FF2B5EF4-FFF2-40B4-BE49-F238E27FC236}">
                    <a16:creationId xmlns:a16="http://schemas.microsoft.com/office/drawing/2014/main" id="{FD5AD3F3-AFA3-4C95-AFD7-EA4D4732ECAF}"/>
                  </a:ext>
                </a:extLst>
              </p:cNvPr>
              <p:cNvSpPr/>
              <p:nvPr/>
            </p:nvSpPr>
            <p:spPr bwMode="auto">
              <a:xfrm>
                <a:off x="-1644917" y="2786107"/>
                <a:ext cx="2007730" cy="200773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9" name="楕円 448">
                <a:extLst>
                  <a:ext uri="{FF2B5EF4-FFF2-40B4-BE49-F238E27FC236}">
                    <a16:creationId xmlns:a16="http://schemas.microsoft.com/office/drawing/2014/main" id="{DFCF3302-78B0-42F2-96DF-028E9B1BAAF2}"/>
                  </a:ext>
                </a:extLst>
              </p:cNvPr>
              <p:cNvSpPr/>
              <p:nvPr/>
            </p:nvSpPr>
            <p:spPr bwMode="auto">
              <a:xfrm>
                <a:off x="-1642618" y="3013322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178081D7-7DB4-444B-AF9F-BE2A7876095C}"/>
                  </a:ext>
                </a:extLst>
              </p:cNvPr>
              <p:cNvSpPr/>
              <p:nvPr/>
            </p:nvSpPr>
            <p:spPr bwMode="auto">
              <a:xfrm>
                <a:off x="-773053" y="2740860"/>
                <a:ext cx="1650073" cy="3298831"/>
              </a:xfrm>
              <a:custGeom>
                <a:avLst/>
                <a:gdLst>
                  <a:gd name="connsiteX0" fmla="*/ 346884 w 1650073"/>
                  <a:gd name="connsiteY0" fmla="*/ 0 h 3298831"/>
                  <a:gd name="connsiteX1" fmla="*/ 1650073 w 1650073"/>
                  <a:gd name="connsiteY1" fmla="*/ 1292287 h 3298831"/>
                  <a:gd name="connsiteX2" fmla="*/ 1623597 w 1650073"/>
                  <a:gd name="connsiteY2" fmla="*/ 1552728 h 3298831"/>
                  <a:gd name="connsiteX3" fmla="*/ 1617786 w 1650073"/>
                  <a:gd name="connsiteY3" fmla="*/ 1575139 h 3298831"/>
                  <a:gd name="connsiteX4" fmla="*/ 1623597 w 1650073"/>
                  <a:gd name="connsiteY4" fmla="*/ 1601862 h 3298831"/>
                  <a:gd name="connsiteX5" fmla="*/ 1650073 w 1650073"/>
                  <a:gd name="connsiteY5" fmla="*/ 1912415 h 3298831"/>
                  <a:gd name="connsiteX6" fmla="*/ 873064 w 1650073"/>
                  <a:gd name="connsiteY6" fmla="*/ 3203315 h 3298831"/>
                  <a:gd name="connsiteX7" fmla="*/ 690266 w 1650073"/>
                  <a:gd name="connsiteY7" fmla="*/ 3298831 h 3298831"/>
                  <a:gd name="connsiteX8" fmla="*/ 690756 w 1650073"/>
                  <a:gd name="connsiteY8" fmla="*/ 3295834 h 3298831"/>
                  <a:gd name="connsiteX9" fmla="*/ 744016 w 1650073"/>
                  <a:gd name="connsiteY9" fmla="*/ 2507428 h 3298831"/>
                  <a:gd name="connsiteX10" fmla="*/ 20482 w 1650073"/>
                  <a:gd name="connsiteY10" fmla="*/ 64512 h 3298831"/>
                  <a:gd name="connsiteX11" fmla="*/ 0 w 1650073"/>
                  <a:gd name="connsiteY11" fmla="*/ 47735 h 3298831"/>
                  <a:gd name="connsiteX12" fmla="*/ 84246 w 1650073"/>
                  <a:gd name="connsiteY12" fmla="*/ 26255 h 3298831"/>
                  <a:gd name="connsiteX13" fmla="*/ 346884 w 1650073"/>
                  <a:gd name="connsiteY13" fmla="*/ 0 h 3298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50073" h="3298831">
                    <a:moveTo>
                      <a:pt x="346884" y="0"/>
                    </a:moveTo>
                    <a:cubicBezTo>
                      <a:pt x="1066615" y="0"/>
                      <a:pt x="1650073" y="578577"/>
                      <a:pt x="1650073" y="1292287"/>
                    </a:cubicBezTo>
                    <a:cubicBezTo>
                      <a:pt x="1650073" y="1381501"/>
                      <a:pt x="1640957" y="1468603"/>
                      <a:pt x="1623597" y="1552728"/>
                    </a:cubicBezTo>
                    <a:lnTo>
                      <a:pt x="1617786" y="1575139"/>
                    </a:lnTo>
                    <a:lnTo>
                      <a:pt x="1623597" y="1601862"/>
                    </a:lnTo>
                    <a:cubicBezTo>
                      <a:pt x="1640957" y="1702173"/>
                      <a:pt x="1650073" y="1806035"/>
                      <a:pt x="1650073" y="1912415"/>
                    </a:cubicBezTo>
                    <a:cubicBezTo>
                      <a:pt x="1650073" y="2550694"/>
                      <a:pt x="1347104" y="2926404"/>
                      <a:pt x="873064" y="3203315"/>
                    </a:cubicBezTo>
                    <a:lnTo>
                      <a:pt x="690266" y="3298831"/>
                    </a:lnTo>
                    <a:lnTo>
                      <a:pt x="690756" y="3295834"/>
                    </a:lnTo>
                    <a:cubicBezTo>
                      <a:pt x="725370" y="3046777"/>
                      <a:pt x="744016" y="2781976"/>
                      <a:pt x="744016" y="2507428"/>
                    </a:cubicBezTo>
                    <a:cubicBezTo>
                      <a:pt x="744016" y="1409238"/>
                      <a:pt x="445672" y="466996"/>
                      <a:pt x="20482" y="64512"/>
                    </a:cubicBezTo>
                    <a:lnTo>
                      <a:pt x="0" y="47735"/>
                    </a:lnTo>
                    <a:lnTo>
                      <a:pt x="84246" y="26255"/>
                    </a:lnTo>
                    <a:cubicBezTo>
                      <a:pt x="169080" y="9040"/>
                      <a:pt x="256917" y="0"/>
                      <a:pt x="34688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4CD7CA19-6D55-4BDC-83B2-94CDB64FAA8D}"/>
                  </a:ext>
                </a:extLst>
              </p:cNvPr>
              <p:cNvSpPr/>
              <p:nvPr/>
            </p:nvSpPr>
            <p:spPr bwMode="auto">
              <a:xfrm rot="2700000">
                <a:off x="-1330650" y="3087837"/>
                <a:ext cx="1800935" cy="996342"/>
              </a:xfrm>
              <a:custGeom>
                <a:avLst/>
                <a:gdLst>
                  <a:gd name="connsiteX0" fmla="*/ 913929 w 1827859"/>
                  <a:gd name="connsiteY0" fmla="*/ 0 h 1231279"/>
                  <a:gd name="connsiteX1" fmla="*/ 1825703 w 1827859"/>
                  <a:gd name="connsiteY1" fmla="*/ 604155 h 1231279"/>
                  <a:gd name="connsiteX2" fmla="*/ 1827859 w 1827859"/>
                  <a:gd name="connsiteY2" fmla="*/ 615640 h 1231279"/>
                  <a:gd name="connsiteX3" fmla="*/ 1825703 w 1827859"/>
                  <a:gd name="connsiteY3" fmla="*/ 627124 h 1231279"/>
                  <a:gd name="connsiteX4" fmla="*/ 913929 w 1827859"/>
                  <a:gd name="connsiteY4" fmla="*/ 1231279 h 1231279"/>
                  <a:gd name="connsiteX5" fmla="*/ 2155 w 1827859"/>
                  <a:gd name="connsiteY5" fmla="*/ 627124 h 1231279"/>
                  <a:gd name="connsiteX6" fmla="*/ 0 w 1827859"/>
                  <a:gd name="connsiteY6" fmla="*/ 615640 h 1231279"/>
                  <a:gd name="connsiteX7" fmla="*/ 2155 w 1827859"/>
                  <a:gd name="connsiteY7" fmla="*/ 604155 h 1231279"/>
                  <a:gd name="connsiteX8" fmla="*/ 913929 w 1827859"/>
                  <a:gd name="connsiteY8" fmla="*/ 0 h 1231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27859" h="1231279">
                    <a:moveTo>
                      <a:pt x="913929" y="0"/>
                    </a:moveTo>
                    <a:cubicBezTo>
                      <a:pt x="1363680" y="0"/>
                      <a:pt x="1738920" y="259365"/>
                      <a:pt x="1825703" y="604155"/>
                    </a:cubicBezTo>
                    <a:lnTo>
                      <a:pt x="1827859" y="615640"/>
                    </a:lnTo>
                    <a:lnTo>
                      <a:pt x="1825703" y="627124"/>
                    </a:lnTo>
                    <a:cubicBezTo>
                      <a:pt x="1738920" y="971914"/>
                      <a:pt x="1363680" y="1231279"/>
                      <a:pt x="913929" y="1231279"/>
                    </a:cubicBezTo>
                    <a:cubicBezTo>
                      <a:pt x="464178" y="1231279"/>
                      <a:pt x="88938" y="971914"/>
                      <a:pt x="2155" y="627124"/>
                    </a:cubicBezTo>
                    <a:lnTo>
                      <a:pt x="0" y="615640"/>
                    </a:lnTo>
                    <a:lnTo>
                      <a:pt x="2155" y="604155"/>
                    </a:lnTo>
                    <a:cubicBezTo>
                      <a:pt x="88938" y="259365"/>
                      <a:pt x="464178" y="0"/>
                      <a:pt x="913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308A2EA9-50BA-4480-8C3F-E2B54B8E0E53}"/>
                  </a:ext>
                </a:extLst>
              </p:cNvPr>
              <p:cNvSpPr/>
              <p:nvPr/>
            </p:nvSpPr>
            <p:spPr bwMode="auto">
              <a:xfrm rot="900000" flipH="1">
                <a:off x="-361278" y="4070782"/>
                <a:ext cx="464334" cy="702820"/>
              </a:xfrm>
              <a:custGeom>
                <a:avLst/>
                <a:gdLst>
                  <a:gd name="connsiteX0" fmla="*/ 306185 w 464334"/>
                  <a:gd name="connsiteY0" fmla="*/ 7139 h 702820"/>
                  <a:gd name="connsiteX1" fmla="*/ 254828 w 464334"/>
                  <a:gd name="connsiteY1" fmla="*/ 0 h 702820"/>
                  <a:gd name="connsiteX2" fmla="*/ 0 w 464334"/>
                  <a:gd name="connsiteY2" fmla="*/ 351410 h 702820"/>
                  <a:gd name="connsiteX3" fmla="*/ 254828 w 464334"/>
                  <a:gd name="connsiteY3" fmla="*/ 702820 h 702820"/>
                  <a:gd name="connsiteX4" fmla="*/ 354019 w 464334"/>
                  <a:gd name="connsiteY4" fmla="*/ 675204 h 702820"/>
                  <a:gd name="connsiteX5" fmla="*/ 394939 w 464334"/>
                  <a:gd name="connsiteY5" fmla="*/ 644575 h 702820"/>
                  <a:gd name="connsiteX6" fmla="*/ 393138 w 464334"/>
                  <a:gd name="connsiteY6" fmla="*/ 641565 h 702820"/>
                  <a:gd name="connsiteX7" fmla="*/ 349617 w 464334"/>
                  <a:gd name="connsiteY7" fmla="*/ 445088 h 702820"/>
                  <a:gd name="connsiteX8" fmla="*/ 461968 w 464334"/>
                  <a:gd name="connsiteY8" fmla="*/ 153694 h 702820"/>
                  <a:gd name="connsiteX9" fmla="*/ 464334 w 464334"/>
                  <a:gd name="connsiteY9" fmla="*/ 151923 h 702820"/>
                  <a:gd name="connsiteX10" fmla="*/ 435019 w 464334"/>
                  <a:gd name="connsiteY10" fmla="*/ 102926 h 702820"/>
                  <a:gd name="connsiteX11" fmla="*/ 306185 w 464334"/>
                  <a:gd name="connsiteY11" fmla="*/ 7139 h 702820"/>
                  <a:gd name="connsiteX0" fmla="*/ 349617 w 464334"/>
                  <a:gd name="connsiteY0" fmla="*/ 445088 h 702820"/>
                  <a:gd name="connsiteX1" fmla="*/ 461968 w 464334"/>
                  <a:gd name="connsiteY1" fmla="*/ 153694 h 702820"/>
                  <a:gd name="connsiteX2" fmla="*/ 464334 w 464334"/>
                  <a:gd name="connsiteY2" fmla="*/ 151923 h 702820"/>
                  <a:gd name="connsiteX3" fmla="*/ 435019 w 464334"/>
                  <a:gd name="connsiteY3" fmla="*/ 102926 h 702820"/>
                  <a:gd name="connsiteX4" fmla="*/ 306185 w 464334"/>
                  <a:gd name="connsiteY4" fmla="*/ 7139 h 702820"/>
                  <a:gd name="connsiteX5" fmla="*/ 254828 w 464334"/>
                  <a:gd name="connsiteY5" fmla="*/ 0 h 702820"/>
                  <a:gd name="connsiteX6" fmla="*/ 0 w 464334"/>
                  <a:gd name="connsiteY6" fmla="*/ 351410 h 702820"/>
                  <a:gd name="connsiteX7" fmla="*/ 254828 w 464334"/>
                  <a:gd name="connsiteY7" fmla="*/ 702820 h 702820"/>
                  <a:gd name="connsiteX8" fmla="*/ 354019 w 464334"/>
                  <a:gd name="connsiteY8" fmla="*/ 675204 h 702820"/>
                  <a:gd name="connsiteX9" fmla="*/ 394939 w 464334"/>
                  <a:gd name="connsiteY9" fmla="*/ 644575 h 702820"/>
                  <a:gd name="connsiteX10" fmla="*/ 393138 w 464334"/>
                  <a:gd name="connsiteY10" fmla="*/ 641565 h 702820"/>
                  <a:gd name="connsiteX11" fmla="*/ 441057 w 464334"/>
                  <a:gd name="connsiteY11" fmla="*/ 536528 h 702820"/>
                  <a:gd name="connsiteX0" fmla="*/ 461968 w 464334"/>
                  <a:gd name="connsiteY0" fmla="*/ 153694 h 702820"/>
                  <a:gd name="connsiteX1" fmla="*/ 464334 w 464334"/>
                  <a:gd name="connsiteY1" fmla="*/ 151923 h 702820"/>
                  <a:gd name="connsiteX2" fmla="*/ 435019 w 464334"/>
                  <a:gd name="connsiteY2" fmla="*/ 102926 h 702820"/>
                  <a:gd name="connsiteX3" fmla="*/ 306185 w 464334"/>
                  <a:gd name="connsiteY3" fmla="*/ 7139 h 702820"/>
                  <a:gd name="connsiteX4" fmla="*/ 254828 w 464334"/>
                  <a:gd name="connsiteY4" fmla="*/ 0 h 702820"/>
                  <a:gd name="connsiteX5" fmla="*/ 0 w 464334"/>
                  <a:gd name="connsiteY5" fmla="*/ 351410 h 702820"/>
                  <a:gd name="connsiteX6" fmla="*/ 254828 w 464334"/>
                  <a:gd name="connsiteY6" fmla="*/ 702820 h 702820"/>
                  <a:gd name="connsiteX7" fmla="*/ 354019 w 464334"/>
                  <a:gd name="connsiteY7" fmla="*/ 675204 h 702820"/>
                  <a:gd name="connsiteX8" fmla="*/ 394939 w 464334"/>
                  <a:gd name="connsiteY8" fmla="*/ 644575 h 702820"/>
                  <a:gd name="connsiteX9" fmla="*/ 393138 w 464334"/>
                  <a:gd name="connsiteY9" fmla="*/ 641565 h 702820"/>
                  <a:gd name="connsiteX10" fmla="*/ 441057 w 464334"/>
                  <a:gd name="connsiteY10" fmla="*/ 536528 h 702820"/>
                  <a:gd name="connsiteX0" fmla="*/ 461968 w 464334"/>
                  <a:gd name="connsiteY0" fmla="*/ 153694 h 702820"/>
                  <a:gd name="connsiteX1" fmla="*/ 464334 w 464334"/>
                  <a:gd name="connsiteY1" fmla="*/ 151923 h 702820"/>
                  <a:gd name="connsiteX2" fmla="*/ 435019 w 464334"/>
                  <a:gd name="connsiteY2" fmla="*/ 102926 h 702820"/>
                  <a:gd name="connsiteX3" fmla="*/ 306185 w 464334"/>
                  <a:gd name="connsiteY3" fmla="*/ 7139 h 702820"/>
                  <a:gd name="connsiteX4" fmla="*/ 254828 w 464334"/>
                  <a:gd name="connsiteY4" fmla="*/ 0 h 702820"/>
                  <a:gd name="connsiteX5" fmla="*/ 0 w 464334"/>
                  <a:gd name="connsiteY5" fmla="*/ 351410 h 702820"/>
                  <a:gd name="connsiteX6" fmla="*/ 254828 w 464334"/>
                  <a:gd name="connsiteY6" fmla="*/ 702820 h 702820"/>
                  <a:gd name="connsiteX7" fmla="*/ 354019 w 464334"/>
                  <a:gd name="connsiteY7" fmla="*/ 675204 h 702820"/>
                  <a:gd name="connsiteX8" fmla="*/ 394939 w 464334"/>
                  <a:gd name="connsiteY8" fmla="*/ 644575 h 702820"/>
                  <a:gd name="connsiteX9" fmla="*/ 393138 w 464334"/>
                  <a:gd name="connsiteY9" fmla="*/ 641565 h 702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64334" h="702820">
                    <a:moveTo>
                      <a:pt x="461968" y="153694"/>
                    </a:moveTo>
                    <a:lnTo>
                      <a:pt x="464334" y="151923"/>
                    </a:lnTo>
                    <a:lnTo>
                      <a:pt x="435019" y="102926"/>
                    </a:lnTo>
                    <a:cubicBezTo>
                      <a:pt x="400433" y="55231"/>
                      <a:pt x="355951" y="21183"/>
                      <a:pt x="306185" y="7139"/>
                    </a:cubicBezTo>
                    <a:cubicBezTo>
                      <a:pt x="289596" y="2458"/>
                      <a:pt x="272420" y="0"/>
                      <a:pt x="254828" y="0"/>
                    </a:cubicBezTo>
                    <a:cubicBezTo>
                      <a:pt x="114090" y="0"/>
                      <a:pt x="0" y="157332"/>
                      <a:pt x="0" y="351410"/>
                    </a:cubicBezTo>
                    <a:cubicBezTo>
                      <a:pt x="0" y="545488"/>
                      <a:pt x="114090" y="702820"/>
                      <a:pt x="254828" y="702820"/>
                    </a:cubicBezTo>
                    <a:cubicBezTo>
                      <a:pt x="290013" y="702820"/>
                      <a:pt x="323532" y="692987"/>
                      <a:pt x="354019" y="675204"/>
                    </a:cubicBezTo>
                    <a:lnTo>
                      <a:pt x="394939" y="644575"/>
                    </a:lnTo>
                    <a:lnTo>
                      <a:pt x="393138" y="641565"/>
                    </a:lnTo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フリーフォーム: 図形 452">
                <a:extLst>
                  <a:ext uri="{FF2B5EF4-FFF2-40B4-BE49-F238E27FC236}">
                    <a16:creationId xmlns:a16="http://schemas.microsoft.com/office/drawing/2014/main" id="{53E0A58F-73E3-4CC2-9C17-1D31150E7602}"/>
                  </a:ext>
                </a:extLst>
              </p:cNvPr>
              <p:cNvSpPr/>
              <p:nvPr/>
            </p:nvSpPr>
            <p:spPr bwMode="auto">
              <a:xfrm rot="900000" flipH="1">
                <a:off x="-294349" y="4217822"/>
                <a:ext cx="270044" cy="408740"/>
              </a:xfrm>
              <a:custGeom>
                <a:avLst/>
                <a:gdLst>
                  <a:gd name="connsiteX0" fmla="*/ 306185 w 464334"/>
                  <a:gd name="connsiteY0" fmla="*/ 7139 h 702820"/>
                  <a:gd name="connsiteX1" fmla="*/ 254828 w 464334"/>
                  <a:gd name="connsiteY1" fmla="*/ 0 h 702820"/>
                  <a:gd name="connsiteX2" fmla="*/ 0 w 464334"/>
                  <a:gd name="connsiteY2" fmla="*/ 351410 h 702820"/>
                  <a:gd name="connsiteX3" fmla="*/ 254828 w 464334"/>
                  <a:gd name="connsiteY3" fmla="*/ 702820 h 702820"/>
                  <a:gd name="connsiteX4" fmla="*/ 354019 w 464334"/>
                  <a:gd name="connsiteY4" fmla="*/ 675204 h 702820"/>
                  <a:gd name="connsiteX5" fmla="*/ 394939 w 464334"/>
                  <a:gd name="connsiteY5" fmla="*/ 644575 h 702820"/>
                  <a:gd name="connsiteX6" fmla="*/ 393138 w 464334"/>
                  <a:gd name="connsiteY6" fmla="*/ 641565 h 702820"/>
                  <a:gd name="connsiteX7" fmla="*/ 349617 w 464334"/>
                  <a:gd name="connsiteY7" fmla="*/ 445088 h 702820"/>
                  <a:gd name="connsiteX8" fmla="*/ 461968 w 464334"/>
                  <a:gd name="connsiteY8" fmla="*/ 153694 h 702820"/>
                  <a:gd name="connsiteX9" fmla="*/ 464334 w 464334"/>
                  <a:gd name="connsiteY9" fmla="*/ 151923 h 702820"/>
                  <a:gd name="connsiteX10" fmla="*/ 435019 w 464334"/>
                  <a:gd name="connsiteY10" fmla="*/ 102926 h 702820"/>
                  <a:gd name="connsiteX11" fmla="*/ 306185 w 464334"/>
                  <a:gd name="connsiteY11" fmla="*/ 7139 h 702820"/>
                  <a:gd name="connsiteX0" fmla="*/ 349617 w 464334"/>
                  <a:gd name="connsiteY0" fmla="*/ 445088 h 702820"/>
                  <a:gd name="connsiteX1" fmla="*/ 461968 w 464334"/>
                  <a:gd name="connsiteY1" fmla="*/ 153694 h 702820"/>
                  <a:gd name="connsiteX2" fmla="*/ 464334 w 464334"/>
                  <a:gd name="connsiteY2" fmla="*/ 151923 h 702820"/>
                  <a:gd name="connsiteX3" fmla="*/ 435019 w 464334"/>
                  <a:gd name="connsiteY3" fmla="*/ 102926 h 702820"/>
                  <a:gd name="connsiteX4" fmla="*/ 306185 w 464334"/>
                  <a:gd name="connsiteY4" fmla="*/ 7139 h 702820"/>
                  <a:gd name="connsiteX5" fmla="*/ 254828 w 464334"/>
                  <a:gd name="connsiteY5" fmla="*/ 0 h 702820"/>
                  <a:gd name="connsiteX6" fmla="*/ 0 w 464334"/>
                  <a:gd name="connsiteY6" fmla="*/ 351410 h 702820"/>
                  <a:gd name="connsiteX7" fmla="*/ 254828 w 464334"/>
                  <a:gd name="connsiteY7" fmla="*/ 702820 h 702820"/>
                  <a:gd name="connsiteX8" fmla="*/ 354019 w 464334"/>
                  <a:gd name="connsiteY8" fmla="*/ 675204 h 702820"/>
                  <a:gd name="connsiteX9" fmla="*/ 394939 w 464334"/>
                  <a:gd name="connsiteY9" fmla="*/ 644575 h 702820"/>
                  <a:gd name="connsiteX10" fmla="*/ 393138 w 464334"/>
                  <a:gd name="connsiteY10" fmla="*/ 641565 h 702820"/>
                  <a:gd name="connsiteX11" fmla="*/ 441057 w 464334"/>
                  <a:gd name="connsiteY11" fmla="*/ 536528 h 702820"/>
                  <a:gd name="connsiteX0" fmla="*/ 461968 w 464334"/>
                  <a:gd name="connsiteY0" fmla="*/ 153694 h 702820"/>
                  <a:gd name="connsiteX1" fmla="*/ 464334 w 464334"/>
                  <a:gd name="connsiteY1" fmla="*/ 151923 h 702820"/>
                  <a:gd name="connsiteX2" fmla="*/ 435019 w 464334"/>
                  <a:gd name="connsiteY2" fmla="*/ 102926 h 702820"/>
                  <a:gd name="connsiteX3" fmla="*/ 306185 w 464334"/>
                  <a:gd name="connsiteY3" fmla="*/ 7139 h 702820"/>
                  <a:gd name="connsiteX4" fmla="*/ 254828 w 464334"/>
                  <a:gd name="connsiteY4" fmla="*/ 0 h 702820"/>
                  <a:gd name="connsiteX5" fmla="*/ 0 w 464334"/>
                  <a:gd name="connsiteY5" fmla="*/ 351410 h 702820"/>
                  <a:gd name="connsiteX6" fmla="*/ 254828 w 464334"/>
                  <a:gd name="connsiteY6" fmla="*/ 702820 h 702820"/>
                  <a:gd name="connsiteX7" fmla="*/ 354019 w 464334"/>
                  <a:gd name="connsiteY7" fmla="*/ 675204 h 702820"/>
                  <a:gd name="connsiteX8" fmla="*/ 394939 w 464334"/>
                  <a:gd name="connsiteY8" fmla="*/ 644575 h 702820"/>
                  <a:gd name="connsiteX9" fmla="*/ 393138 w 464334"/>
                  <a:gd name="connsiteY9" fmla="*/ 641565 h 702820"/>
                  <a:gd name="connsiteX10" fmla="*/ 441057 w 464334"/>
                  <a:gd name="connsiteY10" fmla="*/ 536528 h 702820"/>
                  <a:gd name="connsiteX0" fmla="*/ 461968 w 464334"/>
                  <a:gd name="connsiteY0" fmla="*/ 153694 h 702820"/>
                  <a:gd name="connsiteX1" fmla="*/ 464334 w 464334"/>
                  <a:gd name="connsiteY1" fmla="*/ 151923 h 702820"/>
                  <a:gd name="connsiteX2" fmla="*/ 435019 w 464334"/>
                  <a:gd name="connsiteY2" fmla="*/ 102926 h 702820"/>
                  <a:gd name="connsiteX3" fmla="*/ 306185 w 464334"/>
                  <a:gd name="connsiteY3" fmla="*/ 7139 h 702820"/>
                  <a:gd name="connsiteX4" fmla="*/ 254828 w 464334"/>
                  <a:gd name="connsiteY4" fmla="*/ 0 h 702820"/>
                  <a:gd name="connsiteX5" fmla="*/ 0 w 464334"/>
                  <a:gd name="connsiteY5" fmla="*/ 351410 h 702820"/>
                  <a:gd name="connsiteX6" fmla="*/ 254828 w 464334"/>
                  <a:gd name="connsiteY6" fmla="*/ 702820 h 702820"/>
                  <a:gd name="connsiteX7" fmla="*/ 354019 w 464334"/>
                  <a:gd name="connsiteY7" fmla="*/ 675204 h 702820"/>
                  <a:gd name="connsiteX8" fmla="*/ 394939 w 464334"/>
                  <a:gd name="connsiteY8" fmla="*/ 644575 h 702820"/>
                  <a:gd name="connsiteX9" fmla="*/ 393138 w 464334"/>
                  <a:gd name="connsiteY9" fmla="*/ 641565 h 702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64334" h="702820">
                    <a:moveTo>
                      <a:pt x="461968" y="153694"/>
                    </a:moveTo>
                    <a:lnTo>
                      <a:pt x="464334" y="151923"/>
                    </a:lnTo>
                    <a:lnTo>
                      <a:pt x="435019" y="102926"/>
                    </a:lnTo>
                    <a:cubicBezTo>
                      <a:pt x="400433" y="55231"/>
                      <a:pt x="355951" y="21183"/>
                      <a:pt x="306185" y="7139"/>
                    </a:cubicBezTo>
                    <a:cubicBezTo>
                      <a:pt x="289596" y="2458"/>
                      <a:pt x="272420" y="0"/>
                      <a:pt x="254828" y="0"/>
                    </a:cubicBezTo>
                    <a:cubicBezTo>
                      <a:pt x="114090" y="0"/>
                      <a:pt x="0" y="157332"/>
                      <a:pt x="0" y="351410"/>
                    </a:cubicBezTo>
                    <a:cubicBezTo>
                      <a:pt x="0" y="545488"/>
                      <a:pt x="114090" y="702820"/>
                      <a:pt x="254828" y="702820"/>
                    </a:cubicBezTo>
                    <a:cubicBezTo>
                      <a:pt x="290013" y="702820"/>
                      <a:pt x="323532" y="692987"/>
                      <a:pt x="354019" y="675204"/>
                    </a:cubicBezTo>
                    <a:lnTo>
                      <a:pt x="394939" y="644575"/>
                    </a:lnTo>
                    <a:lnTo>
                      <a:pt x="393138" y="641565"/>
                    </a:lnTo>
                  </a:path>
                </a:pathLst>
              </a:cu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4" name="月 453">
                <a:extLst>
                  <a:ext uri="{FF2B5EF4-FFF2-40B4-BE49-F238E27FC236}">
                    <a16:creationId xmlns:a16="http://schemas.microsoft.com/office/drawing/2014/main" id="{B6963EB8-A328-4A06-9871-169977CCD66C}"/>
                  </a:ext>
                </a:extLst>
              </p:cNvPr>
              <p:cNvSpPr/>
              <p:nvPr/>
            </p:nvSpPr>
            <p:spPr bwMode="auto">
              <a:xfrm flipH="1">
                <a:off x="-564463" y="3662313"/>
                <a:ext cx="383794" cy="1575175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55" name="グループ化 454">
                <a:extLst>
                  <a:ext uri="{FF2B5EF4-FFF2-40B4-BE49-F238E27FC236}">
                    <a16:creationId xmlns:a16="http://schemas.microsoft.com/office/drawing/2014/main" id="{6B4DC134-2B53-4279-B19B-7A339BEA34C9}"/>
                  </a:ext>
                </a:extLst>
              </p:cNvPr>
              <p:cNvGrpSpPr/>
              <p:nvPr/>
            </p:nvGrpSpPr>
            <p:grpSpPr>
              <a:xfrm flipH="1">
                <a:off x="-1552998" y="4063909"/>
                <a:ext cx="487022" cy="296736"/>
                <a:chOff x="6128823" y="2418951"/>
                <a:chExt cx="690181" cy="296736"/>
              </a:xfrm>
            </p:grpSpPr>
            <p:sp>
              <p:nvSpPr>
                <p:cNvPr id="458" name="月 457">
                  <a:extLst>
                    <a:ext uri="{FF2B5EF4-FFF2-40B4-BE49-F238E27FC236}">
                      <a16:creationId xmlns:a16="http://schemas.microsoft.com/office/drawing/2014/main" id="{78BDD0C1-12F0-4779-9CDE-2EFCC1D9C8D6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6250747" y="2396193"/>
                  <a:ext cx="123402" cy="303750"/>
                </a:xfrm>
                <a:prstGeom prst="moon">
                  <a:avLst>
                    <a:gd name="adj" fmla="val 5050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9" name="月 458">
                  <a:extLst>
                    <a:ext uri="{FF2B5EF4-FFF2-40B4-BE49-F238E27FC236}">
                      <a16:creationId xmlns:a16="http://schemas.microsoft.com/office/drawing/2014/main" id="{AFD76B53-2D8A-4F56-9B62-E934EE3223F3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6218997" y="2421593"/>
                  <a:ext cx="123402" cy="303750"/>
                </a:xfrm>
                <a:prstGeom prst="moon">
                  <a:avLst>
                    <a:gd name="adj" fmla="val 5050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81C219F3-8CC7-485F-8FCC-871BBD714ECD}"/>
                    </a:ext>
                  </a:extLst>
                </p:cNvPr>
                <p:cNvSpPr/>
                <p:nvPr/>
              </p:nvSpPr>
              <p:spPr bwMode="auto">
                <a:xfrm>
                  <a:off x="6225138" y="2453222"/>
                  <a:ext cx="593866" cy="262465"/>
                </a:xfrm>
                <a:custGeom>
                  <a:avLst/>
                  <a:gdLst>
                    <a:gd name="connsiteX0" fmla="*/ 296933 w 593866"/>
                    <a:gd name="connsiteY0" fmla="*/ 0 h 262465"/>
                    <a:gd name="connsiteX1" fmla="*/ 593866 w 593866"/>
                    <a:gd name="connsiteY1" fmla="*/ 149752 h 262465"/>
                    <a:gd name="connsiteX2" fmla="*/ 506897 w 593866"/>
                    <a:gd name="connsiteY2" fmla="*/ 255643 h 262465"/>
                    <a:gd name="connsiteX3" fmla="*/ 486834 w 593866"/>
                    <a:gd name="connsiteY3" fmla="*/ 262465 h 262465"/>
                    <a:gd name="connsiteX4" fmla="*/ 412513 w 593866"/>
                    <a:gd name="connsiteY4" fmla="*/ 237193 h 262465"/>
                    <a:gd name="connsiteX5" fmla="*/ 296933 w 593866"/>
                    <a:gd name="connsiteY5" fmla="*/ 225425 h 262465"/>
                    <a:gd name="connsiteX6" fmla="*/ 181353 w 593866"/>
                    <a:gd name="connsiteY6" fmla="*/ 237193 h 262465"/>
                    <a:gd name="connsiteX7" fmla="*/ 107032 w 593866"/>
                    <a:gd name="connsiteY7" fmla="*/ 262465 h 262465"/>
                    <a:gd name="connsiteX8" fmla="*/ 86970 w 593866"/>
                    <a:gd name="connsiteY8" fmla="*/ 255643 h 262465"/>
                    <a:gd name="connsiteX9" fmla="*/ 0 w 593866"/>
                    <a:gd name="connsiteY9" fmla="*/ 149752 h 262465"/>
                    <a:gd name="connsiteX10" fmla="*/ 296933 w 593866"/>
                    <a:gd name="connsiteY10" fmla="*/ 0 h 262465"/>
                    <a:gd name="connsiteX0" fmla="*/ 296933 w 593866"/>
                    <a:gd name="connsiteY0" fmla="*/ 225425 h 316865"/>
                    <a:gd name="connsiteX1" fmla="*/ 181353 w 593866"/>
                    <a:gd name="connsiteY1" fmla="*/ 237193 h 316865"/>
                    <a:gd name="connsiteX2" fmla="*/ 107032 w 593866"/>
                    <a:gd name="connsiteY2" fmla="*/ 262465 h 316865"/>
                    <a:gd name="connsiteX3" fmla="*/ 86970 w 593866"/>
                    <a:gd name="connsiteY3" fmla="*/ 255643 h 316865"/>
                    <a:gd name="connsiteX4" fmla="*/ 0 w 593866"/>
                    <a:gd name="connsiteY4" fmla="*/ 149752 h 316865"/>
                    <a:gd name="connsiteX5" fmla="*/ 296933 w 593866"/>
                    <a:gd name="connsiteY5" fmla="*/ 0 h 316865"/>
                    <a:gd name="connsiteX6" fmla="*/ 593866 w 593866"/>
                    <a:gd name="connsiteY6" fmla="*/ 149752 h 316865"/>
                    <a:gd name="connsiteX7" fmla="*/ 506897 w 593866"/>
                    <a:gd name="connsiteY7" fmla="*/ 255643 h 316865"/>
                    <a:gd name="connsiteX8" fmla="*/ 486834 w 593866"/>
                    <a:gd name="connsiteY8" fmla="*/ 262465 h 316865"/>
                    <a:gd name="connsiteX9" fmla="*/ 412513 w 593866"/>
                    <a:gd name="connsiteY9" fmla="*/ 237193 h 316865"/>
                    <a:gd name="connsiteX10" fmla="*/ 388373 w 593866"/>
                    <a:gd name="connsiteY10" fmla="*/ 316865 h 316865"/>
                    <a:gd name="connsiteX0" fmla="*/ 181353 w 593866"/>
                    <a:gd name="connsiteY0" fmla="*/ 237193 h 316865"/>
                    <a:gd name="connsiteX1" fmla="*/ 107032 w 593866"/>
                    <a:gd name="connsiteY1" fmla="*/ 262465 h 316865"/>
                    <a:gd name="connsiteX2" fmla="*/ 86970 w 593866"/>
                    <a:gd name="connsiteY2" fmla="*/ 255643 h 316865"/>
                    <a:gd name="connsiteX3" fmla="*/ 0 w 593866"/>
                    <a:gd name="connsiteY3" fmla="*/ 149752 h 316865"/>
                    <a:gd name="connsiteX4" fmla="*/ 296933 w 593866"/>
                    <a:gd name="connsiteY4" fmla="*/ 0 h 316865"/>
                    <a:gd name="connsiteX5" fmla="*/ 593866 w 593866"/>
                    <a:gd name="connsiteY5" fmla="*/ 149752 h 316865"/>
                    <a:gd name="connsiteX6" fmla="*/ 506897 w 593866"/>
                    <a:gd name="connsiteY6" fmla="*/ 255643 h 316865"/>
                    <a:gd name="connsiteX7" fmla="*/ 486834 w 593866"/>
                    <a:gd name="connsiteY7" fmla="*/ 262465 h 316865"/>
                    <a:gd name="connsiteX8" fmla="*/ 412513 w 593866"/>
                    <a:gd name="connsiteY8" fmla="*/ 237193 h 316865"/>
                    <a:gd name="connsiteX9" fmla="*/ 388373 w 593866"/>
                    <a:gd name="connsiteY9" fmla="*/ 316865 h 316865"/>
                    <a:gd name="connsiteX0" fmla="*/ 107032 w 593866"/>
                    <a:gd name="connsiteY0" fmla="*/ 262465 h 316865"/>
                    <a:gd name="connsiteX1" fmla="*/ 86970 w 593866"/>
                    <a:gd name="connsiteY1" fmla="*/ 255643 h 316865"/>
                    <a:gd name="connsiteX2" fmla="*/ 0 w 593866"/>
                    <a:gd name="connsiteY2" fmla="*/ 149752 h 316865"/>
                    <a:gd name="connsiteX3" fmla="*/ 296933 w 593866"/>
                    <a:gd name="connsiteY3" fmla="*/ 0 h 316865"/>
                    <a:gd name="connsiteX4" fmla="*/ 593866 w 593866"/>
                    <a:gd name="connsiteY4" fmla="*/ 149752 h 316865"/>
                    <a:gd name="connsiteX5" fmla="*/ 506897 w 593866"/>
                    <a:gd name="connsiteY5" fmla="*/ 255643 h 316865"/>
                    <a:gd name="connsiteX6" fmla="*/ 486834 w 593866"/>
                    <a:gd name="connsiteY6" fmla="*/ 262465 h 316865"/>
                    <a:gd name="connsiteX7" fmla="*/ 412513 w 593866"/>
                    <a:gd name="connsiteY7" fmla="*/ 237193 h 316865"/>
                    <a:gd name="connsiteX8" fmla="*/ 388373 w 593866"/>
                    <a:gd name="connsiteY8" fmla="*/ 316865 h 316865"/>
                    <a:gd name="connsiteX0" fmla="*/ 107032 w 593866"/>
                    <a:gd name="connsiteY0" fmla="*/ 262465 h 262465"/>
                    <a:gd name="connsiteX1" fmla="*/ 86970 w 593866"/>
                    <a:gd name="connsiteY1" fmla="*/ 255643 h 262465"/>
                    <a:gd name="connsiteX2" fmla="*/ 0 w 593866"/>
                    <a:gd name="connsiteY2" fmla="*/ 149752 h 262465"/>
                    <a:gd name="connsiteX3" fmla="*/ 296933 w 593866"/>
                    <a:gd name="connsiteY3" fmla="*/ 0 h 262465"/>
                    <a:gd name="connsiteX4" fmla="*/ 593866 w 593866"/>
                    <a:gd name="connsiteY4" fmla="*/ 149752 h 262465"/>
                    <a:gd name="connsiteX5" fmla="*/ 506897 w 593866"/>
                    <a:gd name="connsiteY5" fmla="*/ 255643 h 262465"/>
                    <a:gd name="connsiteX6" fmla="*/ 486834 w 593866"/>
                    <a:gd name="connsiteY6" fmla="*/ 262465 h 262465"/>
                    <a:gd name="connsiteX7" fmla="*/ 412513 w 593866"/>
                    <a:gd name="connsiteY7" fmla="*/ 237193 h 262465"/>
                    <a:gd name="connsiteX0" fmla="*/ 107032 w 593866"/>
                    <a:gd name="connsiteY0" fmla="*/ 262465 h 262465"/>
                    <a:gd name="connsiteX1" fmla="*/ 86970 w 593866"/>
                    <a:gd name="connsiteY1" fmla="*/ 255643 h 262465"/>
                    <a:gd name="connsiteX2" fmla="*/ 0 w 593866"/>
                    <a:gd name="connsiteY2" fmla="*/ 149752 h 262465"/>
                    <a:gd name="connsiteX3" fmla="*/ 296933 w 593866"/>
                    <a:gd name="connsiteY3" fmla="*/ 0 h 262465"/>
                    <a:gd name="connsiteX4" fmla="*/ 593866 w 593866"/>
                    <a:gd name="connsiteY4" fmla="*/ 149752 h 262465"/>
                    <a:gd name="connsiteX5" fmla="*/ 506897 w 593866"/>
                    <a:gd name="connsiteY5" fmla="*/ 255643 h 262465"/>
                    <a:gd name="connsiteX6" fmla="*/ 486834 w 593866"/>
                    <a:gd name="connsiteY6" fmla="*/ 262465 h 262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93866" h="262465">
                      <a:moveTo>
                        <a:pt x="107032" y="262465"/>
                      </a:moveTo>
                      <a:lnTo>
                        <a:pt x="86970" y="255643"/>
                      </a:lnTo>
                      <a:cubicBezTo>
                        <a:pt x="33236" y="228543"/>
                        <a:pt x="0" y="191105"/>
                        <a:pt x="0" y="149752"/>
                      </a:cubicBezTo>
                      <a:cubicBezTo>
                        <a:pt x="0" y="67046"/>
                        <a:pt x="132941" y="0"/>
                        <a:pt x="296933" y="0"/>
                      </a:cubicBezTo>
                      <a:cubicBezTo>
                        <a:pt x="460925" y="0"/>
                        <a:pt x="593866" y="67046"/>
                        <a:pt x="593866" y="149752"/>
                      </a:cubicBezTo>
                      <a:cubicBezTo>
                        <a:pt x="593866" y="191105"/>
                        <a:pt x="560631" y="228543"/>
                        <a:pt x="506897" y="255643"/>
                      </a:cubicBezTo>
                      <a:lnTo>
                        <a:pt x="486834" y="262465"/>
                      </a:lnTo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1" name="月 460">
                  <a:extLst>
                    <a:ext uri="{FF2B5EF4-FFF2-40B4-BE49-F238E27FC236}">
                      <a16:creationId xmlns:a16="http://schemas.microsoft.com/office/drawing/2014/main" id="{FFC645F1-7210-443B-8029-BC1124272554}"/>
                    </a:ext>
                  </a:extLst>
                </p:cNvPr>
                <p:cNvSpPr/>
                <p:nvPr/>
              </p:nvSpPr>
              <p:spPr bwMode="auto">
                <a:xfrm rot="5400000">
                  <a:off x="6444594" y="2204953"/>
                  <a:ext cx="154957" cy="582954"/>
                </a:xfrm>
                <a:prstGeom prst="moon">
                  <a:avLst>
                    <a:gd name="adj" fmla="val 4021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56" name="月 455">
                <a:extLst>
                  <a:ext uri="{FF2B5EF4-FFF2-40B4-BE49-F238E27FC236}">
                    <a16:creationId xmlns:a16="http://schemas.microsoft.com/office/drawing/2014/main" id="{1E9EEFE5-B8C3-4F43-AC32-1F7E1FD5E0F3}"/>
                  </a:ext>
                </a:extLst>
              </p:cNvPr>
              <p:cNvSpPr/>
              <p:nvPr/>
            </p:nvSpPr>
            <p:spPr bwMode="auto">
              <a:xfrm rot="6037204">
                <a:off x="-1350845" y="3685122"/>
                <a:ext cx="126936" cy="618619"/>
              </a:xfrm>
              <a:prstGeom prst="moon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D065F0F4-68B0-447A-9300-66D19A41D60B}"/>
                  </a:ext>
                </a:extLst>
              </p:cNvPr>
              <p:cNvSpPr/>
              <p:nvPr/>
            </p:nvSpPr>
            <p:spPr bwMode="auto">
              <a:xfrm rot="16200000">
                <a:off x="-1121074" y="4828891"/>
                <a:ext cx="126936" cy="330042"/>
              </a:xfrm>
              <a:custGeom>
                <a:avLst/>
                <a:gdLst>
                  <a:gd name="connsiteX0" fmla="*/ 126936 w 126936"/>
                  <a:gd name="connsiteY0" fmla="*/ 504200 h 504200"/>
                  <a:gd name="connsiteX1" fmla="*/ 0 w 126936"/>
                  <a:gd name="connsiteY1" fmla="*/ 95573 h 504200"/>
                  <a:gd name="connsiteX2" fmla="*/ 3672 w 126936"/>
                  <a:gd name="connsiteY2" fmla="*/ 37021 h 504200"/>
                  <a:gd name="connsiteX3" fmla="*/ 14148 w 126936"/>
                  <a:gd name="connsiteY3" fmla="*/ 23012 h 504200"/>
                  <a:gd name="connsiteX4" fmla="*/ 35063 w 126936"/>
                  <a:gd name="connsiteY4" fmla="*/ 0 h 504200"/>
                  <a:gd name="connsiteX5" fmla="*/ 30129 w 126936"/>
                  <a:gd name="connsiteY5" fmla="*/ 95573 h 504200"/>
                  <a:gd name="connsiteX6" fmla="*/ 126936 w 126936"/>
                  <a:gd name="connsiteY6" fmla="*/ 504200 h 50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936" h="504200">
                    <a:moveTo>
                      <a:pt x="126936" y="504200"/>
                    </a:moveTo>
                    <a:cubicBezTo>
                      <a:pt x="56831" y="504200"/>
                      <a:pt x="0" y="321251"/>
                      <a:pt x="0" y="95573"/>
                    </a:cubicBezTo>
                    <a:lnTo>
                      <a:pt x="3672" y="37021"/>
                    </a:lnTo>
                    <a:lnTo>
                      <a:pt x="14148" y="23012"/>
                    </a:lnTo>
                    <a:lnTo>
                      <a:pt x="35063" y="0"/>
                    </a:lnTo>
                    <a:lnTo>
                      <a:pt x="30129" y="95573"/>
                    </a:lnTo>
                    <a:cubicBezTo>
                      <a:pt x="30129" y="286420"/>
                      <a:pt x="69763" y="453716"/>
                      <a:pt x="126936" y="504200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1" name="グループ化 440">
              <a:extLst>
                <a:ext uri="{FF2B5EF4-FFF2-40B4-BE49-F238E27FC236}">
                  <a16:creationId xmlns:a16="http://schemas.microsoft.com/office/drawing/2014/main" id="{92F8A29A-987F-479B-AC2E-3EC9F11D0C06}"/>
                </a:ext>
              </a:extLst>
            </p:cNvPr>
            <p:cNvGrpSpPr/>
            <p:nvPr/>
          </p:nvGrpSpPr>
          <p:grpSpPr>
            <a:xfrm>
              <a:off x="1588840" y="4455753"/>
              <a:ext cx="130152" cy="151735"/>
              <a:chOff x="-1485007" y="4343961"/>
              <a:chExt cx="130152" cy="236349"/>
            </a:xfrm>
          </p:grpSpPr>
          <p:sp>
            <p:nvSpPr>
              <p:cNvPr id="445" name="楕円 444">
                <a:extLst>
                  <a:ext uri="{FF2B5EF4-FFF2-40B4-BE49-F238E27FC236}">
                    <a16:creationId xmlns:a16="http://schemas.microsoft.com/office/drawing/2014/main" id="{0829883A-AF57-46C1-84B9-516CBA1AA38E}"/>
                  </a:ext>
                </a:extLst>
              </p:cNvPr>
              <p:cNvSpPr/>
              <p:nvPr/>
            </p:nvSpPr>
            <p:spPr bwMode="auto">
              <a:xfrm rot="20700000" flipH="1">
                <a:off x="-1485007" y="4343961"/>
                <a:ext cx="130152" cy="236349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6" name="楕円 445">
                <a:extLst>
                  <a:ext uri="{FF2B5EF4-FFF2-40B4-BE49-F238E27FC236}">
                    <a16:creationId xmlns:a16="http://schemas.microsoft.com/office/drawing/2014/main" id="{5CC625A5-83FD-4BCB-B4AA-07CDBF179D5B}"/>
                  </a:ext>
                </a:extLst>
              </p:cNvPr>
              <p:cNvSpPr/>
              <p:nvPr/>
            </p:nvSpPr>
            <p:spPr bwMode="auto">
              <a:xfrm rot="20700000" flipH="1" flipV="1">
                <a:off x="-1482505" y="4379498"/>
                <a:ext cx="78283" cy="14215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7" name="楕円 446">
                <a:extLst>
                  <a:ext uri="{FF2B5EF4-FFF2-40B4-BE49-F238E27FC236}">
                    <a16:creationId xmlns:a16="http://schemas.microsoft.com/office/drawing/2014/main" id="{A2867C84-804C-4415-B11A-3D454D7BDCE7}"/>
                  </a:ext>
                </a:extLst>
              </p:cNvPr>
              <p:cNvSpPr/>
              <p:nvPr/>
            </p:nvSpPr>
            <p:spPr bwMode="auto">
              <a:xfrm rot="20700000" flipH="1" flipV="1">
                <a:off x="-1396098" y="4491050"/>
                <a:ext cx="32310" cy="58672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42" name="グループ化 441">
              <a:extLst>
                <a:ext uri="{FF2B5EF4-FFF2-40B4-BE49-F238E27FC236}">
                  <a16:creationId xmlns:a16="http://schemas.microsoft.com/office/drawing/2014/main" id="{6F129477-EC9E-4636-8C4E-C7E76E0ABAE1}"/>
                </a:ext>
              </a:extLst>
            </p:cNvPr>
            <p:cNvGrpSpPr/>
            <p:nvPr/>
          </p:nvGrpSpPr>
          <p:grpSpPr>
            <a:xfrm>
              <a:off x="1369323" y="5376749"/>
              <a:ext cx="1457453" cy="421719"/>
              <a:chOff x="6157572" y="5553592"/>
              <a:chExt cx="1457453" cy="421719"/>
            </a:xfrm>
          </p:grpSpPr>
          <p:sp>
            <p:nvSpPr>
              <p:cNvPr id="443" name="フリーフォーム: 図形 442">
                <a:extLst>
                  <a:ext uri="{FF2B5EF4-FFF2-40B4-BE49-F238E27FC236}">
                    <a16:creationId xmlns:a16="http://schemas.microsoft.com/office/drawing/2014/main" id="{67964559-BCDC-451A-91D6-D2B06DDDC05F}"/>
                  </a:ext>
                </a:extLst>
              </p:cNvPr>
              <p:cNvSpPr/>
              <p:nvPr/>
            </p:nvSpPr>
            <p:spPr bwMode="auto">
              <a:xfrm rot="14273857" flipV="1">
                <a:off x="6349519" y="5361645"/>
                <a:ext cx="421719" cy="805613"/>
              </a:xfrm>
              <a:custGeom>
                <a:avLst/>
                <a:gdLst>
                  <a:gd name="connsiteX0" fmla="*/ 52908 w 421719"/>
                  <a:gd name="connsiteY0" fmla="*/ 0 h 1082805"/>
                  <a:gd name="connsiteX1" fmla="*/ 225192 w 421719"/>
                  <a:gd name="connsiteY1" fmla="*/ 0 h 1082805"/>
                  <a:gd name="connsiteX2" fmla="*/ 225192 w 421719"/>
                  <a:gd name="connsiteY2" fmla="*/ 277192 h 1082805"/>
                  <a:gd name="connsiteX3" fmla="*/ 248956 w 421719"/>
                  <a:gd name="connsiteY3" fmla="*/ 288743 h 1082805"/>
                  <a:gd name="connsiteX4" fmla="*/ 406671 w 421719"/>
                  <a:gd name="connsiteY4" fmla="*/ 588582 h 1082805"/>
                  <a:gd name="connsiteX5" fmla="*/ 411554 w 421719"/>
                  <a:gd name="connsiteY5" fmla="*/ 621954 h 1082805"/>
                  <a:gd name="connsiteX6" fmla="*/ 416957 w 421719"/>
                  <a:gd name="connsiteY6" fmla="*/ 629968 h 1082805"/>
                  <a:gd name="connsiteX7" fmla="*/ 421538 w 421719"/>
                  <a:gd name="connsiteY7" fmla="*/ 652657 h 1082805"/>
                  <a:gd name="connsiteX8" fmla="*/ 421538 w 421719"/>
                  <a:gd name="connsiteY8" fmla="*/ 690184 h 1082805"/>
                  <a:gd name="connsiteX9" fmla="*/ 421719 w 421719"/>
                  <a:gd name="connsiteY9" fmla="*/ 691421 h 1082805"/>
                  <a:gd name="connsiteX10" fmla="*/ 421538 w 421719"/>
                  <a:gd name="connsiteY10" fmla="*/ 714323 h 1082805"/>
                  <a:gd name="connsiteX11" fmla="*/ 421538 w 421719"/>
                  <a:gd name="connsiteY11" fmla="*/ 849033 h 1082805"/>
                  <a:gd name="connsiteX12" fmla="*/ 419698 w 421719"/>
                  <a:gd name="connsiteY12" fmla="*/ 858149 h 1082805"/>
                  <a:gd name="connsiteX13" fmla="*/ 419941 w 421719"/>
                  <a:gd name="connsiteY13" fmla="*/ 861644 h 1082805"/>
                  <a:gd name="connsiteX14" fmla="*/ 417566 w 421719"/>
                  <a:gd name="connsiteY14" fmla="*/ 868709 h 1082805"/>
                  <a:gd name="connsiteX15" fmla="*/ 416957 w 421719"/>
                  <a:gd name="connsiteY15" fmla="*/ 871722 h 1082805"/>
                  <a:gd name="connsiteX16" fmla="*/ 416150 w 421719"/>
                  <a:gd name="connsiteY16" fmla="*/ 872920 h 1082805"/>
                  <a:gd name="connsiteX17" fmla="*/ 412564 w 421719"/>
                  <a:gd name="connsiteY17" fmla="*/ 883584 h 1082805"/>
                  <a:gd name="connsiteX18" fmla="*/ 314376 w 421719"/>
                  <a:gd name="connsiteY18" fmla="*/ 1053650 h 1082805"/>
                  <a:gd name="connsiteX19" fmla="*/ 234750 w 421719"/>
                  <a:gd name="connsiteY19" fmla="*/ 1074986 h 1082805"/>
                  <a:gd name="connsiteX20" fmla="*/ 213414 w 421719"/>
                  <a:gd name="connsiteY20" fmla="*/ 995360 h 1082805"/>
                  <a:gd name="connsiteX21" fmla="*/ 304958 w 421719"/>
                  <a:gd name="connsiteY21" fmla="*/ 836802 h 1082805"/>
                  <a:gd name="connsiteX22" fmla="*/ 304958 w 421719"/>
                  <a:gd name="connsiteY22" fmla="*/ 782743 h 1082805"/>
                  <a:gd name="connsiteX23" fmla="*/ 288659 w 421719"/>
                  <a:gd name="connsiteY23" fmla="*/ 790282 h 1082805"/>
                  <a:gd name="connsiteX24" fmla="*/ 246784 w 421719"/>
                  <a:gd name="connsiteY24" fmla="*/ 774894 h 1082805"/>
                  <a:gd name="connsiteX25" fmla="*/ 174508 w 421719"/>
                  <a:gd name="connsiteY25" fmla="*/ 708253 h 1082805"/>
                  <a:gd name="connsiteX26" fmla="*/ 173544 w 421719"/>
                  <a:gd name="connsiteY26" fmla="*/ 708707 h 1082805"/>
                  <a:gd name="connsiteX27" fmla="*/ 138565 w 421719"/>
                  <a:gd name="connsiteY27" fmla="*/ 839249 h 1082805"/>
                  <a:gd name="connsiteX28" fmla="*/ 52251 w 421719"/>
                  <a:gd name="connsiteY28" fmla="*/ 889082 h 1082805"/>
                  <a:gd name="connsiteX29" fmla="*/ 2418 w 421719"/>
                  <a:gd name="connsiteY29" fmla="*/ 802768 h 1082805"/>
                  <a:gd name="connsiteX30" fmla="*/ 66144 w 421719"/>
                  <a:gd name="connsiteY30" fmla="*/ 564940 h 1082805"/>
                  <a:gd name="connsiteX31" fmla="*/ 39040 w 421719"/>
                  <a:gd name="connsiteY31" fmla="*/ 456329 h 1082805"/>
                  <a:gd name="connsiteX32" fmla="*/ 26837 w 421719"/>
                  <a:gd name="connsiteY32" fmla="*/ 301838 h 1082805"/>
                  <a:gd name="connsiteX33" fmla="*/ 52908 w 421719"/>
                  <a:gd name="connsiteY33" fmla="*/ 277552 h 1082805"/>
                  <a:gd name="connsiteX0" fmla="*/ 52908 w 421719"/>
                  <a:gd name="connsiteY0" fmla="*/ 0 h 1082805"/>
                  <a:gd name="connsiteX1" fmla="*/ 225192 w 421719"/>
                  <a:gd name="connsiteY1" fmla="*/ 277192 h 1082805"/>
                  <a:gd name="connsiteX2" fmla="*/ 248956 w 421719"/>
                  <a:gd name="connsiteY2" fmla="*/ 288743 h 1082805"/>
                  <a:gd name="connsiteX3" fmla="*/ 406671 w 421719"/>
                  <a:gd name="connsiteY3" fmla="*/ 588582 h 1082805"/>
                  <a:gd name="connsiteX4" fmla="*/ 411554 w 421719"/>
                  <a:gd name="connsiteY4" fmla="*/ 621954 h 1082805"/>
                  <a:gd name="connsiteX5" fmla="*/ 416957 w 421719"/>
                  <a:gd name="connsiteY5" fmla="*/ 629968 h 1082805"/>
                  <a:gd name="connsiteX6" fmla="*/ 421538 w 421719"/>
                  <a:gd name="connsiteY6" fmla="*/ 652657 h 1082805"/>
                  <a:gd name="connsiteX7" fmla="*/ 421538 w 421719"/>
                  <a:gd name="connsiteY7" fmla="*/ 690184 h 1082805"/>
                  <a:gd name="connsiteX8" fmla="*/ 421719 w 421719"/>
                  <a:gd name="connsiteY8" fmla="*/ 691421 h 1082805"/>
                  <a:gd name="connsiteX9" fmla="*/ 421538 w 421719"/>
                  <a:gd name="connsiteY9" fmla="*/ 714323 h 1082805"/>
                  <a:gd name="connsiteX10" fmla="*/ 421538 w 421719"/>
                  <a:gd name="connsiteY10" fmla="*/ 849033 h 1082805"/>
                  <a:gd name="connsiteX11" fmla="*/ 419698 w 421719"/>
                  <a:gd name="connsiteY11" fmla="*/ 858149 h 1082805"/>
                  <a:gd name="connsiteX12" fmla="*/ 419941 w 421719"/>
                  <a:gd name="connsiteY12" fmla="*/ 861644 h 1082805"/>
                  <a:gd name="connsiteX13" fmla="*/ 417566 w 421719"/>
                  <a:gd name="connsiteY13" fmla="*/ 868709 h 1082805"/>
                  <a:gd name="connsiteX14" fmla="*/ 416957 w 421719"/>
                  <a:gd name="connsiteY14" fmla="*/ 871722 h 1082805"/>
                  <a:gd name="connsiteX15" fmla="*/ 416150 w 421719"/>
                  <a:gd name="connsiteY15" fmla="*/ 872920 h 1082805"/>
                  <a:gd name="connsiteX16" fmla="*/ 412564 w 421719"/>
                  <a:gd name="connsiteY16" fmla="*/ 883584 h 1082805"/>
                  <a:gd name="connsiteX17" fmla="*/ 314376 w 421719"/>
                  <a:gd name="connsiteY17" fmla="*/ 1053650 h 1082805"/>
                  <a:gd name="connsiteX18" fmla="*/ 234750 w 421719"/>
                  <a:gd name="connsiteY18" fmla="*/ 1074986 h 1082805"/>
                  <a:gd name="connsiteX19" fmla="*/ 213414 w 421719"/>
                  <a:gd name="connsiteY19" fmla="*/ 995360 h 1082805"/>
                  <a:gd name="connsiteX20" fmla="*/ 304958 w 421719"/>
                  <a:gd name="connsiteY20" fmla="*/ 836802 h 1082805"/>
                  <a:gd name="connsiteX21" fmla="*/ 304958 w 421719"/>
                  <a:gd name="connsiteY21" fmla="*/ 782743 h 1082805"/>
                  <a:gd name="connsiteX22" fmla="*/ 288659 w 421719"/>
                  <a:gd name="connsiteY22" fmla="*/ 790282 h 1082805"/>
                  <a:gd name="connsiteX23" fmla="*/ 246784 w 421719"/>
                  <a:gd name="connsiteY23" fmla="*/ 774894 h 1082805"/>
                  <a:gd name="connsiteX24" fmla="*/ 174508 w 421719"/>
                  <a:gd name="connsiteY24" fmla="*/ 708253 h 1082805"/>
                  <a:gd name="connsiteX25" fmla="*/ 173544 w 421719"/>
                  <a:gd name="connsiteY25" fmla="*/ 708707 h 1082805"/>
                  <a:gd name="connsiteX26" fmla="*/ 138565 w 421719"/>
                  <a:gd name="connsiteY26" fmla="*/ 839249 h 1082805"/>
                  <a:gd name="connsiteX27" fmla="*/ 52251 w 421719"/>
                  <a:gd name="connsiteY27" fmla="*/ 889082 h 1082805"/>
                  <a:gd name="connsiteX28" fmla="*/ 2418 w 421719"/>
                  <a:gd name="connsiteY28" fmla="*/ 802768 h 1082805"/>
                  <a:gd name="connsiteX29" fmla="*/ 66144 w 421719"/>
                  <a:gd name="connsiteY29" fmla="*/ 564940 h 1082805"/>
                  <a:gd name="connsiteX30" fmla="*/ 39040 w 421719"/>
                  <a:gd name="connsiteY30" fmla="*/ 456329 h 1082805"/>
                  <a:gd name="connsiteX31" fmla="*/ 26837 w 421719"/>
                  <a:gd name="connsiteY31" fmla="*/ 301838 h 1082805"/>
                  <a:gd name="connsiteX32" fmla="*/ 52908 w 421719"/>
                  <a:gd name="connsiteY32" fmla="*/ 277552 h 1082805"/>
                  <a:gd name="connsiteX33" fmla="*/ 52908 w 421719"/>
                  <a:gd name="connsiteY33" fmla="*/ 0 h 1082805"/>
                  <a:gd name="connsiteX0" fmla="*/ 52908 w 421719"/>
                  <a:gd name="connsiteY0" fmla="*/ 360 h 805613"/>
                  <a:gd name="connsiteX1" fmla="*/ 225192 w 421719"/>
                  <a:gd name="connsiteY1" fmla="*/ 0 h 805613"/>
                  <a:gd name="connsiteX2" fmla="*/ 248956 w 421719"/>
                  <a:gd name="connsiteY2" fmla="*/ 11551 h 805613"/>
                  <a:gd name="connsiteX3" fmla="*/ 406671 w 421719"/>
                  <a:gd name="connsiteY3" fmla="*/ 311390 h 805613"/>
                  <a:gd name="connsiteX4" fmla="*/ 411554 w 421719"/>
                  <a:gd name="connsiteY4" fmla="*/ 344762 h 805613"/>
                  <a:gd name="connsiteX5" fmla="*/ 416957 w 421719"/>
                  <a:gd name="connsiteY5" fmla="*/ 352776 h 805613"/>
                  <a:gd name="connsiteX6" fmla="*/ 421538 w 421719"/>
                  <a:gd name="connsiteY6" fmla="*/ 375465 h 805613"/>
                  <a:gd name="connsiteX7" fmla="*/ 421538 w 421719"/>
                  <a:gd name="connsiteY7" fmla="*/ 412992 h 805613"/>
                  <a:gd name="connsiteX8" fmla="*/ 421719 w 421719"/>
                  <a:gd name="connsiteY8" fmla="*/ 414229 h 805613"/>
                  <a:gd name="connsiteX9" fmla="*/ 421538 w 421719"/>
                  <a:gd name="connsiteY9" fmla="*/ 437131 h 805613"/>
                  <a:gd name="connsiteX10" fmla="*/ 421538 w 421719"/>
                  <a:gd name="connsiteY10" fmla="*/ 571841 h 805613"/>
                  <a:gd name="connsiteX11" fmla="*/ 419698 w 421719"/>
                  <a:gd name="connsiteY11" fmla="*/ 580957 h 805613"/>
                  <a:gd name="connsiteX12" fmla="*/ 419941 w 421719"/>
                  <a:gd name="connsiteY12" fmla="*/ 584452 h 805613"/>
                  <a:gd name="connsiteX13" fmla="*/ 417566 w 421719"/>
                  <a:gd name="connsiteY13" fmla="*/ 591517 h 805613"/>
                  <a:gd name="connsiteX14" fmla="*/ 416957 w 421719"/>
                  <a:gd name="connsiteY14" fmla="*/ 594530 h 805613"/>
                  <a:gd name="connsiteX15" fmla="*/ 416150 w 421719"/>
                  <a:gd name="connsiteY15" fmla="*/ 595728 h 805613"/>
                  <a:gd name="connsiteX16" fmla="*/ 412564 w 421719"/>
                  <a:gd name="connsiteY16" fmla="*/ 606392 h 805613"/>
                  <a:gd name="connsiteX17" fmla="*/ 314376 w 421719"/>
                  <a:gd name="connsiteY17" fmla="*/ 776458 h 805613"/>
                  <a:gd name="connsiteX18" fmla="*/ 234750 w 421719"/>
                  <a:gd name="connsiteY18" fmla="*/ 797794 h 805613"/>
                  <a:gd name="connsiteX19" fmla="*/ 213414 w 421719"/>
                  <a:gd name="connsiteY19" fmla="*/ 718168 h 805613"/>
                  <a:gd name="connsiteX20" fmla="*/ 304958 w 421719"/>
                  <a:gd name="connsiteY20" fmla="*/ 559610 h 805613"/>
                  <a:gd name="connsiteX21" fmla="*/ 304958 w 421719"/>
                  <a:gd name="connsiteY21" fmla="*/ 505551 h 805613"/>
                  <a:gd name="connsiteX22" fmla="*/ 288659 w 421719"/>
                  <a:gd name="connsiteY22" fmla="*/ 513090 h 805613"/>
                  <a:gd name="connsiteX23" fmla="*/ 246784 w 421719"/>
                  <a:gd name="connsiteY23" fmla="*/ 497702 h 805613"/>
                  <a:gd name="connsiteX24" fmla="*/ 174508 w 421719"/>
                  <a:gd name="connsiteY24" fmla="*/ 431061 h 805613"/>
                  <a:gd name="connsiteX25" fmla="*/ 173544 w 421719"/>
                  <a:gd name="connsiteY25" fmla="*/ 431515 h 805613"/>
                  <a:gd name="connsiteX26" fmla="*/ 138565 w 421719"/>
                  <a:gd name="connsiteY26" fmla="*/ 562057 h 805613"/>
                  <a:gd name="connsiteX27" fmla="*/ 52251 w 421719"/>
                  <a:gd name="connsiteY27" fmla="*/ 611890 h 805613"/>
                  <a:gd name="connsiteX28" fmla="*/ 2418 w 421719"/>
                  <a:gd name="connsiteY28" fmla="*/ 525576 h 805613"/>
                  <a:gd name="connsiteX29" fmla="*/ 66144 w 421719"/>
                  <a:gd name="connsiteY29" fmla="*/ 287748 h 805613"/>
                  <a:gd name="connsiteX30" fmla="*/ 39040 w 421719"/>
                  <a:gd name="connsiteY30" fmla="*/ 179137 h 805613"/>
                  <a:gd name="connsiteX31" fmla="*/ 26837 w 421719"/>
                  <a:gd name="connsiteY31" fmla="*/ 24646 h 805613"/>
                  <a:gd name="connsiteX32" fmla="*/ 52908 w 421719"/>
                  <a:gd name="connsiteY32" fmla="*/ 360 h 805613"/>
                  <a:gd name="connsiteX0" fmla="*/ 52908 w 421719"/>
                  <a:gd name="connsiteY0" fmla="*/ 360 h 805613"/>
                  <a:gd name="connsiteX1" fmla="*/ 225192 w 421719"/>
                  <a:gd name="connsiteY1" fmla="*/ 0 h 805613"/>
                  <a:gd name="connsiteX2" fmla="*/ 248956 w 421719"/>
                  <a:gd name="connsiteY2" fmla="*/ 11551 h 805613"/>
                  <a:gd name="connsiteX3" fmla="*/ 406671 w 421719"/>
                  <a:gd name="connsiteY3" fmla="*/ 311390 h 805613"/>
                  <a:gd name="connsiteX4" fmla="*/ 416957 w 421719"/>
                  <a:gd name="connsiteY4" fmla="*/ 352776 h 805613"/>
                  <a:gd name="connsiteX5" fmla="*/ 421538 w 421719"/>
                  <a:gd name="connsiteY5" fmla="*/ 375465 h 805613"/>
                  <a:gd name="connsiteX6" fmla="*/ 421538 w 421719"/>
                  <a:gd name="connsiteY6" fmla="*/ 412992 h 805613"/>
                  <a:gd name="connsiteX7" fmla="*/ 421719 w 421719"/>
                  <a:gd name="connsiteY7" fmla="*/ 414229 h 805613"/>
                  <a:gd name="connsiteX8" fmla="*/ 421538 w 421719"/>
                  <a:gd name="connsiteY8" fmla="*/ 437131 h 805613"/>
                  <a:gd name="connsiteX9" fmla="*/ 421538 w 421719"/>
                  <a:gd name="connsiteY9" fmla="*/ 571841 h 805613"/>
                  <a:gd name="connsiteX10" fmla="*/ 419698 w 421719"/>
                  <a:gd name="connsiteY10" fmla="*/ 580957 h 805613"/>
                  <a:gd name="connsiteX11" fmla="*/ 419941 w 421719"/>
                  <a:gd name="connsiteY11" fmla="*/ 584452 h 805613"/>
                  <a:gd name="connsiteX12" fmla="*/ 417566 w 421719"/>
                  <a:gd name="connsiteY12" fmla="*/ 591517 h 805613"/>
                  <a:gd name="connsiteX13" fmla="*/ 416957 w 421719"/>
                  <a:gd name="connsiteY13" fmla="*/ 594530 h 805613"/>
                  <a:gd name="connsiteX14" fmla="*/ 416150 w 421719"/>
                  <a:gd name="connsiteY14" fmla="*/ 595728 h 805613"/>
                  <a:gd name="connsiteX15" fmla="*/ 412564 w 421719"/>
                  <a:gd name="connsiteY15" fmla="*/ 606392 h 805613"/>
                  <a:gd name="connsiteX16" fmla="*/ 314376 w 421719"/>
                  <a:gd name="connsiteY16" fmla="*/ 776458 h 805613"/>
                  <a:gd name="connsiteX17" fmla="*/ 234750 w 421719"/>
                  <a:gd name="connsiteY17" fmla="*/ 797794 h 805613"/>
                  <a:gd name="connsiteX18" fmla="*/ 213414 w 421719"/>
                  <a:gd name="connsiteY18" fmla="*/ 718168 h 805613"/>
                  <a:gd name="connsiteX19" fmla="*/ 304958 w 421719"/>
                  <a:gd name="connsiteY19" fmla="*/ 559610 h 805613"/>
                  <a:gd name="connsiteX20" fmla="*/ 304958 w 421719"/>
                  <a:gd name="connsiteY20" fmla="*/ 505551 h 805613"/>
                  <a:gd name="connsiteX21" fmla="*/ 288659 w 421719"/>
                  <a:gd name="connsiteY21" fmla="*/ 513090 h 805613"/>
                  <a:gd name="connsiteX22" fmla="*/ 246784 w 421719"/>
                  <a:gd name="connsiteY22" fmla="*/ 497702 h 805613"/>
                  <a:gd name="connsiteX23" fmla="*/ 174508 w 421719"/>
                  <a:gd name="connsiteY23" fmla="*/ 431061 h 805613"/>
                  <a:gd name="connsiteX24" fmla="*/ 173544 w 421719"/>
                  <a:gd name="connsiteY24" fmla="*/ 431515 h 805613"/>
                  <a:gd name="connsiteX25" fmla="*/ 138565 w 421719"/>
                  <a:gd name="connsiteY25" fmla="*/ 562057 h 805613"/>
                  <a:gd name="connsiteX26" fmla="*/ 52251 w 421719"/>
                  <a:gd name="connsiteY26" fmla="*/ 611890 h 805613"/>
                  <a:gd name="connsiteX27" fmla="*/ 2418 w 421719"/>
                  <a:gd name="connsiteY27" fmla="*/ 525576 h 805613"/>
                  <a:gd name="connsiteX28" fmla="*/ 66144 w 421719"/>
                  <a:gd name="connsiteY28" fmla="*/ 287748 h 805613"/>
                  <a:gd name="connsiteX29" fmla="*/ 39040 w 421719"/>
                  <a:gd name="connsiteY29" fmla="*/ 179137 h 805613"/>
                  <a:gd name="connsiteX30" fmla="*/ 26837 w 421719"/>
                  <a:gd name="connsiteY30" fmla="*/ 24646 h 805613"/>
                  <a:gd name="connsiteX31" fmla="*/ 52908 w 421719"/>
                  <a:gd name="connsiteY31" fmla="*/ 360 h 80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21719" h="805613">
                    <a:moveTo>
                      <a:pt x="52908" y="360"/>
                    </a:moveTo>
                    <a:lnTo>
                      <a:pt x="225192" y="0"/>
                    </a:lnTo>
                    <a:lnTo>
                      <a:pt x="248956" y="11551"/>
                    </a:lnTo>
                    <a:cubicBezTo>
                      <a:pt x="332301" y="72021"/>
                      <a:pt x="382900" y="199947"/>
                      <a:pt x="406671" y="311390"/>
                    </a:cubicBezTo>
                    <a:lnTo>
                      <a:pt x="416957" y="352776"/>
                    </a:lnTo>
                    <a:cubicBezTo>
                      <a:pt x="419907" y="359750"/>
                      <a:pt x="421538" y="367417"/>
                      <a:pt x="421538" y="375465"/>
                    </a:cubicBezTo>
                    <a:lnTo>
                      <a:pt x="421538" y="412992"/>
                    </a:lnTo>
                    <a:cubicBezTo>
                      <a:pt x="421598" y="413404"/>
                      <a:pt x="421659" y="413817"/>
                      <a:pt x="421719" y="414229"/>
                    </a:cubicBezTo>
                    <a:cubicBezTo>
                      <a:pt x="421659" y="421863"/>
                      <a:pt x="421598" y="429497"/>
                      <a:pt x="421538" y="437131"/>
                    </a:cubicBezTo>
                    <a:lnTo>
                      <a:pt x="421538" y="571841"/>
                    </a:lnTo>
                    <a:lnTo>
                      <a:pt x="419698" y="580957"/>
                    </a:lnTo>
                    <a:lnTo>
                      <a:pt x="419941" y="584452"/>
                    </a:lnTo>
                    <a:lnTo>
                      <a:pt x="417566" y="591517"/>
                    </a:lnTo>
                    <a:lnTo>
                      <a:pt x="416957" y="594530"/>
                    </a:lnTo>
                    <a:lnTo>
                      <a:pt x="416150" y="595728"/>
                    </a:lnTo>
                    <a:lnTo>
                      <a:pt x="412564" y="606392"/>
                    </a:lnTo>
                    <a:lnTo>
                      <a:pt x="314376" y="776458"/>
                    </a:lnTo>
                    <a:cubicBezTo>
                      <a:pt x="298279" y="804338"/>
                      <a:pt x="262630" y="813891"/>
                      <a:pt x="234750" y="797794"/>
                    </a:cubicBezTo>
                    <a:cubicBezTo>
                      <a:pt x="206870" y="781698"/>
                      <a:pt x="197318" y="746048"/>
                      <a:pt x="213414" y="718168"/>
                    </a:cubicBezTo>
                    <a:lnTo>
                      <a:pt x="304958" y="559610"/>
                    </a:lnTo>
                    <a:lnTo>
                      <a:pt x="304958" y="505551"/>
                    </a:lnTo>
                    <a:lnTo>
                      <a:pt x="288659" y="513090"/>
                    </a:lnTo>
                    <a:cubicBezTo>
                      <a:pt x="273754" y="513695"/>
                      <a:pt x="258618" y="508613"/>
                      <a:pt x="246784" y="497702"/>
                    </a:cubicBezTo>
                    <a:lnTo>
                      <a:pt x="174508" y="431061"/>
                    </a:lnTo>
                    <a:lnTo>
                      <a:pt x="173544" y="431515"/>
                    </a:lnTo>
                    <a:lnTo>
                      <a:pt x="138565" y="562057"/>
                    </a:lnTo>
                    <a:cubicBezTo>
                      <a:pt x="128491" y="599653"/>
                      <a:pt x="89847" y="621964"/>
                      <a:pt x="52251" y="611890"/>
                    </a:cubicBezTo>
                    <a:cubicBezTo>
                      <a:pt x="14655" y="601816"/>
                      <a:pt x="-7656" y="563172"/>
                      <a:pt x="2418" y="525576"/>
                    </a:cubicBezTo>
                    <a:lnTo>
                      <a:pt x="66144" y="287748"/>
                    </a:lnTo>
                    <a:lnTo>
                      <a:pt x="39040" y="179137"/>
                    </a:lnTo>
                    <a:cubicBezTo>
                      <a:pt x="20770" y="112378"/>
                      <a:pt x="7367" y="59847"/>
                      <a:pt x="26837" y="24646"/>
                    </a:cubicBezTo>
                    <a:lnTo>
                      <a:pt x="52908" y="36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4" name="台形 229">
                <a:extLst>
                  <a:ext uri="{FF2B5EF4-FFF2-40B4-BE49-F238E27FC236}">
                    <a16:creationId xmlns:a16="http://schemas.microsoft.com/office/drawing/2014/main" id="{14A72236-96C4-4A53-81E9-79D3A0A66F33}"/>
                  </a:ext>
                </a:extLst>
              </p:cNvPr>
              <p:cNvSpPr/>
              <p:nvPr/>
            </p:nvSpPr>
            <p:spPr bwMode="auto">
              <a:xfrm rot="6325104" flipH="1">
                <a:off x="7035410" y="5380847"/>
                <a:ext cx="370433" cy="788797"/>
              </a:xfrm>
              <a:custGeom>
                <a:avLst/>
                <a:gdLst>
                  <a:gd name="connsiteX0" fmla="*/ 0 w 370433"/>
                  <a:gd name="connsiteY0" fmla="*/ 788797 h 788797"/>
                  <a:gd name="connsiteX1" fmla="*/ 140842 w 370433"/>
                  <a:gd name="connsiteY1" fmla="*/ 0 h 788797"/>
                  <a:gd name="connsiteX2" fmla="*/ 229591 w 370433"/>
                  <a:gd name="connsiteY2" fmla="*/ 0 h 788797"/>
                  <a:gd name="connsiteX3" fmla="*/ 370433 w 370433"/>
                  <a:gd name="connsiteY3" fmla="*/ 788797 h 788797"/>
                  <a:gd name="connsiteX4" fmla="*/ 0 w 370433"/>
                  <a:gd name="connsiteY4" fmla="*/ 788797 h 788797"/>
                  <a:gd name="connsiteX0" fmla="*/ 0 w 370433"/>
                  <a:gd name="connsiteY0" fmla="*/ 791696 h 791696"/>
                  <a:gd name="connsiteX1" fmla="*/ 140842 w 370433"/>
                  <a:gd name="connsiteY1" fmla="*/ 2899 h 791696"/>
                  <a:gd name="connsiteX2" fmla="*/ 174602 w 370433"/>
                  <a:gd name="connsiteY2" fmla="*/ 0 h 791696"/>
                  <a:gd name="connsiteX3" fmla="*/ 229591 w 370433"/>
                  <a:gd name="connsiteY3" fmla="*/ 2899 h 791696"/>
                  <a:gd name="connsiteX4" fmla="*/ 370433 w 370433"/>
                  <a:gd name="connsiteY4" fmla="*/ 791696 h 791696"/>
                  <a:gd name="connsiteX5" fmla="*/ 0 w 370433"/>
                  <a:gd name="connsiteY5" fmla="*/ 791696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5" fmla="*/ 266042 w 370433"/>
                  <a:gd name="connsiteY5" fmla="*/ 91440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0" fmla="*/ 229591 w 370433"/>
                  <a:gd name="connsiteY0" fmla="*/ 0 h 788797"/>
                  <a:gd name="connsiteX1" fmla="*/ 370433 w 370433"/>
                  <a:gd name="connsiteY1" fmla="*/ 788797 h 788797"/>
                  <a:gd name="connsiteX2" fmla="*/ 0 w 370433"/>
                  <a:gd name="connsiteY2" fmla="*/ 788797 h 788797"/>
                  <a:gd name="connsiteX3" fmla="*/ 140842 w 370433"/>
                  <a:gd name="connsiteY3" fmla="*/ 0 h 78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433" h="788797">
                    <a:moveTo>
                      <a:pt x="229591" y="0"/>
                    </a:moveTo>
                    <a:lnTo>
                      <a:pt x="370433" y="788797"/>
                    </a:lnTo>
                    <a:lnTo>
                      <a:pt x="0" y="788797"/>
                    </a:lnTo>
                    <a:lnTo>
                      <a:pt x="140842" y="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83" name="グループ化 482">
            <a:extLst>
              <a:ext uri="{FF2B5EF4-FFF2-40B4-BE49-F238E27FC236}">
                <a16:creationId xmlns:a16="http://schemas.microsoft.com/office/drawing/2014/main" id="{74B6F122-CCC7-43F8-983B-0EE34DE32E80}"/>
              </a:ext>
            </a:extLst>
          </p:cNvPr>
          <p:cNvGrpSpPr/>
          <p:nvPr/>
        </p:nvGrpSpPr>
        <p:grpSpPr>
          <a:xfrm>
            <a:off x="6386806" y="687028"/>
            <a:ext cx="924326" cy="1752523"/>
            <a:chOff x="-4916276" y="2651763"/>
            <a:chExt cx="2626838" cy="4980487"/>
          </a:xfrm>
        </p:grpSpPr>
        <p:sp>
          <p:nvSpPr>
            <p:cNvPr id="484" name="フリーフォーム: 図形 483">
              <a:extLst>
                <a:ext uri="{FF2B5EF4-FFF2-40B4-BE49-F238E27FC236}">
                  <a16:creationId xmlns:a16="http://schemas.microsoft.com/office/drawing/2014/main" id="{D0FFE104-10C8-446A-B511-4643F70A2D3B}"/>
                </a:ext>
              </a:extLst>
            </p:cNvPr>
            <p:cNvSpPr/>
            <p:nvPr/>
          </p:nvSpPr>
          <p:spPr bwMode="auto">
            <a:xfrm>
              <a:off x="-4893730" y="2773914"/>
              <a:ext cx="2584574" cy="3453356"/>
            </a:xfrm>
            <a:custGeom>
              <a:avLst/>
              <a:gdLst>
                <a:gd name="connsiteX0" fmla="*/ 1292287 w 2584574"/>
                <a:gd name="connsiteY0" fmla="*/ 0 h 3453356"/>
                <a:gd name="connsiteX1" fmla="*/ 2584574 w 2584574"/>
                <a:gd name="connsiteY1" fmla="*/ 1292287 h 3453356"/>
                <a:gd name="connsiteX2" fmla="*/ 2558319 w 2584574"/>
                <a:gd name="connsiteY2" fmla="*/ 1552728 h 3453356"/>
                <a:gd name="connsiteX3" fmla="*/ 2552557 w 2584574"/>
                <a:gd name="connsiteY3" fmla="*/ 1575139 h 3453356"/>
                <a:gd name="connsiteX4" fmla="*/ 2558319 w 2584574"/>
                <a:gd name="connsiteY4" fmla="*/ 1601862 h 3453356"/>
                <a:gd name="connsiteX5" fmla="*/ 2584574 w 2584574"/>
                <a:gd name="connsiteY5" fmla="*/ 1912415 h 3453356"/>
                <a:gd name="connsiteX6" fmla="*/ 1292287 w 2584574"/>
                <a:gd name="connsiteY6" fmla="*/ 3453356 h 3453356"/>
                <a:gd name="connsiteX7" fmla="*/ 0 w 2584574"/>
                <a:gd name="connsiteY7" fmla="*/ 1912415 h 3453356"/>
                <a:gd name="connsiteX8" fmla="*/ 26255 w 2584574"/>
                <a:gd name="connsiteY8" fmla="*/ 1601862 h 3453356"/>
                <a:gd name="connsiteX9" fmla="*/ 32017 w 2584574"/>
                <a:gd name="connsiteY9" fmla="*/ 1575139 h 3453356"/>
                <a:gd name="connsiteX10" fmla="*/ 26255 w 2584574"/>
                <a:gd name="connsiteY10" fmla="*/ 1552728 h 3453356"/>
                <a:gd name="connsiteX11" fmla="*/ 0 w 2584574"/>
                <a:gd name="connsiteY11" fmla="*/ 1292287 h 3453356"/>
                <a:gd name="connsiteX12" fmla="*/ 1292287 w 2584574"/>
                <a:gd name="connsiteY12" fmla="*/ 0 h 3453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84574" h="3453356">
                  <a:moveTo>
                    <a:pt x="1292287" y="0"/>
                  </a:moveTo>
                  <a:cubicBezTo>
                    <a:pt x="2005997" y="0"/>
                    <a:pt x="2584574" y="578577"/>
                    <a:pt x="2584574" y="1292287"/>
                  </a:cubicBezTo>
                  <a:cubicBezTo>
                    <a:pt x="2584574" y="1381501"/>
                    <a:pt x="2575534" y="1468603"/>
                    <a:pt x="2558319" y="1552728"/>
                  </a:cubicBezTo>
                  <a:lnTo>
                    <a:pt x="2552557" y="1575139"/>
                  </a:lnTo>
                  <a:lnTo>
                    <a:pt x="2558319" y="1601862"/>
                  </a:lnTo>
                  <a:cubicBezTo>
                    <a:pt x="2575534" y="1702173"/>
                    <a:pt x="2584574" y="1806035"/>
                    <a:pt x="2584574" y="1912415"/>
                  </a:cubicBezTo>
                  <a:cubicBezTo>
                    <a:pt x="2584574" y="2763453"/>
                    <a:pt x="2050469" y="3147704"/>
                    <a:pt x="1292287" y="3453356"/>
                  </a:cubicBezTo>
                  <a:cubicBezTo>
                    <a:pt x="612760" y="3137162"/>
                    <a:pt x="0" y="2763453"/>
                    <a:pt x="0" y="1912415"/>
                  </a:cubicBezTo>
                  <a:cubicBezTo>
                    <a:pt x="0" y="1806035"/>
                    <a:pt x="9041" y="1702173"/>
                    <a:pt x="26255" y="1601862"/>
                  </a:cubicBezTo>
                  <a:lnTo>
                    <a:pt x="32017" y="1575139"/>
                  </a:lnTo>
                  <a:lnTo>
                    <a:pt x="26255" y="1552728"/>
                  </a:lnTo>
                  <a:cubicBezTo>
                    <a:pt x="9041" y="1468603"/>
                    <a:pt x="0" y="1381501"/>
                    <a:pt x="0" y="1292287"/>
                  </a:cubicBezTo>
                  <a:cubicBezTo>
                    <a:pt x="0" y="578577"/>
                    <a:pt x="578577" y="0"/>
                    <a:pt x="129228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5" name="台形 484">
              <a:extLst>
                <a:ext uri="{FF2B5EF4-FFF2-40B4-BE49-F238E27FC236}">
                  <a16:creationId xmlns:a16="http://schemas.microsoft.com/office/drawing/2014/main" id="{B0EB9406-5D8B-4E70-8560-D35B4366834C}"/>
                </a:ext>
              </a:extLst>
            </p:cNvPr>
            <p:cNvSpPr/>
            <p:nvPr/>
          </p:nvSpPr>
          <p:spPr bwMode="auto">
            <a:xfrm rot="19800000" flipH="1">
              <a:off x="-3191001" y="5608733"/>
              <a:ext cx="253038" cy="538484"/>
            </a:xfrm>
            <a:prstGeom prst="trapezoid">
              <a:avLst>
                <a:gd name="adj" fmla="val 25108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6" name="四角形: 角を丸くする 485">
              <a:extLst>
                <a:ext uri="{FF2B5EF4-FFF2-40B4-BE49-F238E27FC236}">
                  <a16:creationId xmlns:a16="http://schemas.microsoft.com/office/drawing/2014/main" id="{42A6B4EB-02CF-45E0-A93B-0B72A9490D7A}"/>
                </a:ext>
              </a:extLst>
            </p:cNvPr>
            <p:cNvSpPr/>
            <p:nvPr/>
          </p:nvSpPr>
          <p:spPr bwMode="auto">
            <a:xfrm>
              <a:off x="-3525171" y="7112375"/>
              <a:ext cx="279088" cy="504416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7" name="四角形: 角を丸くする 486">
              <a:extLst>
                <a:ext uri="{FF2B5EF4-FFF2-40B4-BE49-F238E27FC236}">
                  <a16:creationId xmlns:a16="http://schemas.microsoft.com/office/drawing/2014/main" id="{1236FDDA-2A32-41EB-9F6F-A013165EDBE9}"/>
                </a:ext>
              </a:extLst>
            </p:cNvPr>
            <p:cNvSpPr/>
            <p:nvPr/>
          </p:nvSpPr>
          <p:spPr bwMode="auto">
            <a:xfrm>
              <a:off x="-3493992" y="6875043"/>
              <a:ext cx="213821" cy="502244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8" name="四角形: 角を丸くする 487">
              <a:extLst>
                <a:ext uri="{FF2B5EF4-FFF2-40B4-BE49-F238E27FC236}">
                  <a16:creationId xmlns:a16="http://schemas.microsoft.com/office/drawing/2014/main" id="{8701BFB9-B0D6-419B-AC1B-6713FC622814}"/>
                </a:ext>
              </a:extLst>
            </p:cNvPr>
            <p:cNvSpPr/>
            <p:nvPr/>
          </p:nvSpPr>
          <p:spPr bwMode="auto">
            <a:xfrm>
              <a:off x="-3494741" y="6721131"/>
              <a:ext cx="215320" cy="598366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9" name="フリーフォーム: 図形 488">
              <a:extLst>
                <a:ext uri="{FF2B5EF4-FFF2-40B4-BE49-F238E27FC236}">
                  <a16:creationId xmlns:a16="http://schemas.microsoft.com/office/drawing/2014/main" id="{57C1FEB5-03AA-48F6-B84B-12B2307BDA73}"/>
                </a:ext>
              </a:extLst>
            </p:cNvPr>
            <p:cNvSpPr/>
            <p:nvPr/>
          </p:nvSpPr>
          <p:spPr bwMode="auto">
            <a:xfrm rot="13500000">
              <a:off x="-4786504" y="6032864"/>
              <a:ext cx="670246" cy="929790"/>
            </a:xfrm>
            <a:custGeom>
              <a:avLst/>
              <a:gdLst>
                <a:gd name="connsiteX0" fmla="*/ 628676 w 783936"/>
                <a:gd name="connsiteY0" fmla="*/ 1041435 h 1087505"/>
                <a:gd name="connsiteX1" fmla="*/ 631673 w 783936"/>
                <a:gd name="connsiteY1" fmla="*/ 1018667 h 1087505"/>
                <a:gd name="connsiteX2" fmla="*/ 560430 w 783936"/>
                <a:gd name="connsiteY2" fmla="*/ 752783 h 1087505"/>
                <a:gd name="connsiteX3" fmla="*/ 589113 w 783936"/>
                <a:gd name="connsiteY3" fmla="*/ 733444 h 1087505"/>
                <a:gd name="connsiteX4" fmla="*/ 642845 w 783936"/>
                <a:gd name="connsiteY4" fmla="*/ 603723 h 1087505"/>
                <a:gd name="connsiteX5" fmla="*/ 642845 w 783936"/>
                <a:gd name="connsiteY5" fmla="*/ 559730 h 1087505"/>
                <a:gd name="connsiteX6" fmla="*/ 777640 w 783936"/>
                <a:gd name="connsiteY6" fmla="*/ 326258 h 1087505"/>
                <a:gd name="connsiteX7" fmla="*/ 760460 w 783936"/>
                <a:gd name="connsiteY7" fmla="*/ 262141 h 1087505"/>
                <a:gd name="connsiteX8" fmla="*/ 696343 w 783936"/>
                <a:gd name="connsiteY8" fmla="*/ 279321 h 1087505"/>
                <a:gd name="connsiteX9" fmla="*/ 614966 w 783936"/>
                <a:gd name="connsiteY9" fmla="*/ 420271 h 1087505"/>
                <a:gd name="connsiteX10" fmla="*/ 602621 w 783936"/>
                <a:gd name="connsiteY10" fmla="*/ 420271 h 1087505"/>
                <a:gd name="connsiteX11" fmla="*/ 666744 w 783936"/>
                <a:gd name="connsiteY11" fmla="*/ 180961 h 1087505"/>
                <a:gd name="connsiteX12" fmla="*/ 627124 w 783936"/>
                <a:gd name="connsiteY12" fmla="*/ 112338 h 1087505"/>
                <a:gd name="connsiteX13" fmla="*/ 558502 w 783936"/>
                <a:gd name="connsiteY13" fmla="*/ 151958 h 1087505"/>
                <a:gd name="connsiteX14" fmla="*/ 486607 w 783936"/>
                <a:gd name="connsiteY14" fmla="*/ 420271 h 1087505"/>
                <a:gd name="connsiteX15" fmla="*/ 477698 w 783936"/>
                <a:gd name="connsiteY15" fmla="*/ 420271 h 1087505"/>
                <a:gd name="connsiteX16" fmla="*/ 477697 w 783936"/>
                <a:gd name="connsiteY16" fmla="*/ 56030 h 1087505"/>
                <a:gd name="connsiteX17" fmla="*/ 421668 w 783936"/>
                <a:gd name="connsiteY17" fmla="*/ 0 h 1087505"/>
                <a:gd name="connsiteX18" fmla="*/ 365637 w 783936"/>
                <a:gd name="connsiteY18" fmla="*/ 56030 h 1087505"/>
                <a:gd name="connsiteX19" fmla="*/ 365637 w 783936"/>
                <a:gd name="connsiteY19" fmla="*/ 420271 h 1087505"/>
                <a:gd name="connsiteX20" fmla="*/ 350777 w 783936"/>
                <a:gd name="connsiteY20" fmla="*/ 420271 h 1087505"/>
                <a:gd name="connsiteX21" fmla="*/ 276491 w 783936"/>
                <a:gd name="connsiteY21" fmla="*/ 143034 h 1087505"/>
                <a:gd name="connsiteX22" fmla="*/ 207868 w 783936"/>
                <a:gd name="connsiteY22" fmla="*/ 103414 h 1087505"/>
                <a:gd name="connsiteX23" fmla="*/ 168248 w 783936"/>
                <a:gd name="connsiteY23" fmla="*/ 172037 h 1087505"/>
                <a:gd name="connsiteX24" fmla="*/ 246522 w 783936"/>
                <a:gd name="connsiteY24" fmla="*/ 464158 h 1087505"/>
                <a:gd name="connsiteX25" fmla="*/ 246522 w 783936"/>
                <a:gd name="connsiteY25" fmla="*/ 468766 h 1087505"/>
                <a:gd name="connsiteX26" fmla="*/ 98105 w 783936"/>
                <a:gd name="connsiteY26" fmla="*/ 383077 h 1087505"/>
                <a:gd name="connsiteX27" fmla="*/ 8772 w 783936"/>
                <a:gd name="connsiteY27" fmla="*/ 407014 h 1087505"/>
                <a:gd name="connsiteX28" fmla="*/ 32708 w 783936"/>
                <a:gd name="connsiteY28" fmla="*/ 496347 h 1087505"/>
                <a:gd name="connsiteX29" fmla="*/ 248243 w 783936"/>
                <a:gd name="connsiteY29" fmla="*/ 620785 h 1087505"/>
                <a:gd name="connsiteX30" fmla="*/ 250250 w 783936"/>
                <a:gd name="connsiteY30" fmla="*/ 640696 h 1087505"/>
                <a:gd name="connsiteX31" fmla="*/ 366898 w 783936"/>
                <a:gd name="connsiteY31" fmla="*/ 776044 h 1087505"/>
                <a:gd name="connsiteX32" fmla="*/ 380957 w 783936"/>
                <a:gd name="connsiteY32" fmla="*/ 778525 h 1087505"/>
                <a:gd name="connsiteX33" fmla="*/ 457788 w 783936"/>
                <a:gd name="connsiteY33" fmla="*/ 1065260 h 1087505"/>
                <a:gd name="connsiteX34" fmla="*/ 494535 w 783936"/>
                <a:gd name="connsiteY34" fmla="*/ 1086476 h 1087505"/>
                <a:gd name="connsiteX35" fmla="*/ 610457 w 783936"/>
                <a:gd name="connsiteY35" fmla="*/ 1055414 h 1087505"/>
                <a:gd name="connsiteX36" fmla="*/ 628676 w 783936"/>
                <a:gd name="connsiteY36" fmla="*/ 1041435 h 1087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83936" h="1087505">
                  <a:moveTo>
                    <a:pt x="628676" y="1041435"/>
                  </a:moveTo>
                  <a:cubicBezTo>
                    <a:pt x="632515" y="1034785"/>
                    <a:pt x="633818" y="1026670"/>
                    <a:pt x="631673" y="1018667"/>
                  </a:cubicBezTo>
                  <a:lnTo>
                    <a:pt x="560430" y="752783"/>
                  </a:lnTo>
                  <a:lnTo>
                    <a:pt x="589113" y="733444"/>
                  </a:lnTo>
                  <a:cubicBezTo>
                    <a:pt x="622312" y="700245"/>
                    <a:pt x="642845" y="654382"/>
                    <a:pt x="642845" y="603723"/>
                  </a:cubicBezTo>
                  <a:lnTo>
                    <a:pt x="642845" y="559730"/>
                  </a:lnTo>
                  <a:lnTo>
                    <a:pt x="777640" y="326258"/>
                  </a:lnTo>
                  <a:cubicBezTo>
                    <a:pt x="790602" y="303809"/>
                    <a:pt x="782910" y="275102"/>
                    <a:pt x="760460" y="262141"/>
                  </a:cubicBezTo>
                  <a:cubicBezTo>
                    <a:pt x="738011" y="249179"/>
                    <a:pt x="709304" y="256872"/>
                    <a:pt x="696343" y="279321"/>
                  </a:cubicBezTo>
                  <a:lnTo>
                    <a:pt x="614966" y="420271"/>
                  </a:lnTo>
                  <a:lnTo>
                    <a:pt x="602621" y="420271"/>
                  </a:lnTo>
                  <a:lnTo>
                    <a:pt x="666744" y="180961"/>
                  </a:lnTo>
                  <a:cubicBezTo>
                    <a:pt x="674752" y="151071"/>
                    <a:pt x="657014" y="120347"/>
                    <a:pt x="627124" y="112338"/>
                  </a:cubicBezTo>
                  <a:cubicBezTo>
                    <a:pt x="597234" y="104329"/>
                    <a:pt x="566511" y="122067"/>
                    <a:pt x="558502" y="151958"/>
                  </a:cubicBezTo>
                  <a:lnTo>
                    <a:pt x="486607" y="420271"/>
                  </a:lnTo>
                  <a:lnTo>
                    <a:pt x="477698" y="420271"/>
                  </a:lnTo>
                  <a:lnTo>
                    <a:pt x="477697" y="56030"/>
                  </a:lnTo>
                  <a:cubicBezTo>
                    <a:pt x="477697" y="25086"/>
                    <a:pt x="452611" y="0"/>
                    <a:pt x="421668" y="0"/>
                  </a:cubicBezTo>
                  <a:cubicBezTo>
                    <a:pt x="390723" y="0"/>
                    <a:pt x="365637" y="25086"/>
                    <a:pt x="365637" y="56030"/>
                  </a:cubicBezTo>
                  <a:lnTo>
                    <a:pt x="365637" y="420271"/>
                  </a:lnTo>
                  <a:lnTo>
                    <a:pt x="350777" y="420271"/>
                  </a:lnTo>
                  <a:lnTo>
                    <a:pt x="276491" y="143034"/>
                  </a:lnTo>
                  <a:cubicBezTo>
                    <a:pt x="268482" y="113143"/>
                    <a:pt x="237758" y="95405"/>
                    <a:pt x="207868" y="103414"/>
                  </a:cubicBezTo>
                  <a:cubicBezTo>
                    <a:pt x="177978" y="111423"/>
                    <a:pt x="160240" y="142147"/>
                    <a:pt x="168248" y="172037"/>
                  </a:cubicBezTo>
                  <a:lnTo>
                    <a:pt x="246522" y="464158"/>
                  </a:lnTo>
                  <a:lnTo>
                    <a:pt x="246522" y="468766"/>
                  </a:lnTo>
                  <a:lnTo>
                    <a:pt x="98105" y="383077"/>
                  </a:lnTo>
                  <a:cubicBezTo>
                    <a:pt x="66827" y="365018"/>
                    <a:pt x="26830" y="375736"/>
                    <a:pt x="8772" y="407014"/>
                  </a:cubicBezTo>
                  <a:cubicBezTo>
                    <a:pt x="-9287" y="438293"/>
                    <a:pt x="1430" y="478288"/>
                    <a:pt x="32708" y="496347"/>
                  </a:cubicBezTo>
                  <a:lnTo>
                    <a:pt x="248243" y="620785"/>
                  </a:lnTo>
                  <a:lnTo>
                    <a:pt x="250250" y="640696"/>
                  </a:lnTo>
                  <a:cubicBezTo>
                    <a:pt x="263079" y="703393"/>
                    <a:pt x="307892" y="754439"/>
                    <a:pt x="366898" y="776044"/>
                  </a:cubicBezTo>
                  <a:lnTo>
                    <a:pt x="380957" y="778525"/>
                  </a:lnTo>
                  <a:lnTo>
                    <a:pt x="457788" y="1065260"/>
                  </a:lnTo>
                  <a:cubicBezTo>
                    <a:pt x="462077" y="1081266"/>
                    <a:pt x="478528" y="1090765"/>
                    <a:pt x="494535" y="1086476"/>
                  </a:cubicBezTo>
                  <a:lnTo>
                    <a:pt x="610457" y="1055414"/>
                  </a:lnTo>
                  <a:cubicBezTo>
                    <a:pt x="618461" y="1053270"/>
                    <a:pt x="624837" y="1048085"/>
                    <a:pt x="628676" y="1041435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0" name="台形 489">
              <a:extLst>
                <a:ext uri="{FF2B5EF4-FFF2-40B4-BE49-F238E27FC236}">
                  <a16:creationId xmlns:a16="http://schemas.microsoft.com/office/drawing/2014/main" id="{0728B7EB-4AC8-40E8-ACBB-82C43716A1BB}"/>
                </a:ext>
              </a:extLst>
            </p:cNvPr>
            <p:cNvSpPr/>
            <p:nvPr/>
          </p:nvSpPr>
          <p:spPr bwMode="auto">
            <a:xfrm rot="1800000">
              <a:off x="-4339839" y="5458418"/>
              <a:ext cx="370433" cy="948889"/>
            </a:xfrm>
            <a:prstGeom prst="trapezoid">
              <a:avLst>
                <a:gd name="adj" fmla="val 38021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1" name="楕円 490">
              <a:extLst>
                <a:ext uri="{FF2B5EF4-FFF2-40B4-BE49-F238E27FC236}">
                  <a16:creationId xmlns:a16="http://schemas.microsoft.com/office/drawing/2014/main" id="{EE683D83-84CB-4BAC-910A-C76F4057F7ED}"/>
                </a:ext>
              </a:extLst>
            </p:cNvPr>
            <p:cNvSpPr/>
            <p:nvPr/>
          </p:nvSpPr>
          <p:spPr bwMode="auto">
            <a:xfrm rot="20700000">
              <a:off x="-4913449" y="4097973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2" name="四角形: 角を丸くする 491">
              <a:extLst>
                <a:ext uri="{FF2B5EF4-FFF2-40B4-BE49-F238E27FC236}">
                  <a16:creationId xmlns:a16="http://schemas.microsoft.com/office/drawing/2014/main" id="{5283AA2B-B9E3-4419-83DD-3A65D106261A}"/>
                </a:ext>
              </a:extLst>
            </p:cNvPr>
            <p:cNvSpPr/>
            <p:nvPr/>
          </p:nvSpPr>
          <p:spPr bwMode="auto">
            <a:xfrm>
              <a:off x="-3863252" y="6833942"/>
              <a:ext cx="180208" cy="577897"/>
            </a:xfrm>
            <a:prstGeom prst="roundRect">
              <a:avLst>
                <a:gd name="adj" fmla="val 0"/>
              </a:avLst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3" name="台形 492">
              <a:extLst>
                <a:ext uri="{FF2B5EF4-FFF2-40B4-BE49-F238E27FC236}">
                  <a16:creationId xmlns:a16="http://schemas.microsoft.com/office/drawing/2014/main" id="{556846DD-6DC4-44F0-A95E-E085657A9793}"/>
                </a:ext>
              </a:extLst>
            </p:cNvPr>
            <p:cNvSpPr/>
            <p:nvPr/>
          </p:nvSpPr>
          <p:spPr bwMode="auto">
            <a:xfrm rot="10800000" flipV="1">
              <a:off x="-4085174" y="6305105"/>
              <a:ext cx="967464" cy="632159"/>
            </a:xfrm>
            <a:prstGeom prst="trapezoid">
              <a:avLst>
                <a:gd name="adj" fmla="val 12183"/>
              </a:avLst>
            </a:prstGeom>
            <a:solidFill>
              <a:schemeClr val="accent6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4" name="フリーフォーム: 図形 493">
              <a:extLst>
                <a:ext uri="{FF2B5EF4-FFF2-40B4-BE49-F238E27FC236}">
                  <a16:creationId xmlns:a16="http://schemas.microsoft.com/office/drawing/2014/main" id="{8B974673-4DBA-47CA-80A1-DBBE6032F678}"/>
                </a:ext>
              </a:extLst>
            </p:cNvPr>
            <p:cNvSpPr/>
            <p:nvPr/>
          </p:nvSpPr>
          <p:spPr bwMode="auto">
            <a:xfrm>
              <a:off x="-4062688" y="5431874"/>
              <a:ext cx="922490" cy="981625"/>
            </a:xfrm>
            <a:custGeom>
              <a:avLst/>
              <a:gdLst>
                <a:gd name="connsiteX0" fmla="*/ 292715 w 922490"/>
                <a:gd name="connsiteY0" fmla="*/ 0 h 981625"/>
                <a:gd name="connsiteX1" fmla="*/ 629775 w 922490"/>
                <a:gd name="connsiteY1" fmla="*/ 0 h 981625"/>
                <a:gd name="connsiteX2" fmla="*/ 922490 w 922490"/>
                <a:gd name="connsiteY2" fmla="*/ 292715 h 981625"/>
                <a:gd name="connsiteX3" fmla="*/ 922490 w 922490"/>
                <a:gd name="connsiteY3" fmla="*/ 981625 h 981625"/>
                <a:gd name="connsiteX4" fmla="*/ 510424 w 922490"/>
                <a:gd name="connsiteY4" fmla="*/ 981625 h 981625"/>
                <a:gd name="connsiteX5" fmla="*/ 458587 w 922490"/>
                <a:gd name="connsiteY5" fmla="*/ 935570 h 981625"/>
                <a:gd name="connsiteX6" fmla="*/ 406751 w 922490"/>
                <a:gd name="connsiteY6" fmla="*/ 981625 h 981625"/>
                <a:gd name="connsiteX7" fmla="*/ 0 w 922490"/>
                <a:gd name="connsiteY7" fmla="*/ 981625 h 981625"/>
                <a:gd name="connsiteX8" fmla="*/ 0 w 922490"/>
                <a:gd name="connsiteY8" fmla="*/ 292715 h 981625"/>
                <a:gd name="connsiteX9" fmla="*/ 292715 w 922490"/>
                <a:gd name="connsiteY9" fmla="*/ 0 h 98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22490" h="981625">
                  <a:moveTo>
                    <a:pt x="292715" y="0"/>
                  </a:moveTo>
                  <a:lnTo>
                    <a:pt x="629775" y="0"/>
                  </a:lnTo>
                  <a:cubicBezTo>
                    <a:pt x="791437" y="0"/>
                    <a:pt x="922490" y="131053"/>
                    <a:pt x="922490" y="292715"/>
                  </a:cubicBezTo>
                  <a:lnTo>
                    <a:pt x="922490" y="981625"/>
                  </a:lnTo>
                  <a:lnTo>
                    <a:pt x="510424" y="981625"/>
                  </a:lnTo>
                  <a:lnTo>
                    <a:pt x="458587" y="935570"/>
                  </a:lnTo>
                  <a:lnTo>
                    <a:pt x="406751" y="981625"/>
                  </a:lnTo>
                  <a:lnTo>
                    <a:pt x="0" y="981625"/>
                  </a:lnTo>
                  <a:lnTo>
                    <a:pt x="0" y="292715"/>
                  </a:lnTo>
                  <a:cubicBezTo>
                    <a:pt x="0" y="131053"/>
                    <a:pt x="131053" y="0"/>
                    <a:pt x="292715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5" name="フリーフォーム: 図形 494">
              <a:extLst>
                <a:ext uri="{FF2B5EF4-FFF2-40B4-BE49-F238E27FC236}">
                  <a16:creationId xmlns:a16="http://schemas.microsoft.com/office/drawing/2014/main" id="{605F8781-39F3-4680-8711-8B1E47710287}"/>
                </a:ext>
              </a:extLst>
            </p:cNvPr>
            <p:cNvSpPr/>
            <p:nvPr/>
          </p:nvSpPr>
          <p:spPr bwMode="auto">
            <a:xfrm>
              <a:off x="-3781432" y="5076274"/>
              <a:ext cx="359980" cy="46695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0 w 577050"/>
                <a:gd name="connsiteY5" fmla="*/ 355600 h 855095"/>
                <a:gd name="connsiteX6" fmla="*/ 87113 w 577050"/>
                <a:gd name="connsiteY6" fmla="*/ 355600 h 855095"/>
                <a:gd name="connsiteX7" fmla="*/ 176013 w 577050"/>
                <a:gd name="connsiteY7" fmla="*/ 0 h 855095"/>
                <a:gd name="connsiteX0" fmla="*/ 176013 w 577050"/>
                <a:gd name="connsiteY0" fmla="*/ 0 h 466951"/>
                <a:gd name="connsiteX1" fmla="*/ 401038 w 577050"/>
                <a:gd name="connsiteY1" fmla="*/ 0 h 466951"/>
                <a:gd name="connsiteX2" fmla="*/ 489938 w 577050"/>
                <a:gd name="connsiteY2" fmla="*/ 355600 h 466951"/>
                <a:gd name="connsiteX3" fmla="*/ 577050 w 577050"/>
                <a:gd name="connsiteY3" fmla="*/ 355600 h 466951"/>
                <a:gd name="connsiteX4" fmla="*/ 296162 w 577050"/>
                <a:gd name="connsiteY4" fmla="*/ 466951 h 466951"/>
                <a:gd name="connsiteX5" fmla="*/ 0 w 577050"/>
                <a:gd name="connsiteY5" fmla="*/ 355600 h 466951"/>
                <a:gd name="connsiteX6" fmla="*/ 87113 w 577050"/>
                <a:gd name="connsiteY6" fmla="*/ 355600 h 466951"/>
                <a:gd name="connsiteX7" fmla="*/ 176013 w 577050"/>
                <a:gd name="connsiteY7" fmla="*/ 0 h 466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466951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96162" y="466951"/>
                  </a:lnTo>
                  <a:lnTo>
                    <a:pt x="0" y="355600"/>
                  </a:lnTo>
                  <a:lnTo>
                    <a:pt x="87113" y="355600"/>
                  </a:lnTo>
                  <a:lnTo>
                    <a:pt x="176013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6" name="楕円 495">
              <a:extLst>
                <a:ext uri="{FF2B5EF4-FFF2-40B4-BE49-F238E27FC236}">
                  <a16:creationId xmlns:a16="http://schemas.microsoft.com/office/drawing/2014/main" id="{BE4A7167-8D89-44F0-ABE7-2AFE43263EB7}"/>
                </a:ext>
              </a:extLst>
            </p:cNvPr>
            <p:cNvSpPr/>
            <p:nvPr/>
          </p:nvSpPr>
          <p:spPr bwMode="auto">
            <a:xfrm rot="900000" flipH="1">
              <a:off x="-2799094" y="4097972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7" name="楕円 496">
              <a:extLst>
                <a:ext uri="{FF2B5EF4-FFF2-40B4-BE49-F238E27FC236}">
                  <a16:creationId xmlns:a16="http://schemas.microsoft.com/office/drawing/2014/main" id="{C40BB706-0EEF-43C2-B2C7-B4300058C72B}"/>
                </a:ext>
              </a:extLst>
            </p:cNvPr>
            <p:cNvSpPr/>
            <p:nvPr/>
          </p:nvSpPr>
          <p:spPr bwMode="auto">
            <a:xfrm>
              <a:off x="-4747218" y="3046376"/>
              <a:ext cx="2291550" cy="2291550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8" name="四角形: 角を丸くする 497">
              <a:extLst>
                <a:ext uri="{FF2B5EF4-FFF2-40B4-BE49-F238E27FC236}">
                  <a16:creationId xmlns:a16="http://schemas.microsoft.com/office/drawing/2014/main" id="{6E6D0229-4237-4167-8A48-A80F6A6560DF}"/>
                </a:ext>
              </a:extLst>
            </p:cNvPr>
            <p:cNvSpPr/>
            <p:nvPr/>
          </p:nvSpPr>
          <p:spPr bwMode="auto">
            <a:xfrm>
              <a:off x="-3863252" y="7141294"/>
              <a:ext cx="180208" cy="313408"/>
            </a:xfrm>
            <a:prstGeom prst="roundRect">
              <a:avLst>
                <a:gd name="adj" fmla="val 0"/>
              </a:avLst>
            </a:prstGeom>
            <a:solidFill>
              <a:schemeClr val="accent6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9" name="楕円 498">
              <a:extLst>
                <a:ext uri="{FF2B5EF4-FFF2-40B4-BE49-F238E27FC236}">
                  <a16:creationId xmlns:a16="http://schemas.microsoft.com/office/drawing/2014/main" id="{63CAE640-C6BE-4387-A306-F73646842629}"/>
                </a:ext>
              </a:extLst>
            </p:cNvPr>
            <p:cNvSpPr/>
            <p:nvPr/>
          </p:nvSpPr>
          <p:spPr bwMode="auto">
            <a:xfrm>
              <a:off x="-3650346" y="6215438"/>
              <a:ext cx="107061" cy="107061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0" name="二等辺三角形 499">
              <a:extLst>
                <a:ext uri="{FF2B5EF4-FFF2-40B4-BE49-F238E27FC236}">
                  <a16:creationId xmlns:a16="http://schemas.microsoft.com/office/drawing/2014/main" id="{F477A73B-C894-4497-AAD5-D652C29E725F}"/>
                </a:ext>
              </a:extLst>
            </p:cNvPr>
            <p:cNvSpPr/>
            <p:nvPr/>
          </p:nvSpPr>
          <p:spPr bwMode="auto">
            <a:xfrm rot="10800000">
              <a:off x="-3769042" y="5535416"/>
              <a:ext cx="329882" cy="558130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1" name="二等辺三角形 1">
              <a:extLst>
                <a:ext uri="{FF2B5EF4-FFF2-40B4-BE49-F238E27FC236}">
                  <a16:creationId xmlns:a16="http://schemas.microsoft.com/office/drawing/2014/main" id="{8143A107-CBC7-4B37-9AC0-6C2AE68B188E}"/>
                </a:ext>
              </a:extLst>
            </p:cNvPr>
            <p:cNvSpPr/>
            <p:nvPr/>
          </p:nvSpPr>
          <p:spPr bwMode="auto">
            <a:xfrm>
              <a:off x="-3859789" y="5444706"/>
              <a:ext cx="256410" cy="278128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23359 h 223359"/>
                <a:gd name="connsiteX1" fmla="*/ 81683 w 256410"/>
                <a:gd name="connsiteY1" fmla="*/ 0 h 223359"/>
                <a:gd name="connsiteX2" fmla="*/ 256410 w 256410"/>
                <a:gd name="connsiteY2" fmla="*/ 47146 h 223359"/>
                <a:gd name="connsiteX3" fmla="*/ 0 w 256410"/>
                <a:gd name="connsiteY3" fmla="*/ 223359 h 223359"/>
                <a:gd name="connsiteX0" fmla="*/ 0 w 256410"/>
                <a:gd name="connsiteY0" fmla="*/ 278128 h 278128"/>
                <a:gd name="connsiteX1" fmla="*/ 88827 w 256410"/>
                <a:gd name="connsiteY1" fmla="*/ 0 h 278128"/>
                <a:gd name="connsiteX2" fmla="*/ 256410 w 256410"/>
                <a:gd name="connsiteY2" fmla="*/ 101915 h 278128"/>
                <a:gd name="connsiteX3" fmla="*/ 0 w 256410"/>
                <a:gd name="connsiteY3" fmla="*/ 278128 h 278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8">
                  <a:moveTo>
                    <a:pt x="0" y="278128"/>
                  </a:moveTo>
                  <a:lnTo>
                    <a:pt x="88827" y="0"/>
                  </a:lnTo>
                  <a:lnTo>
                    <a:pt x="256410" y="101915"/>
                  </a:lnTo>
                  <a:lnTo>
                    <a:pt x="0" y="278128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2" name="二等辺三角形 1">
              <a:extLst>
                <a:ext uri="{FF2B5EF4-FFF2-40B4-BE49-F238E27FC236}">
                  <a16:creationId xmlns:a16="http://schemas.microsoft.com/office/drawing/2014/main" id="{B1D996F1-8690-401E-A4D5-578FEFAD7312}"/>
                </a:ext>
              </a:extLst>
            </p:cNvPr>
            <p:cNvSpPr/>
            <p:nvPr/>
          </p:nvSpPr>
          <p:spPr bwMode="auto">
            <a:xfrm flipH="1">
              <a:off x="-3599238" y="5444705"/>
              <a:ext cx="256410" cy="278129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30503 h 230503"/>
                <a:gd name="connsiteX1" fmla="*/ 29296 w 256410"/>
                <a:gd name="connsiteY1" fmla="*/ 0 h 230503"/>
                <a:gd name="connsiteX2" fmla="*/ 256410 w 256410"/>
                <a:gd name="connsiteY2" fmla="*/ 54290 h 230503"/>
                <a:gd name="connsiteX3" fmla="*/ 0 w 256410"/>
                <a:gd name="connsiteY3" fmla="*/ 230503 h 230503"/>
                <a:gd name="connsiteX0" fmla="*/ 0 w 256410"/>
                <a:gd name="connsiteY0" fmla="*/ 282891 h 282891"/>
                <a:gd name="connsiteX1" fmla="*/ 84065 w 256410"/>
                <a:gd name="connsiteY1" fmla="*/ 0 h 282891"/>
                <a:gd name="connsiteX2" fmla="*/ 256410 w 256410"/>
                <a:gd name="connsiteY2" fmla="*/ 106678 h 282891"/>
                <a:gd name="connsiteX3" fmla="*/ 0 w 256410"/>
                <a:gd name="connsiteY3" fmla="*/ 282891 h 282891"/>
                <a:gd name="connsiteX0" fmla="*/ 0 w 256410"/>
                <a:gd name="connsiteY0" fmla="*/ 278129 h 278129"/>
                <a:gd name="connsiteX1" fmla="*/ 91208 w 256410"/>
                <a:gd name="connsiteY1" fmla="*/ 0 h 278129"/>
                <a:gd name="connsiteX2" fmla="*/ 256410 w 256410"/>
                <a:gd name="connsiteY2" fmla="*/ 101916 h 278129"/>
                <a:gd name="connsiteX3" fmla="*/ 0 w 256410"/>
                <a:gd name="connsiteY3" fmla="*/ 278129 h 278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9">
                  <a:moveTo>
                    <a:pt x="0" y="278129"/>
                  </a:moveTo>
                  <a:lnTo>
                    <a:pt x="91208" y="0"/>
                  </a:lnTo>
                  <a:lnTo>
                    <a:pt x="256410" y="101916"/>
                  </a:lnTo>
                  <a:lnTo>
                    <a:pt x="0" y="278129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3" name="フリーフォーム: 図形 502">
              <a:extLst>
                <a:ext uri="{FF2B5EF4-FFF2-40B4-BE49-F238E27FC236}">
                  <a16:creationId xmlns:a16="http://schemas.microsoft.com/office/drawing/2014/main" id="{1CC9C030-35A8-45A7-A175-24CE444ECEC4}"/>
                </a:ext>
              </a:extLst>
            </p:cNvPr>
            <p:cNvSpPr/>
            <p:nvPr/>
          </p:nvSpPr>
          <p:spPr bwMode="auto">
            <a:xfrm rot="15223816">
              <a:off x="-4143996" y="5692992"/>
              <a:ext cx="692174" cy="193989"/>
            </a:xfrm>
            <a:custGeom>
              <a:avLst/>
              <a:gdLst>
                <a:gd name="connsiteX0" fmla="*/ 769290 w 769290"/>
                <a:gd name="connsiteY0" fmla="*/ 193989 h 193989"/>
                <a:gd name="connsiteX1" fmla="*/ 468190 w 769290"/>
                <a:gd name="connsiteY1" fmla="*/ 193989 h 193989"/>
                <a:gd name="connsiteX2" fmla="*/ 468192 w 769290"/>
                <a:gd name="connsiteY2" fmla="*/ 193988 h 193989"/>
                <a:gd name="connsiteX3" fmla="*/ 0 w 769290"/>
                <a:gd name="connsiteY3" fmla="*/ 193988 h 193989"/>
                <a:gd name="connsiteX4" fmla="*/ 540192 w 769290"/>
                <a:gd name="connsiteY4" fmla="*/ 0 h 193989"/>
                <a:gd name="connsiteX5" fmla="*/ 582128 w 769290"/>
                <a:gd name="connsiteY5" fmla="*/ 98617 h 193989"/>
                <a:gd name="connsiteX6" fmla="*/ 699941 w 769290"/>
                <a:gd name="connsiteY6" fmla="*/ 2 h 193989"/>
                <a:gd name="connsiteX0" fmla="*/ 769589 w 769589"/>
                <a:gd name="connsiteY0" fmla="*/ 193989 h 208357"/>
                <a:gd name="connsiteX1" fmla="*/ 468489 w 769589"/>
                <a:gd name="connsiteY1" fmla="*/ 193989 h 208357"/>
                <a:gd name="connsiteX2" fmla="*/ 299 w 769589"/>
                <a:gd name="connsiteY2" fmla="*/ 193988 h 208357"/>
                <a:gd name="connsiteX3" fmla="*/ 540491 w 769589"/>
                <a:gd name="connsiteY3" fmla="*/ 0 h 208357"/>
                <a:gd name="connsiteX4" fmla="*/ 582427 w 769589"/>
                <a:gd name="connsiteY4" fmla="*/ 98617 h 208357"/>
                <a:gd name="connsiteX5" fmla="*/ 700240 w 769589"/>
                <a:gd name="connsiteY5" fmla="*/ 2 h 208357"/>
                <a:gd name="connsiteX6" fmla="*/ 769589 w 769589"/>
                <a:gd name="connsiteY6" fmla="*/ 193989 h 208357"/>
                <a:gd name="connsiteX0" fmla="*/ 769290 w 769290"/>
                <a:gd name="connsiteY0" fmla="*/ 193989 h 193989"/>
                <a:gd name="connsiteX1" fmla="*/ 0 w 769290"/>
                <a:gd name="connsiteY1" fmla="*/ 193988 h 193989"/>
                <a:gd name="connsiteX2" fmla="*/ 540192 w 769290"/>
                <a:gd name="connsiteY2" fmla="*/ 0 h 193989"/>
                <a:gd name="connsiteX3" fmla="*/ 582128 w 769290"/>
                <a:gd name="connsiteY3" fmla="*/ 98617 h 193989"/>
                <a:gd name="connsiteX4" fmla="*/ 699941 w 769290"/>
                <a:gd name="connsiteY4" fmla="*/ 2 h 193989"/>
                <a:gd name="connsiteX5" fmla="*/ 769290 w 769290"/>
                <a:gd name="connsiteY5" fmla="*/ 193989 h 19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9290" h="193989">
                  <a:moveTo>
                    <a:pt x="769290" y="193989"/>
                  </a:moveTo>
                  <a:lnTo>
                    <a:pt x="0" y="193988"/>
                  </a:lnTo>
                  <a:lnTo>
                    <a:pt x="540192" y="0"/>
                  </a:lnTo>
                  <a:lnTo>
                    <a:pt x="582128" y="98617"/>
                  </a:lnTo>
                  <a:lnTo>
                    <a:pt x="699941" y="2"/>
                  </a:lnTo>
                  <a:lnTo>
                    <a:pt x="769290" y="19398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4" name="フリーフォーム: 図形 503">
              <a:extLst>
                <a:ext uri="{FF2B5EF4-FFF2-40B4-BE49-F238E27FC236}">
                  <a16:creationId xmlns:a16="http://schemas.microsoft.com/office/drawing/2014/main" id="{57435D6C-7156-4BD6-A6D8-B1497AF0CE96}"/>
                </a:ext>
              </a:extLst>
            </p:cNvPr>
            <p:cNvSpPr/>
            <p:nvPr/>
          </p:nvSpPr>
          <p:spPr bwMode="auto">
            <a:xfrm rot="6376184" flipH="1">
              <a:off x="-3764444" y="5692992"/>
              <a:ext cx="692174" cy="193989"/>
            </a:xfrm>
            <a:custGeom>
              <a:avLst/>
              <a:gdLst>
                <a:gd name="connsiteX0" fmla="*/ 769290 w 769290"/>
                <a:gd name="connsiteY0" fmla="*/ 193989 h 193989"/>
                <a:gd name="connsiteX1" fmla="*/ 468190 w 769290"/>
                <a:gd name="connsiteY1" fmla="*/ 193989 h 193989"/>
                <a:gd name="connsiteX2" fmla="*/ 468192 w 769290"/>
                <a:gd name="connsiteY2" fmla="*/ 193988 h 193989"/>
                <a:gd name="connsiteX3" fmla="*/ 0 w 769290"/>
                <a:gd name="connsiteY3" fmla="*/ 193988 h 193989"/>
                <a:gd name="connsiteX4" fmla="*/ 540192 w 769290"/>
                <a:gd name="connsiteY4" fmla="*/ 0 h 193989"/>
                <a:gd name="connsiteX5" fmla="*/ 582128 w 769290"/>
                <a:gd name="connsiteY5" fmla="*/ 98617 h 193989"/>
                <a:gd name="connsiteX6" fmla="*/ 699941 w 769290"/>
                <a:gd name="connsiteY6" fmla="*/ 2 h 193989"/>
                <a:gd name="connsiteX0" fmla="*/ 769589 w 769589"/>
                <a:gd name="connsiteY0" fmla="*/ 193989 h 208357"/>
                <a:gd name="connsiteX1" fmla="*/ 468489 w 769589"/>
                <a:gd name="connsiteY1" fmla="*/ 193989 h 208357"/>
                <a:gd name="connsiteX2" fmla="*/ 299 w 769589"/>
                <a:gd name="connsiteY2" fmla="*/ 193988 h 208357"/>
                <a:gd name="connsiteX3" fmla="*/ 540491 w 769589"/>
                <a:gd name="connsiteY3" fmla="*/ 0 h 208357"/>
                <a:gd name="connsiteX4" fmla="*/ 582427 w 769589"/>
                <a:gd name="connsiteY4" fmla="*/ 98617 h 208357"/>
                <a:gd name="connsiteX5" fmla="*/ 700240 w 769589"/>
                <a:gd name="connsiteY5" fmla="*/ 2 h 208357"/>
                <a:gd name="connsiteX6" fmla="*/ 769589 w 769589"/>
                <a:gd name="connsiteY6" fmla="*/ 193989 h 208357"/>
                <a:gd name="connsiteX0" fmla="*/ 769290 w 769290"/>
                <a:gd name="connsiteY0" fmla="*/ 193989 h 193989"/>
                <a:gd name="connsiteX1" fmla="*/ 0 w 769290"/>
                <a:gd name="connsiteY1" fmla="*/ 193988 h 193989"/>
                <a:gd name="connsiteX2" fmla="*/ 540192 w 769290"/>
                <a:gd name="connsiteY2" fmla="*/ 0 h 193989"/>
                <a:gd name="connsiteX3" fmla="*/ 582128 w 769290"/>
                <a:gd name="connsiteY3" fmla="*/ 98617 h 193989"/>
                <a:gd name="connsiteX4" fmla="*/ 699941 w 769290"/>
                <a:gd name="connsiteY4" fmla="*/ 2 h 193989"/>
                <a:gd name="connsiteX5" fmla="*/ 769290 w 769290"/>
                <a:gd name="connsiteY5" fmla="*/ 193989 h 19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9290" h="193989">
                  <a:moveTo>
                    <a:pt x="769290" y="193989"/>
                  </a:moveTo>
                  <a:lnTo>
                    <a:pt x="0" y="193988"/>
                  </a:lnTo>
                  <a:lnTo>
                    <a:pt x="540192" y="0"/>
                  </a:lnTo>
                  <a:lnTo>
                    <a:pt x="582128" y="98617"/>
                  </a:lnTo>
                  <a:lnTo>
                    <a:pt x="699941" y="2"/>
                  </a:lnTo>
                  <a:lnTo>
                    <a:pt x="769290" y="19398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05" name="グループ化 504">
              <a:extLst>
                <a:ext uri="{FF2B5EF4-FFF2-40B4-BE49-F238E27FC236}">
                  <a16:creationId xmlns:a16="http://schemas.microsoft.com/office/drawing/2014/main" id="{B70D23F5-DE90-4138-8B6C-721449D16271}"/>
                </a:ext>
              </a:extLst>
            </p:cNvPr>
            <p:cNvGrpSpPr/>
            <p:nvPr/>
          </p:nvGrpSpPr>
          <p:grpSpPr>
            <a:xfrm>
              <a:off x="-3798118" y="5551137"/>
              <a:ext cx="393349" cy="335557"/>
              <a:chOff x="6931226" y="6256185"/>
              <a:chExt cx="393349" cy="335557"/>
            </a:xfrm>
          </p:grpSpPr>
          <p:sp>
            <p:nvSpPr>
              <p:cNvPr id="538" name="フリーフォーム: 図形 537">
                <a:extLst>
                  <a:ext uri="{FF2B5EF4-FFF2-40B4-BE49-F238E27FC236}">
                    <a16:creationId xmlns:a16="http://schemas.microsoft.com/office/drawing/2014/main" id="{04C5CBB1-2176-4964-BF35-ADDDE69AEE87}"/>
                  </a:ext>
                </a:extLst>
              </p:cNvPr>
              <p:cNvSpPr/>
              <p:nvPr/>
            </p:nvSpPr>
            <p:spPr bwMode="auto">
              <a:xfrm>
                <a:off x="6981544" y="6330059"/>
                <a:ext cx="288412" cy="261683"/>
              </a:xfrm>
              <a:custGeom>
                <a:avLst/>
                <a:gdLst>
                  <a:gd name="connsiteX0" fmla="*/ 188379 w 369092"/>
                  <a:gd name="connsiteY0" fmla="*/ 64 h 234126"/>
                  <a:gd name="connsiteX1" fmla="*/ 368834 w 369092"/>
                  <a:gd name="connsiteY1" fmla="*/ 145260 h 234126"/>
                  <a:gd name="connsiteX2" fmla="*/ 223896 w 369092"/>
                  <a:gd name="connsiteY2" fmla="*/ 228940 h 234126"/>
                  <a:gd name="connsiteX3" fmla="*/ 188379 w 369092"/>
                  <a:gd name="connsiteY3" fmla="*/ 64 h 234126"/>
                  <a:gd name="connsiteX4" fmla="*/ 180831 w 369092"/>
                  <a:gd name="connsiteY4" fmla="*/ 0 h 234126"/>
                  <a:gd name="connsiteX5" fmla="*/ 145315 w 369092"/>
                  <a:gd name="connsiteY5" fmla="*/ 228876 h 234126"/>
                  <a:gd name="connsiteX6" fmla="*/ 376 w 369092"/>
                  <a:gd name="connsiteY6" fmla="*/ 145196 h 234126"/>
                  <a:gd name="connsiteX7" fmla="*/ 180831 w 369092"/>
                  <a:gd name="connsiteY7" fmla="*/ 0 h 234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69092" h="234126">
                    <a:moveTo>
                      <a:pt x="188379" y="64"/>
                    </a:moveTo>
                    <a:cubicBezTo>
                      <a:pt x="248531" y="48463"/>
                      <a:pt x="362172" y="109972"/>
                      <a:pt x="368834" y="145260"/>
                    </a:cubicBezTo>
                    <a:cubicBezTo>
                      <a:pt x="375495" y="180546"/>
                      <a:pt x="251494" y="254251"/>
                      <a:pt x="223896" y="228940"/>
                    </a:cubicBezTo>
                    <a:cubicBezTo>
                      <a:pt x="196298" y="203629"/>
                      <a:pt x="200218" y="76356"/>
                      <a:pt x="188379" y="64"/>
                    </a:cubicBezTo>
                    <a:close/>
                    <a:moveTo>
                      <a:pt x="180831" y="0"/>
                    </a:moveTo>
                    <a:cubicBezTo>
                      <a:pt x="168992" y="76292"/>
                      <a:pt x="172544" y="205464"/>
                      <a:pt x="145315" y="228876"/>
                    </a:cubicBezTo>
                    <a:cubicBezTo>
                      <a:pt x="118087" y="252289"/>
                      <a:pt x="-7745" y="181752"/>
                      <a:pt x="376" y="145196"/>
                    </a:cubicBezTo>
                    <a:cubicBezTo>
                      <a:pt x="8498" y="108639"/>
                      <a:pt x="120680" y="48399"/>
                      <a:pt x="180831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9" name="フリーフォーム: 図形 538">
                <a:extLst>
                  <a:ext uri="{FF2B5EF4-FFF2-40B4-BE49-F238E27FC236}">
                    <a16:creationId xmlns:a16="http://schemas.microsoft.com/office/drawing/2014/main" id="{C7A98FA6-C33B-45A6-BCA4-D2925DFE0BE6}"/>
                  </a:ext>
                </a:extLst>
              </p:cNvPr>
              <p:cNvSpPr/>
              <p:nvPr/>
            </p:nvSpPr>
            <p:spPr bwMode="auto">
              <a:xfrm rot="16200000" flipH="1">
                <a:off x="7037644" y="6149767"/>
                <a:ext cx="180514" cy="393349"/>
              </a:xfrm>
              <a:custGeom>
                <a:avLst/>
                <a:gdLst>
                  <a:gd name="connsiteX0" fmla="*/ 638 w 254482"/>
                  <a:gd name="connsiteY0" fmla="*/ 42164 h 393349"/>
                  <a:gd name="connsiteX1" fmla="*/ 87647 w 254482"/>
                  <a:gd name="connsiteY1" fmla="*/ 182727 h 393349"/>
                  <a:gd name="connsiteX2" fmla="*/ 96975 w 254482"/>
                  <a:gd name="connsiteY2" fmla="*/ 196676 h 393349"/>
                  <a:gd name="connsiteX3" fmla="*/ 87649 w 254482"/>
                  <a:gd name="connsiteY3" fmla="*/ 210623 h 393349"/>
                  <a:gd name="connsiteX4" fmla="*/ 2073 w 254482"/>
                  <a:gd name="connsiteY4" fmla="*/ 367242 h 393349"/>
                  <a:gd name="connsiteX5" fmla="*/ 252598 w 254482"/>
                  <a:gd name="connsiteY5" fmla="*/ 367242 h 393349"/>
                  <a:gd name="connsiteX6" fmla="*/ 166891 w 254482"/>
                  <a:gd name="connsiteY6" fmla="*/ 210365 h 393349"/>
                  <a:gd name="connsiteX7" fmla="*/ 157726 w 254482"/>
                  <a:gd name="connsiteY7" fmla="*/ 196673 h 393349"/>
                  <a:gd name="connsiteX8" fmla="*/ 166889 w 254482"/>
                  <a:gd name="connsiteY8" fmla="*/ 182984 h 393349"/>
                  <a:gd name="connsiteX9" fmla="*/ 252596 w 254482"/>
                  <a:gd name="connsiteY9" fmla="*/ 26107 h 393349"/>
                  <a:gd name="connsiteX10" fmla="*/ 2071 w 254482"/>
                  <a:gd name="connsiteY10" fmla="*/ 26107 h 393349"/>
                  <a:gd name="connsiteX11" fmla="*/ 638 w 254482"/>
                  <a:gd name="connsiteY11" fmla="*/ 42164 h 393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54482" h="393349">
                    <a:moveTo>
                      <a:pt x="638" y="42164"/>
                    </a:moveTo>
                    <a:cubicBezTo>
                      <a:pt x="6387" y="74135"/>
                      <a:pt x="49924" y="130291"/>
                      <a:pt x="87647" y="182727"/>
                    </a:cubicBezTo>
                    <a:lnTo>
                      <a:pt x="96975" y="196676"/>
                    </a:lnTo>
                    <a:lnTo>
                      <a:pt x="87649" y="210623"/>
                    </a:lnTo>
                    <a:cubicBezTo>
                      <a:pt x="42381" y="273545"/>
                      <a:pt x="-11258" y="341825"/>
                      <a:pt x="2073" y="367242"/>
                    </a:cubicBezTo>
                    <a:cubicBezTo>
                      <a:pt x="19848" y="401132"/>
                      <a:pt x="235765" y="402961"/>
                      <a:pt x="252598" y="367242"/>
                    </a:cubicBezTo>
                    <a:cubicBezTo>
                      <a:pt x="265223" y="340453"/>
                      <a:pt x="211937" y="272859"/>
                      <a:pt x="166891" y="210365"/>
                    </a:cubicBezTo>
                    <a:lnTo>
                      <a:pt x="157726" y="196673"/>
                    </a:lnTo>
                    <a:lnTo>
                      <a:pt x="166889" y="182984"/>
                    </a:lnTo>
                    <a:cubicBezTo>
                      <a:pt x="211935" y="120490"/>
                      <a:pt x="265221" y="52896"/>
                      <a:pt x="252596" y="26107"/>
                    </a:cubicBezTo>
                    <a:cubicBezTo>
                      <a:pt x="235763" y="-9612"/>
                      <a:pt x="19846" y="-7783"/>
                      <a:pt x="2071" y="26107"/>
                    </a:cubicBezTo>
                    <a:cubicBezTo>
                      <a:pt x="-151" y="30343"/>
                      <a:pt x="-513" y="35770"/>
                      <a:pt x="638" y="4216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0" name="四角形: 角を丸くする 539">
                <a:extLst>
                  <a:ext uri="{FF2B5EF4-FFF2-40B4-BE49-F238E27FC236}">
                    <a16:creationId xmlns:a16="http://schemas.microsoft.com/office/drawing/2014/main" id="{4EE62D0E-78DF-40BD-B1BE-EA9627488BE5}"/>
                  </a:ext>
                </a:extLst>
              </p:cNvPr>
              <p:cNvSpPr/>
              <p:nvPr/>
            </p:nvSpPr>
            <p:spPr bwMode="auto">
              <a:xfrm>
                <a:off x="7077915" y="6291263"/>
                <a:ext cx="99686" cy="113136"/>
              </a:xfrm>
              <a:prstGeom prst="roundRect">
                <a:avLst>
                  <a:gd name="adj" fmla="val 28953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06" name="フリーフォーム: 図形 505">
              <a:extLst>
                <a:ext uri="{FF2B5EF4-FFF2-40B4-BE49-F238E27FC236}">
                  <a16:creationId xmlns:a16="http://schemas.microsoft.com/office/drawing/2014/main" id="{FD0F9FCA-DDC2-4543-A644-DB794A6DF94E}"/>
                </a:ext>
              </a:extLst>
            </p:cNvPr>
            <p:cNvSpPr/>
            <p:nvPr/>
          </p:nvSpPr>
          <p:spPr bwMode="auto">
            <a:xfrm rot="2700000">
              <a:off x="-3894616" y="3148575"/>
              <a:ext cx="1800935" cy="807312"/>
            </a:xfrm>
            <a:custGeom>
              <a:avLst/>
              <a:gdLst>
                <a:gd name="connsiteX0" fmla="*/ 913929 w 1827859"/>
                <a:gd name="connsiteY0" fmla="*/ 0 h 1231279"/>
                <a:gd name="connsiteX1" fmla="*/ 1825703 w 1827859"/>
                <a:gd name="connsiteY1" fmla="*/ 604155 h 1231279"/>
                <a:gd name="connsiteX2" fmla="*/ 1827859 w 1827859"/>
                <a:gd name="connsiteY2" fmla="*/ 615640 h 1231279"/>
                <a:gd name="connsiteX3" fmla="*/ 1825703 w 1827859"/>
                <a:gd name="connsiteY3" fmla="*/ 627124 h 1231279"/>
                <a:gd name="connsiteX4" fmla="*/ 913929 w 1827859"/>
                <a:gd name="connsiteY4" fmla="*/ 1231279 h 1231279"/>
                <a:gd name="connsiteX5" fmla="*/ 2155 w 1827859"/>
                <a:gd name="connsiteY5" fmla="*/ 627124 h 1231279"/>
                <a:gd name="connsiteX6" fmla="*/ 0 w 1827859"/>
                <a:gd name="connsiteY6" fmla="*/ 615640 h 1231279"/>
                <a:gd name="connsiteX7" fmla="*/ 2155 w 1827859"/>
                <a:gd name="connsiteY7" fmla="*/ 604155 h 1231279"/>
                <a:gd name="connsiteX8" fmla="*/ 913929 w 1827859"/>
                <a:gd name="connsiteY8" fmla="*/ 0 h 1231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27859" h="1231279">
                  <a:moveTo>
                    <a:pt x="913929" y="0"/>
                  </a:moveTo>
                  <a:cubicBezTo>
                    <a:pt x="1363680" y="0"/>
                    <a:pt x="1738920" y="259365"/>
                    <a:pt x="1825703" y="604155"/>
                  </a:cubicBezTo>
                  <a:lnTo>
                    <a:pt x="1827859" y="615640"/>
                  </a:lnTo>
                  <a:lnTo>
                    <a:pt x="1825703" y="627124"/>
                  </a:lnTo>
                  <a:cubicBezTo>
                    <a:pt x="1738920" y="971914"/>
                    <a:pt x="1363680" y="1231279"/>
                    <a:pt x="913929" y="1231279"/>
                  </a:cubicBezTo>
                  <a:cubicBezTo>
                    <a:pt x="464178" y="1231279"/>
                    <a:pt x="88938" y="971914"/>
                    <a:pt x="2155" y="627124"/>
                  </a:cubicBezTo>
                  <a:lnTo>
                    <a:pt x="0" y="615640"/>
                  </a:lnTo>
                  <a:lnTo>
                    <a:pt x="2155" y="604155"/>
                  </a:lnTo>
                  <a:cubicBezTo>
                    <a:pt x="88938" y="259365"/>
                    <a:pt x="464178" y="0"/>
                    <a:pt x="913929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7" name="月 506">
              <a:extLst>
                <a:ext uri="{FF2B5EF4-FFF2-40B4-BE49-F238E27FC236}">
                  <a16:creationId xmlns:a16="http://schemas.microsoft.com/office/drawing/2014/main" id="{15CF2423-B62F-470B-8676-5A7CD4C2C071}"/>
                </a:ext>
              </a:extLst>
            </p:cNvPr>
            <p:cNvSpPr/>
            <p:nvPr/>
          </p:nvSpPr>
          <p:spPr bwMode="auto">
            <a:xfrm rot="2576229">
              <a:off x="-4480920" y="2669365"/>
              <a:ext cx="546655" cy="1424471"/>
            </a:xfrm>
            <a:prstGeom prst="mo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8" name="月 507">
              <a:extLst>
                <a:ext uri="{FF2B5EF4-FFF2-40B4-BE49-F238E27FC236}">
                  <a16:creationId xmlns:a16="http://schemas.microsoft.com/office/drawing/2014/main" id="{5B651A3E-B121-4142-A2D2-8678609FE8B2}"/>
                </a:ext>
              </a:extLst>
            </p:cNvPr>
            <p:cNvSpPr/>
            <p:nvPr/>
          </p:nvSpPr>
          <p:spPr bwMode="auto">
            <a:xfrm rot="5400000">
              <a:off x="-4287336" y="3771036"/>
              <a:ext cx="126936" cy="817253"/>
            </a:xfrm>
            <a:prstGeom prst="moon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9" name="月 508">
              <a:extLst>
                <a:ext uri="{FF2B5EF4-FFF2-40B4-BE49-F238E27FC236}">
                  <a16:creationId xmlns:a16="http://schemas.microsoft.com/office/drawing/2014/main" id="{D8F2C37B-6E47-48A1-977E-F642B6026623}"/>
                </a:ext>
              </a:extLst>
            </p:cNvPr>
            <p:cNvSpPr/>
            <p:nvPr/>
          </p:nvSpPr>
          <p:spPr bwMode="auto">
            <a:xfrm rot="5400000">
              <a:off x="-3060515" y="3771036"/>
              <a:ext cx="126938" cy="817253"/>
            </a:xfrm>
            <a:prstGeom prst="moon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10" name="グループ化 509">
              <a:extLst>
                <a:ext uri="{FF2B5EF4-FFF2-40B4-BE49-F238E27FC236}">
                  <a16:creationId xmlns:a16="http://schemas.microsoft.com/office/drawing/2014/main" id="{563EC173-0A2D-43E7-8B66-5BC7D3F64AA6}"/>
                </a:ext>
              </a:extLst>
            </p:cNvPr>
            <p:cNvGrpSpPr/>
            <p:nvPr/>
          </p:nvGrpSpPr>
          <p:grpSpPr>
            <a:xfrm>
              <a:off x="-4606487" y="4261842"/>
              <a:ext cx="690181" cy="296736"/>
              <a:chOff x="6128823" y="2418951"/>
              <a:chExt cx="690181" cy="296736"/>
            </a:xfrm>
          </p:grpSpPr>
          <p:sp>
            <p:nvSpPr>
              <p:cNvPr id="534" name="月 533">
                <a:extLst>
                  <a:ext uri="{FF2B5EF4-FFF2-40B4-BE49-F238E27FC236}">
                    <a16:creationId xmlns:a16="http://schemas.microsoft.com/office/drawing/2014/main" id="{2F2B94FC-7472-4269-882E-AE0738C12849}"/>
                  </a:ext>
                </a:extLst>
              </p:cNvPr>
              <p:cNvSpPr/>
              <p:nvPr/>
            </p:nvSpPr>
            <p:spPr bwMode="auto">
              <a:xfrm rot="5400000" flipH="1">
                <a:off x="6250747" y="2396193"/>
                <a:ext cx="123402" cy="303750"/>
              </a:xfrm>
              <a:prstGeom prst="moon">
                <a:avLst>
                  <a:gd name="adj" fmla="val 50502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5" name="月 534">
                <a:extLst>
                  <a:ext uri="{FF2B5EF4-FFF2-40B4-BE49-F238E27FC236}">
                    <a16:creationId xmlns:a16="http://schemas.microsoft.com/office/drawing/2014/main" id="{03BB0BB1-05DE-455B-A2AC-EB59C99B2092}"/>
                  </a:ext>
                </a:extLst>
              </p:cNvPr>
              <p:cNvSpPr/>
              <p:nvPr/>
            </p:nvSpPr>
            <p:spPr bwMode="auto">
              <a:xfrm rot="5400000" flipH="1">
                <a:off x="6218997" y="2421593"/>
                <a:ext cx="123402" cy="303750"/>
              </a:xfrm>
              <a:prstGeom prst="moon">
                <a:avLst>
                  <a:gd name="adj" fmla="val 50502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7DB5E040-A55D-4094-BC2E-9308C4602496}"/>
                  </a:ext>
                </a:extLst>
              </p:cNvPr>
              <p:cNvSpPr/>
              <p:nvPr/>
            </p:nvSpPr>
            <p:spPr bwMode="auto">
              <a:xfrm>
                <a:off x="6225138" y="2453222"/>
                <a:ext cx="593866" cy="262465"/>
              </a:xfrm>
              <a:custGeom>
                <a:avLst/>
                <a:gdLst>
                  <a:gd name="connsiteX0" fmla="*/ 296933 w 593866"/>
                  <a:gd name="connsiteY0" fmla="*/ 0 h 262465"/>
                  <a:gd name="connsiteX1" fmla="*/ 593866 w 593866"/>
                  <a:gd name="connsiteY1" fmla="*/ 149752 h 262465"/>
                  <a:gd name="connsiteX2" fmla="*/ 506897 w 593866"/>
                  <a:gd name="connsiteY2" fmla="*/ 255643 h 262465"/>
                  <a:gd name="connsiteX3" fmla="*/ 486834 w 593866"/>
                  <a:gd name="connsiteY3" fmla="*/ 262465 h 262465"/>
                  <a:gd name="connsiteX4" fmla="*/ 412513 w 593866"/>
                  <a:gd name="connsiteY4" fmla="*/ 237193 h 262465"/>
                  <a:gd name="connsiteX5" fmla="*/ 296933 w 593866"/>
                  <a:gd name="connsiteY5" fmla="*/ 225425 h 262465"/>
                  <a:gd name="connsiteX6" fmla="*/ 181353 w 593866"/>
                  <a:gd name="connsiteY6" fmla="*/ 237193 h 262465"/>
                  <a:gd name="connsiteX7" fmla="*/ 107032 w 593866"/>
                  <a:gd name="connsiteY7" fmla="*/ 262465 h 262465"/>
                  <a:gd name="connsiteX8" fmla="*/ 86970 w 593866"/>
                  <a:gd name="connsiteY8" fmla="*/ 255643 h 262465"/>
                  <a:gd name="connsiteX9" fmla="*/ 0 w 593866"/>
                  <a:gd name="connsiteY9" fmla="*/ 149752 h 262465"/>
                  <a:gd name="connsiteX10" fmla="*/ 296933 w 593866"/>
                  <a:gd name="connsiteY10" fmla="*/ 0 h 262465"/>
                  <a:gd name="connsiteX0" fmla="*/ 296933 w 593866"/>
                  <a:gd name="connsiteY0" fmla="*/ 225425 h 316865"/>
                  <a:gd name="connsiteX1" fmla="*/ 181353 w 593866"/>
                  <a:gd name="connsiteY1" fmla="*/ 237193 h 316865"/>
                  <a:gd name="connsiteX2" fmla="*/ 107032 w 593866"/>
                  <a:gd name="connsiteY2" fmla="*/ 262465 h 316865"/>
                  <a:gd name="connsiteX3" fmla="*/ 86970 w 593866"/>
                  <a:gd name="connsiteY3" fmla="*/ 255643 h 316865"/>
                  <a:gd name="connsiteX4" fmla="*/ 0 w 593866"/>
                  <a:gd name="connsiteY4" fmla="*/ 149752 h 316865"/>
                  <a:gd name="connsiteX5" fmla="*/ 296933 w 593866"/>
                  <a:gd name="connsiteY5" fmla="*/ 0 h 316865"/>
                  <a:gd name="connsiteX6" fmla="*/ 593866 w 593866"/>
                  <a:gd name="connsiteY6" fmla="*/ 149752 h 316865"/>
                  <a:gd name="connsiteX7" fmla="*/ 506897 w 593866"/>
                  <a:gd name="connsiteY7" fmla="*/ 255643 h 316865"/>
                  <a:gd name="connsiteX8" fmla="*/ 486834 w 593866"/>
                  <a:gd name="connsiteY8" fmla="*/ 262465 h 316865"/>
                  <a:gd name="connsiteX9" fmla="*/ 412513 w 593866"/>
                  <a:gd name="connsiteY9" fmla="*/ 237193 h 316865"/>
                  <a:gd name="connsiteX10" fmla="*/ 388373 w 593866"/>
                  <a:gd name="connsiteY10" fmla="*/ 316865 h 316865"/>
                  <a:gd name="connsiteX0" fmla="*/ 181353 w 593866"/>
                  <a:gd name="connsiteY0" fmla="*/ 237193 h 316865"/>
                  <a:gd name="connsiteX1" fmla="*/ 107032 w 593866"/>
                  <a:gd name="connsiteY1" fmla="*/ 262465 h 316865"/>
                  <a:gd name="connsiteX2" fmla="*/ 86970 w 593866"/>
                  <a:gd name="connsiteY2" fmla="*/ 255643 h 316865"/>
                  <a:gd name="connsiteX3" fmla="*/ 0 w 593866"/>
                  <a:gd name="connsiteY3" fmla="*/ 149752 h 316865"/>
                  <a:gd name="connsiteX4" fmla="*/ 296933 w 593866"/>
                  <a:gd name="connsiteY4" fmla="*/ 0 h 316865"/>
                  <a:gd name="connsiteX5" fmla="*/ 593866 w 593866"/>
                  <a:gd name="connsiteY5" fmla="*/ 149752 h 316865"/>
                  <a:gd name="connsiteX6" fmla="*/ 506897 w 593866"/>
                  <a:gd name="connsiteY6" fmla="*/ 255643 h 316865"/>
                  <a:gd name="connsiteX7" fmla="*/ 486834 w 593866"/>
                  <a:gd name="connsiteY7" fmla="*/ 262465 h 316865"/>
                  <a:gd name="connsiteX8" fmla="*/ 412513 w 593866"/>
                  <a:gd name="connsiteY8" fmla="*/ 237193 h 316865"/>
                  <a:gd name="connsiteX9" fmla="*/ 388373 w 593866"/>
                  <a:gd name="connsiteY9" fmla="*/ 316865 h 316865"/>
                  <a:gd name="connsiteX0" fmla="*/ 107032 w 593866"/>
                  <a:gd name="connsiteY0" fmla="*/ 262465 h 316865"/>
                  <a:gd name="connsiteX1" fmla="*/ 86970 w 593866"/>
                  <a:gd name="connsiteY1" fmla="*/ 255643 h 316865"/>
                  <a:gd name="connsiteX2" fmla="*/ 0 w 593866"/>
                  <a:gd name="connsiteY2" fmla="*/ 149752 h 316865"/>
                  <a:gd name="connsiteX3" fmla="*/ 296933 w 593866"/>
                  <a:gd name="connsiteY3" fmla="*/ 0 h 316865"/>
                  <a:gd name="connsiteX4" fmla="*/ 593866 w 593866"/>
                  <a:gd name="connsiteY4" fmla="*/ 149752 h 316865"/>
                  <a:gd name="connsiteX5" fmla="*/ 506897 w 593866"/>
                  <a:gd name="connsiteY5" fmla="*/ 255643 h 316865"/>
                  <a:gd name="connsiteX6" fmla="*/ 486834 w 593866"/>
                  <a:gd name="connsiteY6" fmla="*/ 262465 h 316865"/>
                  <a:gd name="connsiteX7" fmla="*/ 412513 w 593866"/>
                  <a:gd name="connsiteY7" fmla="*/ 237193 h 316865"/>
                  <a:gd name="connsiteX8" fmla="*/ 388373 w 593866"/>
                  <a:gd name="connsiteY8" fmla="*/ 316865 h 316865"/>
                  <a:gd name="connsiteX0" fmla="*/ 107032 w 593866"/>
                  <a:gd name="connsiteY0" fmla="*/ 262465 h 262465"/>
                  <a:gd name="connsiteX1" fmla="*/ 86970 w 593866"/>
                  <a:gd name="connsiteY1" fmla="*/ 255643 h 262465"/>
                  <a:gd name="connsiteX2" fmla="*/ 0 w 593866"/>
                  <a:gd name="connsiteY2" fmla="*/ 149752 h 262465"/>
                  <a:gd name="connsiteX3" fmla="*/ 296933 w 593866"/>
                  <a:gd name="connsiteY3" fmla="*/ 0 h 262465"/>
                  <a:gd name="connsiteX4" fmla="*/ 593866 w 593866"/>
                  <a:gd name="connsiteY4" fmla="*/ 149752 h 262465"/>
                  <a:gd name="connsiteX5" fmla="*/ 506897 w 593866"/>
                  <a:gd name="connsiteY5" fmla="*/ 255643 h 262465"/>
                  <a:gd name="connsiteX6" fmla="*/ 486834 w 593866"/>
                  <a:gd name="connsiteY6" fmla="*/ 262465 h 262465"/>
                  <a:gd name="connsiteX7" fmla="*/ 412513 w 593866"/>
                  <a:gd name="connsiteY7" fmla="*/ 237193 h 262465"/>
                  <a:gd name="connsiteX0" fmla="*/ 107032 w 593866"/>
                  <a:gd name="connsiteY0" fmla="*/ 262465 h 262465"/>
                  <a:gd name="connsiteX1" fmla="*/ 86970 w 593866"/>
                  <a:gd name="connsiteY1" fmla="*/ 255643 h 262465"/>
                  <a:gd name="connsiteX2" fmla="*/ 0 w 593866"/>
                  <a:gd name="connsiteY2" fmla="*/ 149752 h 262465"/>
                  <a:gd name="connsiteX3" fmla="*/ 296933 w 593866"/>
                  <a:gd name="connsiteY3" fmla="*/ 0 h 262465"/>
                  <a:gd name="connsiteX4" fmla="*/ 593866 w 593866"/>
                  <a:gd name="connsiteY4" fmla="*/ 149752 h 262465"/>
                  <a:gd name="connsiteX5" fmla="*/ 506897 w 593866"/>
                  <a:gd name="connsiteY5" fmla="*/ 255643 h 262465"/>
                  <a:gd name="connsiteX6" fmla="*/ 486834 w 593866"/>
                  <a:gd name="connsiteY6" fmla="*/ 262465 h 262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93866" h="262465">
                    <a:moveTo>
                      <a:pt x="107032" y="262465"/>
                    </a:moveTo>
                    <a:lnTo>
                      <a:pt x="86970" y="255643"/>
                    </a:lnTo>
                    <a:cubicBezTo>
                      <a:pt x="33236" y="228543"/>
                      <a:pt x="0" y="191105"/>
                      <a:pt x="0" y="149752"/>
                    </a:cubicBezTo>
                    <a:cubicBezTo>
                      <a:pt x="0" y="67046"/>
                      <a:pt x="132941" y="0"/>
                      <a:pt x="296933" y="0"/>
                    </a:cubicBezTo>
                    <a:cubicBezTo>
                      <a:pt x="460925" y="0"/>
                      <a:pt x="593866" y="67046"/>
                      <a:pt x="593866" y="149752"/>
                    </a:cubicBezTo>
                    <a:cubicBezTo>
                      <a:pt x="593866" y="191105"/>
                      <a:pt x="560631" y="228543"/>
                      <a:pt x="506897" y="255643"/>
                    </a:cubicBezTo>
                    <a:lnTo>
                      <a:pt x="486834" y="262465"/>
                    </a:lnTo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7" name="月 536">
                <a:extLst>
                  <a:ext uri="{FF2B5EF4-FFF2-40B4-BE49-F238E27FC236}">
                    <a16:creationId xmlns:a16="http://schemas.microsoft.com/office/drawing/2014/main" id="{49F01390-B33A-4789-9907-3998AED3F942}"/>
                  </a:ext>
                </a:extLst>
              </p:cNvPr>
              <p:cNvSpPr/>
              <p:nvPr/>
            </p:nvSpPr>
            <p:spPr bwMode="auto">
              <a:xfrm rot="5400000">
                <a:off x="6444594" y="2204953"/>
                <a:ext cx="154957" cy="582954"/>
              </a:xfrm>
              <a:prstGeom prst="moon">
                <a:avLst>
                  <a:gd name="adj" fmla="val 4021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11" name="グループ化 510">
              <a:extLst>
                <a:ext uri="{FF2B5EF4-FFF2-40B4-BE49-F238E27FC236}">
                  <a16:creationId xmlns:a16="http://schemas.microsoft.com/office/drawing/2014/main" id="{8FD98371-73E0-4E37-8DF1-9FA494476A00}"/>
                </a:ext>
              </a:extLst>
            </p:cNvPr>
            <p:cNvGrpSpPr/>
            <p:nvPr/>
          </p:nvGrpSpPr>
          <p:grpSpPr>
            <a:xfrm flipH="1">
              <a:off x="-3290287" y="4261842"/>
              <a:ext cx="690181" cy="296736"/>
              <a:chOff x="6128823" y="2418951"/>
              <a:chExt cx="690181" cy="296736"/>
            </a:xfrm>
          </p:grpSpPr>
          <p:sp>
            <p:nvSpPr>
              <p:cNvPr id="530" name="月 529">
                <a:extLst>
                  <a:ext uri="{FF2B5EF4-FFF2-40B4-BE49-F238E27FC236}">
                    <a16:creationId xmlns:a16="http://schemas.microsoft.com/office/drawing/2014/main" id="{A37CC132-83BA-44F9-A867-C46D55630FE1}"/>
                  </a:ext>
                </a:extLst>
              </p:cNvPr>
              <p:cNvSpPr/>
              <p:nvPr/>
            </p:nvSpPr>
            <p:spPr bwMode="auto">
              <a:xfrm rot="5400000" flipH="1">
                <a:off x="6250747" y="2396193"/>
                <a:ext cx="123402" cy="303750"/>
              </a:xfrm>
              <a:prstGeom prst="moon">
                <a:avLst>
                  <a:gd name="adj" fmla="val 50502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1" name="月 530">
                <a:extLst>
                  <a:ext uri="{FF2B5EF4-FFF2-40B4-BE49-F238E27FC236}">
                    <a16:creationId xmlns:a16="http://schemas.microsoft.com/office/drawing/2014/main" id="{34BD366C-83DF-4915-9B29-A0D0543F0F24}"/>
                  </a:ext>
                </a:extLst>
              </p:cNvPr>
              <p:cNvSpPr/>
              <p:nvPr/>
            </p:nvSpPr>
            <p:spPr bwMode="auto">
              <a:xfrm rot="5400000" flipH="1">
                <a:off x="6218997" y="2421593"/>
                <a:ext cx="123402" cy="303750"/>
              </a:xfrm>
              <a:prstGeom prst="moon">
                <a:avLst>
                  <a:gd name="adj" fmla="val 50502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CF4D4522-EDBF-43C5-9EFC-C9F3405EAF8F}"/>
                  </a:ext>
                </a:extLst>
              </p:cNvPr>
              <p:cNvSpPr/>
              <p:nvPr/>
            </p:nvSpPr>
            <p:spPr bwMode="auto">
              <a:xfrm>
                <a:off x="6225138" y="2453222"/>
                <a:ext cx="593866" cy="262465"/>
              </a:xfrm>
              <a:custGeom>
                <a:avLst/>
                <a:gdLst>
                  <a:gd name="connsiteX0" fmla="*/ 296933 w 593866"/>
                  <a:gd name="connsiteY0" fmla="*/ 0 h 262465"/>
                  <a:gd name="connsiteX1" fmla="*/ 593866 w 593866"/>
                  <a:gd name="connsiteY1" fmla="*/ 149752 h 262465"/>
                  <a:gd name="connsiteX2" fmla="*/ 506897 w 593866"/>
                  <a:gd name="connsiteY2" fmla="*/ 255643 h 262465"/>
                  <a:gd name="connsiteX3" fmla="*/ 486834 w 593866"/>
                  <a:gd name="connsiteY3" fmla="*/ 262465 h 262465"/>
                  <a:gd name="connsiteX4" fmla="*/ 412513 w 593866"/>
                  <a:gd name="connsiteY4" fmla="*/ 237193 h 262465"/>
                  <a:gd name="connsiteX5" fmla="*/ 296933 w 593866"/>
                  <a:gd name="connsiteY5" fmla="*/ 225425 h 262465"/>
                  <a:gd name="connsiteX6" fmla="*/ 181353 w 593866"/>
                  <a:gd name="connsiteY6" fmla="*/ 237193 h 262465"/>
                  <a:gd name="connsiteX7" fmla="*/ 107032 w 593866"/>
                  <a:gd name="connsiteY7" fmla="*/ 262465 h 262465"/>
                  <a:gd name="connsiteX8" fmla="*/ 86970 w 593866"/>
                  <a:gd name="connsiteY8" fmla="*/ 255643 h 262465"/>
                  <a:gd name="connsiteX9" fmla="*/ 0 w 593866"/>
                  <a:gd name="connsiteY9" fmla="*/ 149752 h 262465"/>
                  <a:gd name="connsiteX10" fmla="*/ 296933 w 593866"/>
                  <a:gd name="connsiteY10" fmla="*/ 0 h 262465"/>
                  <a:gd name="connsiteX0" fmla="*/ 296933 w 593866"/>
                  <a:gd name="connsiteY0" fmla="*/ 225425 h 316865"/>
                  <a:gd name="connsiteX1" fmla="*/ 181353 w 593866"/>
                  <a:gd name="connsiteY1" fmla="*/ 237193 h 316865"/>
                  <a:gd name="connsiteX2" fmla="*/ 107032 w 593866"/>
                  <a:gd name="connsiteY2" fmla="*/ 262465 h 316865"/>
                  <a:gd name="connsiteX3" fmla="*/ 86970 w 593866"/>
                  <a:gd name="connsiteY3" fmla="*/ 255643 h 316865"/>
                  <a:gd name="connsiteX4" fmla="*/ 0 w 593866"/>
                  <a:gd name="connsiteY4" fmla="*/ 149752 h 316865"/>
                  <a:gd name="connsiteX5" fmla="*/ 296933 w 593866"/>
                  <a:gd name="connsiteY5" fmla="*/ 0 h 316865"/>
                  <a:gd name="connsiteX6" fmla="*/ 593866 w 593866"/>
                  <a:gd name="connsiteY6" fmla="*/ 149752 h 316865"/>
                  <a:gd name="connsiteX7" fmla="*/ 506897 w 593866"/>
                  <a:gd name="connsiteY7" fmla="*/ 255643 h 316865"/>
                  <a:gd name="connsiteX8" fmla="*/ 486834 w 593866"/>
                  <a:gd name="connsiteY8" fmla="*/ 262465 h 316865"/>
                  <a:gd name="connsiteX9" fmla="*/ 412513 w 593866"/>
                  <a:gd name="connsiteY9" fmla="*/ 237193 h 316865"/>
                  <a:gd name="connsiteX10" fmla="*/ 388373 w 593866"/>
                  <a:gd name="connsiteY10" fmla="*/ 316865 h 316865"/>
                  <a:gd name="connsiteX0" fmla="*/ 181353 w 593866"/>
                  <a:gd name="connsiteY0" fmla="*/ 237193 h 316865"/>
                  <a:gd name="connsiteX1" fmla="*/ 107032 w 593866"/>
                  <a:gd name="connsiteY1" fmla="*/ 262465 h 316865"/>
                  <a:gd name="connsiteX2" fmla="*/ 86970 w 593866"/>
                  <a:gd name="connsiteY2" fmla="*/ 255643 h 316865"/>
                  <a:gd name="connsiteX3" fmla="*/ 0 w 593866"/>
                  <a:gd name="connsiteY3" fmla="*/ 149752 h 316865"/>
                  <a:gd name="connsiteX4" fmla="*/ 296933 w 593866"/>
                  <a:gd name="connsiteY4" fmla="*/ 0 h 316865"/>
                  <a:gd name="connsiteX5" fmla="*/ 593866 w 593866"/>
                  <a:gd name="connsiteY5" fmla="*/ 149752 h 316865"/>
                  <a:gd name="connsiteX6" fmla="*/ 506897 w 593866"/>
                  <a:gd name="connsiteY6" fmla="*/ 255643 h 316865"/>
                  <a:gd name="connsiteX7" fmla="*/ 486834 w 593866"/>
                  <a:gd name="connsiteY7" fmla="*/ 262465 h 316865"/>
                  <a:gd name="connsiteX8" fmla="*/ 412513 w 593866"/>
                  <a:gd name="connsiteY8" fmla="*/ 237193 h 316865"/>
                  <a:gd name="connsiteX9" fmla="*/ 388373 w 593866"/>
                  <a:gd name="connsiteY9" fmla="*/ 316865 h 316865"/>
                  <a:gd name="connsiteX0" fmla="*/ 107032 w 593866"/>
                  <a:gd name="connsiteY0" fmla="*/ 262465 h 316865"/>
                  <a:gd name="connsiteX1" fmla="*/ 86970 w 593866"/>
                  <a:gd name="connsiteY1" fmla="*/ 255643 h 316865"/>
                  <a:gd name="connsiteX2" fmla="*/ 0 w 593866"/>
                  <a:gd name="connsiteY2" fmla="*/ 149752 h 316865"/>
                  <a:gd name="connsiteX3" fmla="*/ 296933 w 593866"/>
                  <a:gd name="connsiteY3" fmla="*/ 0 h 316865"/>
                  <a:gd name="connsiteX4" fmla="*/ 593866 w 593866"/>
                  <a:gd name="connsiteY4" fmla="*/ 149752 h 316865"/>
                  <a:gd name="connsiteX5" fmla="*/ 506897 w 593866"/>
                  <a:gd name="connsiteY5" fmla="*/ 255643 h 316865"/>
                  <a:gd name="connsiteX6" fmla="*/ 486834 w 593866"/>
                  <a:gd name="connsiteY6" fmla="*/ 262465 h 316865"/>
                  <a:gd name="connsiteX7" fmla="*/ 412513 w 593866"/>
                  <a:gd name="connsiteY7" fmla="*/ 237193 h 316865"/>
                  <a:gd name="connsiteX8" fmla="*/ 388373 w 593866"/>
                  <a:gd name="connsiteY8" fmla="*/ 316865 h 316865"/>
                  <a:gd name="connsiteX0" fmla="*/ 107032 w 593866"/>
                  <a:gd name="connsiteY0" fmla="*/ 262465 h 262465"/>
                  <a:gd name="connsiteX1" fmla="*/ 86970 w 593866"/>
                  <a:gd name="connsiteY1" fmla="*/ 255643 h 262465"/>
                  <a:gd name="connsiteX2" fmla="*/ 0 w 593866"/>
                  <a:gd name="connsiteY2" fmla="*/ 149752 h 262465"/>
                  <a:gd name="connsiteX3" fmla="*/ 296933 w 593866"/>
                  <a:gd name="connsiteY3" fmla="*/ 0 h 262465"/>
                  <a:gd name="connsiteX4" fmla="*/ 593866 w 593866"/>
                  <a:gd name="connsiteY4" fmla="*/ 149752 h 262465"/>
                  <a:gd name="connsiteX5" fmla="*/ 506897 w 593866"/>
                  <a:gd name="connsiteY5" fmla="*/ 255643 h 262465"/>
                  <a:gd name="connsiteX6" fmla="*/ 486834 w 593866"/>
                  <a:gd name="connsiteY6" fmla="*/ 262465 h 262465"/>
                  <a:gd name="connsiteX7" fmla="*/ 412513 w 593866"/>
                  <a:gd name="connsiteY7" fmla="*/ 237193 h 262465"/>
                  <a:gd name="connsiteX0" fmla="*/ 107032 w 593866"/>
                  <a:gd name="connsiteY0" fmla="*/ 262465 h 262465"/>
                  <a:gd name="connsiteX1" fmla="*/ 86970 w 593866"/>
                  <a:gd name="connsiteY1" fmla="*/ 255643 h 262465"/>
                  <a:gd name="connsiteX2" fmla="*/ 0 w 593866"/>
                  <a:gd name="connsiteY2" fmla="*/ 149752 h 262465"/>
                  <a:gd name="connsiteX3" fmla="*/ 296933 w 593866"/>
                  <a:gd name="connsiteY3" fmla="*/ 0 h 262465"/>
                  <a:gd name="connsiteX4" fmla="*/ 593866 w 593866"/>
                  <a:gd name="connsiteY4" fmla="*/ 149752 h 262465"/>
                  <a:gd name="connsiteX5" fmla="*/ 506897 w 593866"/>
                  <a:gd name="connsiteY5" fmla="*/ 255643 h 262465"/>
                  <a:gd name="connsiteX6" fmla="*/ 486834 w 593866"/>
                  <a:gd name="connsiteY6" fmla="*/ 262465 h 262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93866" h="262465">
                    <a:moveTo>
                      <a:pt x="107032" y="262465"/>
                    </a:moveTo>
                    <a:lnTo>
                      <a:pt x="86970" y="255643"/>
                    </a:lnTo>
                    <a:cubicBezTo>
                      <a:pt x="33236" y="228543"/>
                      <a:pt x="0" y="191105"/>
                      <a:pt x="0" y="149752"/>
                    </a:cubicBezTo>
                    <a:cubicBezTo>
                      <a:pt x="0" y="67046"/>
                      <a:pt x="132941" y="0"/>
                      <a:pt x="296933" y="0"/>
                    </a:cubicBezTo>
                    <a:cubicBezTo>
                      <a:pt x="460925" y="0"/>
                      <a:pt x="593866" y="67046"/>
                      <a:pt x="593866" y="149752"/>
                    </a:cubicBezTo>
                    <a:cubicBezTo>
                      <a:pt x="593866" y="191105"/>
                      <a:pt x="560631" y="228543"/>
                      <a:pt x="506897" y="255643"/>
                    </a:cubicBezTo>
                    <a:lnTo>
                      <a:pt x="486834" y="262465"/>
                    </a:lnTo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3" name="月 532">
                <a:extLst>
                  <a:ext uri="{FF2B5EF4-FFF2-40B4-BE49-F238E27FC236}">
                    <a16:creationId xmlns:a16="http://schemas.microsoft.com/office/drawing/2014/main" id="{AEF249BA-76AA-4157-A4E9-70B6847F8FF5}"/>
                  </a:ext>
                </a:extLst>
              </p:cNvPr>
              <p:cNvSpPr/>
              <p:nvPr/>
            </p:nvSpPr>
            <p:spPr bwMode="auto">
              <a:xfrm rot="5400000">
                <a:off x="6444594" y="2204953"/>
                <a:ext cx="154957" cy="582954"/>
              </a:xfrm>
              <a:prstGeom prst="moon">
                <a:avLst>
                  <a:gd name="adj" fmla="val 4021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12" name="月 511">
              <a:extLst>
                <a:ext uri="{FF2B5EF4-FFF2-40B4-BE49-F238E27FC236}">
                  <a16:creationId xmlns:a16="http://schemas.microsoft.com/office/drawing/2014/main" id="{9E9BDFC3-CE8C-4A64-B8A2-69ED53775658}"/>
                </a:ext>
              </a:extLst>
            </p:cNvPr>
            <p:cNvSpPr/>
            <p:nvPr/>
          </p:nvSpPr>
          <p:spPr bwMode="auto">
            <a:xfrm rot="16200000">
              <a:off x="-3642829" y="4761326"/>
              <a:ext cx="82482" cy="215320"/>
            </a:xfrm>
            <a:prstGeom prst="moon">
              <a:avLst>
                <a:gd name="adj" fmla="val 87500"/>
              </a:avLst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3" name="月 512">
              <a:extLst>
                <a:ext uri="{FF2B5EF4-FFF2-40B4-BE49-F238E27FC236}">
                  <a16:creationId xmlns:a16="http://schemas.microsoft.com/office/drawing/2014/main" id="{BB7E26EF-531A-4BB9-9CEB-EFEB5650C7DB}"/>
                </a:ext>
              </a:extLst>
            </p:cNvPr>
            <p:cNvSpPr/>
            <p:nvPr/>
          </p:nvSpPr>
          <p:spPr bwMode="auto">
            <a:xfrm rot="16200000">
              <a:off x="-3645981" y="4908774"/>
              <a:ext cx="88788" cy="369316"/>
            </a:xfrm>
            <a:prstGeom prst="moon">
              <a:avLst>
                <a:gd name="adj" fmla="val 87500"/>
              </a:avLst>
            </a:prstGeom>
            <a:solidFill>
              <a:srgbClr val="FF00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4" name="四角形: 上の 2 つの角を丸める 513">
              <a:extLst>
                <a:ext uri="{FF2B5EF4-FFF2-40B4-BE49-F238E27FC236}">
                  <a16:creationId xmlns:a16="http://schemas.microsoft.com/office/drawing/2014/main" id="{8BF122FC-DB7C-4DC5-B0AB-0F66C388E198}"/>
                </a:ext>
              </a:extLst>
            </p:cNvPr>
            <p:cNvSpPr/>
            <p:nvPr/>
          </p:nvSpPr>
          <p:spPr bwMode="auto">
            <a:xfrm flipH="1">
              <a:off x="-3957664" y="7387854"/>
              <a:ext cx="376001" cy="244396"/>
            </a:xfrm>
            <a:prstGeom prst="round2SameRect">
              <a:avLst>
                <a:gd name="adj1" fmla="val 50000"/>
                <a:gd name="adj2" fmla="val 15589"/>
              </a:avLst>
            </a:pr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15" name="グループ化 514">
              <a:extLst>
                <a:ext uri="{FF2B5EF4-FFF2-40B4-BE49-F238E27FC236}">
                  <a16:creationId xmlns:a16="http://schemas.microsoft.com/office/drawing/2014/main" id="{65129F2D-C3F3-444B-9E93-7D530E315426}"/>
                </a:ext>
              </a:extLst>
            </p:cNvPr>
            <p:cNvGrpSpPr/>
            <p:nvPr/>
          </p:nvGrpSpPr>
          <p:grpSpPr>
            <a:xfrm>
              <a:off x="-3828101" y="5622544"/>
              <a:ext cx="585148" cy="558603"/>
              <a:chOff x="5316568" y="4256376"/>
              <a:chExt cx="585148" cy="558603"/>
            </a:xfrm>
          </p:grpSpPr>
          <p:sp>
            <p:nvSpPr>
              <p:cNvPr id="525" name="四角形: 角を丸くする 524">
                <a:extLst>
                  <a:ext uri="{FF2B5EF4-FFF2-40B4-BE49-F238E27FC236}">
                    <a16:creationId xmlns:a16="http://schemas.microsoft.com/office/drawing/2014/main" id="{1971FF9F-6119-4736-82B6-574BD051775C}"/>
                  </a:ext>
                </a:extLst>
              </p:cNvPr>
              <p:cNvSpPr/>
              <p:nvPr/>
            </p:nvSpPr>
            <p:spPr bwMode="auto">
              <a:xfrm rot="19978608" flipV="1">
                <a:off x="5714511" y="4349476"/>
                <a:ext cx="101314" cy="221377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26" name="グループ化 525">
                <a:extLst>
                  <a:ext uri="{FF2B5EF4-FFF2-40B4-BE49-F238E27FC236}">
                    <a16:creationId xmlns:a16="http://schemas.microsoft.com/office/drawing/2014/main" id="{31787C95-5E2B-4EEE-BCE4-A44E97608564}"/>
                  </a:ext>
                </a:extLst>
              </p:cNvPr>
              <p:cNvGrpSpPr/>
              <p:nvPr/>
            </p:nvGrpSpPr>
            <p:grpSpPr>
              <a:xfrm>
                <a:off x="5316568" y="4256376"/>
                <a:ext cx="456771" cy="367786"/>
                <a:chOff x="3978711" y="4877795"/>
                <a:chExt cx="558294" cy="518583"/>
              </a:xfrm>
            </p:grpSpPr>
            <p:sp>
              <p:nvSpPr>
                <p:cNvPr id="528" name="四角形: 角を丸くする 311">
                  <a:extLst>
                    <a:ext uri="{FF2B5EF4-FFF2-40B4-BE49-F238E27FC236}">
                      <a16:creationId xmlns:a16="http://schemas.microsoft.com/office/drawing/2014/main" id="{D11CB583-B996-4E14-88F4-F2C95A182915}"/>
                    </a:ext>
                  </a:extLst>
                </p:cNvPr>
                <p:cNvSpPr/>
                <p:nvPr/>
              </p:nvSpPr>
              <p:spPr bwMode="auto">
                <a:xfrm>
                  <a:off x="3978713" y="4912577"/>
                  <a:ext cx="558292" cy="483801"/>
                </a:xfrm>
                <a:custGeom>
                  <a:avLst/>
                  <a:gdLst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42937 w 558292"/>
                    <a:gd name="connsiteY6" fmla="*/ 483801 h 483801"/>
                    <a:gd name="connsiteX7" fmla="*/ 0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0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9236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4474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4474 w 558292"/>
                    <a:gd name="connsiteY4" fmla="*/ 440864 h 483801"/>
                    <a:gd name="connsiteX5" fmla="*/ 443917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8292" h="483801">
                      <a:moveTo>
                        <a:pt x="0" y="42937"/>
                      </a:moveTo>
                      <a:cubicBezTo>
                        <a:pt x="0" y="19224"/>
                        <a:pt x="19224" y="0"/>
                        <a:pt x="42937" y="0"/>
                      </a:cubicBezTo>
                      <a:lnTo>
                        <a:pt x="515355" y="0"/>
                      </a:lnTo>
                      <a:cubicBezTo>
                        <a:pt x="539068" y="0"/>
                        <a:pt x="558292" y="19224"/>
                        <a:pt x="558292" y="42937"/>
                      </a:cubicBezTo>
                      <a:lnTo>
                        <a:pt x="484474" y="440864"/>
                      </a:lnTo>
                      <a:cubicBezTo>
                        <a:pt x="484474" y="464577"/>
                        <a:pt x="467630" y="483801"/>
                        <a:pt x="443917" y="483801"/>
                      </a:cubicBezTo>
                      <a:lnTo>
                        <a:pt x="97706" y="483801"/>
                      </a:lnTo>
                      <a:cubicBezTo>
                        <a:pt x="73993" y="483801"/>
                        <a:pt x="66675" y="464577"/>
                        <a:pt x="66675" y="440864"/>
                      </a:cubicBezTo>
                      <a:lnTo>
                        <a:pt x="0" y="42937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9" name="四角形: 角を丸くする 528">
                  <a:extLst>
                    <a:ext uri="{FF2B5EF4-FFF2-40B4-BE49-F238E27FC236}">
                      <a16:creationId xmlns:a16="http://schemas.microsoft.com/office/drawing/2014/main" id="{1D7C1A73-7AEB-4B1B-A6CA-CF0399213FA6}"/>
                    </a:ext>
                  </a:extLst>
                </p:cNvPr>
                <p:cNvSpPr/>
                <p:nvPr/>
              </p:nvSpPr>
              <p:spPr bwMode="auto">
                <a:xfrm>
                  <a:off x="3978711" y="4877795"/>
                  <a:ext cx="558292" cy="77490"/>
                </a:xfrm>
                <a:prstGeom prst="roundRect">
                  <a:avLst>
                    <a:gd name="adj" fmla="val 34389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27" name="フリーフォーム: 図形 526">
                <a:extLst>
                  <a:ext uri="{FF2B5EF4-FFF2-40B4-BE49-F238E27FC236}">
                    <a16:creationId xmlns:a16="http://schemas.microsoft.com/office/drawing/2014/main" id="{3AA58785-474F-44AD-88FE-B9A1B89B38D2}"/>
                  </a:ext>
                </a:extLst>
              </p:cNvPr>
              <p:cNvSpPr/>
              <p:nvPr/>
            </p:nvSpPr>
            <p:spPr bwMode="auto">
              <a:xfrm rot="5400000" flipV="1">
                <a:off x="5439414" y="4352677"/>
                <a:ext cx="351136" cy="573468"/>
              </a:xfrm>
              <a:custGeom>
                <a:avLst/>
                <a:gdLst>
                  <a:gd name="connsiteX0" fmla="*/ 0 w 351136"/>
                  <a:gd name="connsiteY0" fmla="*/ 119121 h 653441"/>
                  <a:gd name="connsiteX1" fmla="*/ 0 w 351136"/>
                  <a:gd name="connsiteY1" fmla="*/ 312485 h 653441"/>
                  <a:gd name="connsiteX2" fmla="*/ 0 w 351136"/>
                  <a:gd name="connsiteY2" fmla="*/ 449883 h 653441"/>
                  <a:gd name="connsiteX3" fmla="*/ 0 w 351136"/>
                  <a:gd name="connsiteY3" fmla="*/ 482962 h 653441"/>
                  <a:gd name="connsiteX4" fmla="*/ 170478 w 351136"/>
                  <a:gd name="connsiteY4" fmla="*/ 653440 h 653441"/>
                  <a:gd name="connsiteX5" fmla="*/ 180657 w 351136"/>
                  <a:gd name="connsiteY5" fmla="*/ 653441 h 653441"/>
                  <a:gd name="connsiteX6" fmla="*/ 351135 w 351136"/>
                  <a:gd name="connsiteY6" fmla="*/ 482963 h 653441"/>
                  <a:gd name="connsiteX7" fmla="*/ 351135 w 351136"/>
                  <a:gd name="connsiteY7" fmla="*/ 354078 h 653441"/>
                  <a:gd name="connsiteX8" fmla="*/ 351136 w 351136"/>
                  <a:gd name="connsiteY8" fmla="*/ 150602 h 653441"/>
                  <a:gd name="connsiteX9" fmla="*/ 316477 w 351136"/>
                  <a:gd name="connsiteY9" fmla="*/ 115943 h 653441"/>
                  <a:gd name="connsiteX10" fmla="*/ 281818 w 351136"/>
                  <a:gd name="connsiteY10" fmla="*/ 150602 h 653441"/>
                  <a:gd name="connsiteX11" fmla="*/ 281818 w 351136"/>
                  <a:gd name="connsiteY11" fmla="*/ 312485 h 653441"/>
                  <a:gd name="connsiteX12" fmla="*/ 275346 w 351136"/>
                  <a:gd name="connsiteY12" fmla="*/ 312485 h 653441"/>
                  <a:gd name="connsiteX13" fmla="*/ 275346 w 351136"/>
                  <a:gd name="connsiteY13" fmla="*/ 112400 h 653441"/>
                  <a:gd name="connsiteX14" fmla="*/ 232518 w 351136"/>
                  <a:gd name="connsiteY14" fmla="*/ 69572 h 653441"/>
                  <a:gd name="connsiteX15" fmla="*/ 189690 w 351136"/>
                  <a:gd name="connsiteY15" fmla="*/ 112400 h 653441"/>
                  <a:gd name="connsiteX16" fmla="*/ 189690 w 351136"/>
                  <a:gd name="connsiteY16" fmla="*/ 312485 h 653441"/>
                  <a:gd name="connsiteX17" fmla="*/ 180501 w 351136"/>
                  <a:gd name="connsiteY17" fmla="*/ 312485 h 653441"/>
                  <a:gd name="connsiteX18" fmla="*/ 180501 w 351136"/>
                  <a:gd name="connsiteY18" fmla="*/ 42828 h 653441"/>
                  <a:gd name="connsiteX19" fmla="*/ 137673 w 351136"/>
                  <a:gd name="connsiteY19" fmla="*/ 0 h 653441"/>
                  <a:gd name="connsiteX20" fmla="*/ 94845 w 351136"/>
                  <a:gd name="connsiteY20" fmla="*/ 42828 h 653441"/>
                  <a:gd name="connsiteX21" fmla="*/ 94845 w 351136"/>
                  <a:gd name="connsiteY21" fmla="*/ 312485 h 653441"/>
                  <a:gd name="connsiteX22" fmla="*/ 85656 w 351136"/>
                  <a:gd name="connsiteY22" fmla="*/ 312485 h 653441"/>
                  <a:gd name="connsiteX23" fmla="*/ 85656 w 351136"/>
                  <a:gd name="connsiteY23" fmla="*/ 119121 h 653441"/>
                  <a:gd name="connsiteX24" fmla="*/ 42828 w 351136"/>
                  <a:gd name="connsiteY24" fmla="*/ 76293 h 653441"/>
                  <a:gd name="connsiteX25" fmla="*/ 0 w 351136"/>
                  <a:gd name="connsiteY25" fmla="*/ 119121 h 653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51136" h="653441">
                    <a:moveTo>
                      <a:pt x="0" y="119121"/>
                    </a:moveTo>
                    <a:lnTo>
                      <a:pt x="0" y="312485"/>
                    </a:lnTo>
                    <a:lnTo>
                      <a:pt x="0" y="449883"/>
                    </a:lnTo>
                    <a:lnTo>
                      <a:pt x="0" y="482962"/>
                    </a:lnTo>
                    <a:cubicBezTo>
                      <a:pt x="0" y="577114"/>
                      <a:pt x="76326" y="653440"/>
                      <a:pt x="170478" y="653440"/>
                    </a:cubicBezTo>
                    <a:lnTo>
                      <a:pt x="180657" y="653441"/>
                    </a:lnTo>
                    <a:cubicBezTo>
                      <a:pt x="274809" y="653441"/>
                      <a:pt x="351135" y="577115"/>
                      <a:pt x="351135" y="482963"/>
                    </a:cubicBezTo>
                    <a:lnTo>
                      <a:pt x="351135" y="354078"/>
                    </a:lnTo>
                    <a:cubicBezTo>
                      <a:pt x="351135" y="286253"/>
                      <a:pt x="351136" y="218427"/>
                      <a:pt x="351136" y="150602"/>
                    </a:cubicBezTo>
                    <a:cubicBezTo>
                      <a:pt x="351136" y="131460"/>
                      <a:pt x="335619" y="115943"/>
                      <a:pt x="316477" y="115943"/>
                    </a:cubicBezTo>
                    <a:cubicBezTo>
                      <a:pt x="297335" y="115943"/>
                      <a:pt x="281818" y="131460"/>
                      <a:pt x="281818" y="150602"/>
                    </a:cubicBezTo>
                    <a:lnTo>
                      <a:pt x="281818" y="312485"/>
                    </a:lnTo>
                    <a:lnTo>
                      <a:pt x="275346" y="312485"/>
                    </a:lnTo>
                    <a:lnTo>
                      <a:pt x="275346" y="112400"/>
                    </a:lnTo>
                    <a:cubicBezTo>
                      <a:pt x="275346" y="88747"/>
                      <a:pt x="256171" y="69572"/>
                      <a:pt x="232518" y="69572"/>
                    </a:cubicBezTo>
                    <a:cubicBezTo>
                      <a:pt x="208865" y="69572"/>
                      <a:pt x="189690" y="88747"/>
                      <a:pt x="189690" y="112400"/>
                    </a:cubicBezTo>
                    <a:lnTo>
                      <a:pt x="189690" y="312485"/>
                    </a:lnTo>
                    <a:lnTo>
                      <a:pt x="180501" y="312485"/>
                    </a:lnTo>
                    <a:lnTo>
                      <a:pt x="180501" y="42828"/>
                    </a:lnTo>
                    <a:cubicBezTo>
                      <a:pt x="180501" y="19175"/>
                      <a:pt x="161326" y="0"/>
                      <a:pt x="137673" y="0"/>
                    </a:cubicBezTo>
                    <a:cubicBezTo>
                      <a:pt x="114020" y="0"/>
                      <a:pt x="94845" y="19175"/>
                      <a:pt x="94845" y="42828"/>
                    </a:cubicBezTo>
                    <a:lnTo>
                      <a:pt x="94845" y="312485"/>
                    </a:lnTo>
                    <a:lnTo>
                      <a:pt x="85656" y="312485"/>
                    </a:lnTo>
                    <a:lnTo>
                      <a:pt x="85656" y="119121"/>
                    </a:lnTo>
                    <a:cubicBezTo>
                      <a:pt x="85656" y="95468"/>
                      <a:pt x="66481" y="76293"/>
                      <a:pt x="42828" y="76293"/>
                    </a:cubicBezTo>
                    <a:cubicBezTo>
                      <a:pt x="19175" y="76293"/>
                      <a:pt x="0" y="95468"/>
                      <a:pt x="0" y="1191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16" name="台形 515">
              <a:extLst>
                <a:ext uri="{FF2B5EF4-FFF2-40B4-BE49-F238E27FC236}">
                  <a16:creationId xmlns:a16="http://schemas.microsoft.com/office/drawing/2014/main" id="{F9D80801-DA0C-4719-8309-5D82637461D9}"/>
                </a:ext>
              </a:extLst>
            </p:cNvPr>
            <p:cNvSpPr/>
            <p:nvPr/>
          </p:nvSpPr>
          <p:spPr bwMode="auto">
            <a:xfrm rot="6248521" flipH="1">
              <a:off x="-3289541" y="5796623"/>
              <a:ext cx="370433" cy="544046"/>
            </a:xfrm>
            <a:prstGeom prst="trapezoid">
              <a:avLst>
                <a:gd name="adj" fmla="val 27299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17" name="グループ化 516">
              <a:extLst>
                <a:ext uri="{FF2B5EF4-FFF2-40B4-BE49-F238E27FC236}">
                  <a16:creationId xmlns:a16="http://schemas.microsoft.com/office/drawing/2014/main" id="{92F8C5AC-5C2C-46E9-943F-F9934DB33B4E}"/>
                </a:ext>
              </a:extLst>
            </p:cNvPr>
            <p:cNvGrpSpPr/>
            <p:nvPr/>
          </p:nvGrpSpPr>
          <p:grpSpPr>
            <a:xfrm>
              <a:off x="-4220960" y="4384377"/>
              <a:ext cx="189448" cy="189446"/>
              <a:chOff x="-4244410" y="4151674"/>
              <a:chExt cx="236349" cy="236349"/>
            </a:xfrm>
          </p:grpSpPr>
          <p:sp>
            <p:nvSpPr>
              <p:cNvPr id="522" name="楕円 521">
                <a:extLst>
                  <a:ext uri="{FF2B5EF4-FFF2-40B4-BE49-F238E27FC236}">
                    <a16:creationId xmlns:a16="http://schemas.microsoft.com/office/drawing/2014/main" id="{9BA1867F-ED82-476C-9AEC-6E9BC1AC71A0}"/>
                  </a:ext>
                </a:extLst>
              </p:cNvPr>
              <p:cNvSpPr/>
              <p:nvPr/>
            </p:nvSpPr>
            <p:spPr bwMode="auto">
              <a:xfrm>
                <a:off x="-4244410" y="4151674"/>
                <a:ext cx="236349" cy="236349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3" name="楕円 522">
                <a:extLst>
                  <a:ext uri="{FF2B5EF4-FFF2-40B4-BE49-F238E27FC236}">
                    <a16:creationId xmlns:a16="http://schemas.microsoft.com/office/drawing/2014/main" id="{C5B66512-A24B-41AA-AAD9-104394A0951D}"/>
                  </a:ext>
                </a:extLst>
              </p:cNvPr>
              <p:cNvSpPr/>
              <p:nvPr/>
            </p:nvSpPr>
            <p:spPr bwMode="auto">
              <a:xfrm flipV="1">
                <a:off x="-4161645" y="4181540"/>
                <a:ext cx="142158" cy="14215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4" name="楕円 523">
                <a:extLst>
                  <a:ext uri="{FF2B5EF4-FFF2-40B4-BE49-F238E27FC236}">
                    <a16:creationId xmlns:a16="http://schemas.microsoft.com/office/drawing/2014/main" id="{09A95147-AA9D-47AB-B7A3-A09DBD11108C}"/>
                  </a:ext>
                </a:extLst>
              </p:cNvPr>
              <p:cNvSpPr/>
              <p:nvPr/>
            </p:nvSpPr>
            <p:spPr bwMode="auto">
              <a:xfrm flipV="1">
                <a:off x="-4198335" y="4307128"/>
                <a:ext cx="58673" cy="58672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18" name="グループ化 517">
              <a:extLst>
                <a:ext uri="{FF2B5EF4-FFF2-40B4-BE49-F238E27FC236}">
                  <a16:creationId xmlns:a16="http://schemas.microsoft.com/office/drawing/2014/main" id="{3394A1CD-636A-4E05-8473-414BE1F38B41}"/>
                </a:ext>
              </a:extLst>
            </p:cNvPr>
            <p:cNvGrpSpPr/>
            <p:nvPr/>
          </p:nvGrpSpPr>
          <p:grpSpPr>
            <a:xfrm>
              <a:off x="-3164498" y="4384377"/>
              <a:ext cx="189448" cy="189446"/>
              <a:chOff x="-3187948" y="4151674"/>
              <a:chExt cx="236349" cy="236349"/>
            </a:xfrm>
          </p:grpSpPr>
          <p:sp>
            <p:nvSpPr>
              <p:cNvPr id="519" name="楕円 518">
                <a:extLst>
                  <a:ext uri="{FF2B5EF4-FFF2-40B4-BE49-F238E27FC236}">
                    <a16:creationId xmlns:a16="http://schemas.microsoft.com/office/drawing/2014/main" id="{125E5CC7-F988-4E7B-9D77-3471D62EB181}"/>
                  </a:ext>
                </a:extLst>
              </p:cNvPr>
              <p:cNvSpPr/>
              <p:nvPr/>
            </p:nvSpPr>
            <p:spPr bwMode="auto">
              <a:xfrm flipH="1">
                <a:off x="-3187948" y="4151674"/>
                <a:ext cx="236349" cy="236349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0" name="楕円 519">
                <a:extLst>
                  <a:ext uri="{FF2B5EF4-FFF2-40B4-BE49-F238E27FC236}">
                    <a16:creationId xmlns:a16="http://schemas.microsoft.com/office/drawing/2014/main" id="{6049D5D2-659C-4FDE-B6F9-FE95B847621E}"/>
                  </a:ext>
                </a:extLst>
              </p:cNvPr>
              <p:cNvSpPr/>
              <p:nvPr/>
            </p:nvSpPr>
            <p:spPr bwMode="auto">
              <a:xfrm flipH="1" flipV="1">
                <a:off x="-3176522" y="4181540"/>
                <a:ext cx="142158" cy="14215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1" name="楕円 520">
                <a:extLst>
                  <a:ext uri="{FF2B5EF4-FFF2-40B4-BE49-F238E27FC236}">
                    <a16:creationId xmlns:a16="http://schemas.microsoft.com/office/drawing/2014/main" id="{5BEC3523-3BB7-41E9-AC13-32B19F9E1BDE}"/>
                  </a:ext>
                </a:extLst>
              </p:cNvPr>
              <p:cNvSpPr/>
              <p:nvPr/>
            </p:nvSpPr>
            <p:spPr bwMode="auto">
              <a:xfrm flipH="1" flipV="1">
                <a:off x="-3056347" y="4307128"/>
                <a:ext cx="58673" cy="58672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541" name="グループ化 540">
            <a:extLst>
              <a:ext uri="{FF2B5EF4-FFF2-40B4-BE49-F238E27FC236}">
                <a16:creationId xmlns:a16="http://schemas.microsoft.com/office/drawing/2014/main" id="{9D8D44DB-8083-47E2-B05C-153A35EE15A5}"/>
              </a:ext>
            </a:extLst>
          </p:cNvPr>
          <p:cNvGrpSpPr/>
          <p:nvPr/>
        </p:nvGrpSpPr>
        <p:grpSpPr>
          <a:xfrm>
            <a:off x="8204416" y="760264"/>
            <a:ext cx="932485" cy="1679287"/>
            <a:chOff x="-3466286" y="2732486"/>
            <a:chExt cx="2650025" cy="4772357"/>
          </a:xfrm>
        </p:grpSpPr>
        <p:grpSp>
          <p:nvGrpSpPr>
            <p:cNvPr id="542" name="グループ化 541">
              <a:extLst>
                <a:ext uri="{FF2B5EF4-FFF2-40B4-BE49-F238E27FC236}">
                  <a16:creationId xmlns:a16="http://schemas.microsoft.com/office/drawing/2014/main" id="{055B43D6-B5FA-46DB-B441-CC46CE94203D}"/>
                </a:ext>
              </a:extLst>
            </p:cNvPr>
            <p:cNvGrpSpPr/>
            <p:nvPr/>
          </p:nvGrpSpPr>
          <p:grpSpPr>
            <a:xfrm>
              <a:off x="-3466286" y="5329048"/>
              <a:ext cx="946870" cy="1374464"/>
              <a:chOff x="6439768" y="1907531"/>
              <a:chExt cx="946870" cy="1374464"/>
            </a:xfrm>
          </p:grpSpPr>
          <p:sp>
            <p:nvSpPr>
              <p:cNvPr id="586" name="フリーフォーム: 図形 585">
                <a:extLst>
                  <a:ext uri="{FF2B5EF4-FFF2-40B4-BE49-F238E27FC236}">
                    <a16:creationId xmlns:a16="http://schemas.microsoft.com/office/drawing/2014/main" id="{09DCF166-9EBF-4392-9B9D-996047F4CB3A}"/>
                  </a:ext>
                </a:extLst>
              </p:cNvPr>
              <p:cNvSpPr/>
              <p:nvPr/>
            </p:nvSpPr>
            <p:spPr bwMode="auto">
              <a:xfrm rot="13500000">
                <a:off x="6569540" y="2481977"/>
                <a:ext cx="670246" cy="929790"/>
              </a:xfrm>
              <a:custGeom>
                <a:avLst/>
                <a:gdLst>
                  <a:gd name="connsiteX0" fmla="*/ 628676 w 783936"/>
                  <a:gd name="connsiteY0" fmla="*/ 1041435 h 1087505"/>
                  <a:gd name="connsiteX1" fmla="*/ 631673 w 783936"/>
                  <a:gd name="connsiteY1" fmla="*/ 1018667 h 1087505"/>
                  <a:gd name="connsiteX2" fmla="*/ 560430 w 783936"/>
                  <a:gd name="connsiteY2" fmla="*/ 752783 h 1087505"/>
                  <a:gd name="connsiteX3" fmla="*/ 589113 w 783936"/>
                  <a:gd name="connsiteY3" fmla="*/ 733444 h 1087505"/>
                  <a:gd name="connsiteX4" fmla="*/ 642845 w 783936"/>
                  <a:gd name="connsiteY4" fmla="*/ 603723 h 1087505"/>
                  <a:gd name="connsiteX5" fmla="*/ 642845 w 783936"/>
                  <a:gd name="connsiteY5" fmla="*/ 559730 h 1087505"/>
                  <a:gd name="connsiteX6" fmla="*/ 777640 w 783936"/>
                  <a:gd name="connsiteY6" fmla="*/ 326258 h 1087505"/>
                  <a:gd name="connsiteX7" fmla="*/ 760460 w 783936"/>
                  <a:gd name="connsiteY7" fmla="*/ 262141 h 1087505"/>
                  <a:gd name="connsiteX8" fmla="*/ 696343 w 783936"/>
                  <a:gd name="connsiteY8" fmla="*/ 279321 h 1087505"/>
                  <a:gd name="connsiteX9" fmla="*/ 614966 w 783936"/>
                  <a:gd name="connsiteY9" fmla="*/ 420271 h 1087505"/>
                  <a:gd name="connsiteX10" fmla="*/ 602621 w 783936"/>
                  <a:gd name="connsiteY10" fmla="*/ 420271 h 1087505"/>
                  <a:gd name="connsiteX11" fmla="*/ 666744 w 783936"/>
                  <a:gd name="connsiteY11" fmla="*/ 180961 h 1087505"/>
                  <a:gd name="connsiteX12" fmla="*/ 627124 w 783936"/>
                  <a:gd name="connsiteY12" fmla="*/ 112338 h 1087505"/>
                  <a:gd name="connsiteX13" fmla="*/ 558502 w 783936"/>
                  <a:gd name="connsiteY13" fmla="*/ 151958 h 1087505"/>
                  <a:gd name="connsiteX14" fmla="*/ 486607 w 783936"/>
                  <a:gd name="connsiteY14" fmla="*/ 420271 h 1087505"/>
                  <a:gd name="connsiteX15" fmla="*/ 477698 w 783936"/>
                  <a:gd name="connsiteY15" fmla="*/ 420271 h 1087505"/>
                  <a:gd name="connsiteX16" fmla="*/ 477697 w 783936"/>
                  <a:gd name="connsiteY16" fmla="*/ 56030 h 1087505"/>
                  <a:gd name="connsiteX17" fmla="*/ 421668 w 783936"/>
                  <a:gd name="connsiteY17" fmla="*/ 0 h 1087505"/>
                  <a:gd name="connsiteX18" fmla="*/ 365637 w 783936"/>
                  <a:gd name="connsiteY18" fmla="*/ 56030 h 1087505"/>
                  <a:gd name="connsiteX19" fmla="*/ 365637 w 783936"/>
                  <a:gd name="connsiteY19" fmla="*/ 420271 h 1087505"/>
                  <a:gd name="connsiteX20" fmla="*/ 350777 w 783936"/>
                  <a:gd name="connsiteY20" fmla="*/ 420271 h 1087505"/>
                  <a:gd name="connsiteX21" fmla="*/ 276491 w 783936"/>
                  <a:gd name="connsiteY21" fmla="*/ 143034 h 1087505"/>
                  <a:gd name="connsiteX22" fmla="*/ 207868 w 783936"/>
                  <a:gd name="connsiteY22" fmla="*/ 103414 h 1087505"/>
                  <a:gd name="connsiteX23" fmla="*/ 168248 w 783936"/>
                  <a:gd name="connsiteY23" fmla="*/ 172037 h 1087505"/>
                  <a:gd name="connsiteX24" fmla="*/ 246522 w 783936"/>
                  <a:gd name="connsiteY24" fmla="*/ 464158 h 1087505"/>
                  <a:gd name="connsiteX25" fmla="*/ 246522 w 783936"/>
                  <a:gd name="connsiteY25" fmla="*/ 468766 h 1087505"/>
                  <a:gd name="connsiteX26" fmla="*/ 98105 w 783936"/>
                  <a:gd name="connsiteY26" fmla="*/ 383077 h 1087505"/>
                  <a:gd name="connsiteX27" fmla="*/ 8772 w 783936"/>
                  <a:gd name="connsiteY27" fmla="*/ 407014 h 1087505"/>
                  <a:gd name="connsiteX28" fmla="*/ 32708 w 783936"/>
                  <a:gd name="connsiteY28" fmla="*/ 496347 h 1087505"/>
                  <a:gd name="connsiteX29" fmla="*/ 248243 w 783936"/>
                  <a:gd name="connsiteY29" fmla="*/ 620785 h 1087505"/>
                  <a:gd name="connsiteX30" fmla="*/ 250250 w 783936"/>
                  <a:gd name="connsiteY30" fmla="*/ 640696 h 1087505"/>
                  <a:gd name="connsiteX31" fmla="*/ 366898 w 783936"/>
                  <a:gd name="connsiteY31" fmla="*/ 776044 h 1087505"/>
                  <a:gd name="connsiteX32" fmla="*/ 380957 w 783936"/>
                  <a:gd name="connsiteY32" fmla="*/ 778525 h 1087505"/>
                  <a:gd name="connsiteX33" fmla="*/ 457788 w 783936"/>
                  <a:gd name="connsiteY33" fmla="*/ 1065260 h 1087505"/>
                  <a:gd name="connsiteX34" fmla="*/ 494535 w 783936"/>
                  <a:gd name="connsiteY34" fmla="*/ 1086476 h 1087505"/>
                  <a:gd name="connsiteX35" fmla="*/ 610457 w 783936"/>
                  <a:gd name="connsiteY35" fmla="*/ 1055414 h 1087505"/>
                  <a:gd name="connsiteX36" fmla="*/ 628676 w 783936"/>
                  <a:gd name="connsiteY36" fmla="*/ 1041435 h 108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83936" h="1087505">
                    <a:moveTo>
                      <a:pt x="628676" y="1041435"/>
                    </a:moveTo>
                    <a:cubicBezTo>
                      <a:pt x="632515" y="1034785"/>
                      <a:pt x="633818" y="1026670"/>
                      <a:pt x="631673" y="1018667"/>
                    </a:cubicBezTo>
                    <a:lnTo>
                      <a:pt x="560430" y="752783"/>
                    </a:lnTo>
                    <a:lnTo>
                      <a:pt x="589113" y="733444"/>
                    </a:lnTo>
                    <a:cubicBezTo>
                      <a:pt x="622312" y="700245"/>
                      <a:pt x="642845" y="654382"/>
                      <a:pt x="642845" y="603723"/>
                    </a:cubicBezTo>
                    <a:lnTo>
                      <a:pt x="642845" y="559730"/>
                    </a:lnTo>
                    <a:lnTo>
                      <a:pt x="777640" y="326258"/>
                    </a:lnTo>
                    <a:cubicBezTo>
                      <a:pt x="790602" y="303809"/>
                      <a:pt x="782910" y="275102"/>
                      <a:pt x="760460" y="262141"/>
                    </a:cubicBezTo>
                    <a:cubicBezTo>
                      <a:pt x="738011" y="249179"/>
                      <a:pt x="709304" y="256872"/>
                      <a:pt x="696343" y="279321"/>
                    </a:cubicBezTo>
                    <a:lnTo>
                      <a:pt x="614966" y="420271"/>
                    </a:lnTo>
                    <a:lnTo>
                      <a:pt x="602621" y="420271"/>
                    </a:lnTo>
                    <a:lnTo>
                      <a:pt x="666744" y="180961"/>
                    </a:lnTo>
                    <a:cubicBezTo>
                      <a:pt x="674752" y="151071"/>
                      <a:pt x="657014" y="120347"/>
                      <a:pt x="627124" y="112338"/>
                    </a:cubicBezTo>
                    <a:cubicBezTo>
                      <a:pt x="597234" y="104329"/>
                      <a:pt x="566511" y="122067"/>
                      <a:pt x="558502" y="151958"/>
                    </a:cubicBezTo>
                    <a:lnTo>
                      <a:pt x="486607" y="420271"/>
                    </a:lnTo>
                    <a:lnTo>
                      <a:pt x="477698" y="420271"/>
                    </a:lnTo>
                    <a:lnTo>
                      <a:pt x="477697" y="56030"/>
                    </a:lnTo>
                    <a:cubicBezTo>
                      <a:pt x="477697" y="25086"/>
                      <a:pt x="452611" y="0"/>
                      <a:pt x="421668" y="0"/>
                    </a:cubicBezTo>
                    <a:cubicBezTo>
                      <a:pt x="390723" y="0"/>
                      <a:pt x="365637" y="25086"/>
                      <a:pt x="365637" y="56030"/>
                    </a:cubicBezTo>
                    <a:lnTo>
                      <a:pt x="365637" y="420271"/>
                    </a:lnTo>
                    <a:lnTo>
                      <a:pt x="350777" y="420271"/>
                    </a:lnTo>
                    <a:lnTo>
                      <a:pt x="276491" y="143034"/>
                    </a:lnTo>
                    <a:cubicBezTo>
                      <a:pt x="268482" y="113143"/>
                      <a:pt x="237758" y="95405"/>
                      <a:pt x="207868" y="103414"/>
                    </a:cubicBezTo>
                    <a:cubicBezTo>
                      <a:pt x="177978" y="111423"/>
                      <a:pt x="160240" y="142147"/>
                      <a:pt x="168248" y="172037"/>
                    </a:cubicBezTo>
                    <a:lnTo>
                      <a:pt x="246522" y="464158"/>
                    </a:lnTo>
                    <a:lnTo>
                      <a:pt x="246522" y="468766"/>
                    </a:lnTo>
                    <a:lnTo>
                      <a:pt x="98105" y="383077"/>
                    </a:lnTo>
                    <a:cubicBezTo>
                      <a:pt x="66827" y="365018"/>
                      <a:pt x="26830" y="375736"/>
                      <a:pt x="8772" y="407014"/>
                    </a:cubicBezTo>
                    <a:cubicBezTo>
                      <a:pt x="-9287" y="438293"/>
                      <a:pt x="1430" y="478288"/>
                      <a:pt x="32708" y="496347"/>
                    </a:cubicBezTo>
                    <a:lnTo>
                      <a:pt x="248243" y="620785"/>
                    </a:lnTo>
                    <a:lnTo>
                      <a:pt x="250250" y="640696"/>
                    </a:lnTo>
                    <a:cubicBezTo>
                      <a:pt x="263079" y="703393"/>
                      <a:pt x="307892" y="754439"/>
                      <a:pt x="366898" y="776044"/>
                    </a:cubicBezTo>
                    <a:lnTo>
                      <a:pt x="380957" y="778525"/>
                    </a:lnTo>
                    <a:lnTo>
                      <a:pt x="457788" y="1065260"/>
                    </a:lnTo>
                    <a:cubicBezTo>
                      <a:pt x="462077" y="1081266"/>
                      <a:pt x="478528" y="1090765"/>
                      <a:pt x="494535" y="1086476"/>
                    </a:cubicBezTo>
                    <a:lnTo>
                      <a:pt x="610457" y="1055414"/>
                    </a:lnTo>
                    <a:cubicBezTo>
                      <a:pt x="618461" y="1053270"/>
                      <a:pt x="624837" y="1048085"/>
                      <a:pt x="628676" y="104143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7" name="台形 586">
                <a:extLst>
                  <a:ext uri="{FF2B5EF4-FFF2-40B4-BE49-F238E27FC236}">
                    <a16:creationId xmlns:a16="http://schemas.microsoft.com/office/drawing/2014/main" id="{2A0697E7-98FB-4868-966A-0A56B9FE1A04}"/>
                  </a:ext>
                </a:extLst>
              </p:cNvPr>
              <p:cNvSpPr/>
              <p:nvPr/>
            </p:nvSpPr>
            <p:spPr bwMode="auto">
              <a:xfrm rot="1800000">
                <a:off x="7016205" y="1907531"/>
                <a:ext cx="370433" cy="948889"/>
              </a:xfrm>
              <a:prstGeom prst="trapezoid">
                <a:avLst>
                  <a:gd name="adj" fmla="val 38021"/>
                </a:avLst>
              </a:prstGeom>
              <a:solidFill>
                <a:srgbClr val="FF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43" name="台形 542">
              <a:extLst>
                <a:ext uri="{FF2B5EF4-FFF2-40B4-BE49-F238E27FC236}">
                  <a16:creationId xmlns:a16="http://schemas.microsoft.com/office/drawing/2014/main" id="{3541B411-8FE9-4CC9-A884-404E1EE77781}"/>
                </a:ext>
              </a:extLst>
            </p:cNvPr>
            <p:cNvSpPr/>
            <p:nvPr/>
          </p:nvSpPr>
          <p:spPr bwMode="auto">
            <a:xfrm rot="19800000" flipH="1">
              <a:off x="-1736929" y="5456604"/>
              <a:ext cx="253038" cy="538484"/>
            </a:xfrm>
            <a:prstGeom prst="trapezoid">
              <a:avLst>
                <a:gd name="adj" fmla="val 25108"/>
              </a:avLst>
            </a:prstGeom>
            <a:solidFill>
              <a:srgbClr val="FF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44" name="グループ化 543">
              <a:extLst>
                <a:ext uri="{FF2B5EF4-FFF2-40B4-BE49-F238E27FC236}">
                  <a16:creationId xmlns:a16="http://schemas.microsoft.com/office/drawing/2014/main" id="{5CA73761-E33A-4FCD-B056-CC6E27C95614}"/>
                </a:ext>
              </a:extLst>
            </p:cNvPr>
            <p:cNvGrpSpPr/>
            <p:nvPr/>
          </p:nvGrpSpPr>
          <p:grpSpPr>
            <a:xfrm>
              <a:off x="-3440272" y="2732486"/>
              <a:ext cx="2624011" cy="4772357"/>
              <a:chOff x="12148071" y="1256031"/>
              <a:chExt cx="2624011" cy="4772357"/>
            </a:xfrm>
          </p:grpSpPr>
          <p:grpSp>
            <p:nvGrpSpPr>
              <p:cNvPr id="552" name="グループ化 551">
                <a:extLst>
                  <a:ext uri="{FF2B5EF4-FFF2-40B4-BE49-F238E27FC236}">
                    <a16:creationId xmlns:a16="http://schemas.microsoft.com/office/drawing/2014/main" id="{9D06EE0A-27CC-4B84-BC71-3FA57A55049B}"/>
                  </a:ext>
                </a:extLst>
              </p:cNvPr>
              <p:cNvGrpSpPr/>
              <p:nvPr/>
            </p:nvGrpSpPr>
            <p:grpSpPr>
              <a:xfrm>
                <a:off x="13520267" y="5117269"/>
                <a:ext cx="279088" cy="895660"/>
                <a:chOff x="13520267" y="5117269"/>
                <a:chExt cx="279088" cy="895660"/>
              </a:xfrm>
            </p:grpSpPr>
            <p:sp>
              <p:nvSpPr>
                <p:cNvPr id="583" name="四角形: 角を丸くする 582">
                  <a:extLst>
                    <a:ext uri="{FF2B5EF4-FFF2-40B4-BE49-F238E27FC236}">
                      <a16:creationId xmlns:a16="http://schemas.microsoft.com/office/drawing/2014/main" id="{02C9FE2F-63E1-4E2F-A194-8E804532D7C1}"/>
                    </a:ext>
                  </a:extLst>
                </p:cNvPr>
                <p:cNvSpPr/>
                <p:nvPr/>
              </p:nvSpPr>
              <p:spPr bwMode="auto">
                <a:xfrm>
                  <a:off x="13520267" y="5508513"/>
                  <a:ext cx="279088" cy="50441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4" name="四角形: 角を丸くする 583">
                  <a:extLst>
                    <a:ext uri="{FF2B5EF4-FFF2-40B4-BE49-F238E27FC236}">
                      <a16:creationId xmlns:a16="http://schemas.microsoft.com/office/drawing/2014/main" id="{134FC08A-0E6E-46DC-BB4E-24A682E58F77}"/>
                    </a:ext>
                  </a:extLst>
                </p:cNvPr>
                <p:cNvSpPr/>
                <p:nvPr/>
              </p:nvSpPr>
              <p:spPr bwMode="auto">
                <a:xfrm>
                  <a:off x="13551446" y="5271181"/>
                  <a:ext cx="213821" cy="50224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E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5" name="四角形: 角を丸くする 584">
                  <a:extLst>
                    <a:ext uri="{FF2B5EF4-FFF2-40B4-BE49-F238E27FC236}">
                      <a16:creationId xmlns:a16="http://schemas.microsoft.com/office/drawing/2014/main" id="{45E7F14E-39F1-4E98-BF0F-EA07C124EA3E}"/>
                    </a:ext>
                  </a:extLst>
                </p:cNvPr>
                <p:cNvSpPr/>
                <p:nvPr/>
              </p:nvSpPr>
              <p:spPr bwMode="auto">
                <a:xfrm>
                  <a:off x="13550697" y="5117269"/>
                  <a:ext cx="215320" cy="5983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53" name="グループ化 552">
                <a:extLst>
                  <a:ext uri="{FF2B5EF4-FFF2-40B4-BE49-F238E27FC236}">
                    <a16:creationId xmlns:a16="http://schemas.microsoft.com/office/drawing/2014/main" id="{BC8669B1-1A55-4477-B90F-99A5F8EC2729}"/>
                  </a:ext>
                </a:extLst>
              </p:cNvPr>
              <p:cNvGrpSpPr/>
              <p:nvPr/>
            </p:nvGrpSpPr>
            <p:grpSpPr>
              <a:xfrm>
                <a:off x="12148071" y="1256031"/>
                <a:ext cx="2624011" cy="4575383"/>
                <a:chOff x="5821860" y="1256031"/>
                <a:chExt cx="2624011" cy="4575383"/>
              </a:xfrm>
            </p:grpSpPr>
            <p:sp>
              <p:nvSpPr>
                <p:cNvPr id="555" name="フローチャート: 論理積ゲート 554">
                  <a:extLst>
                    <a:ext uri="{FF2B5EF4-FFF2-40B4-BE49-F238E27FC236}">
                      <a16:creationId xmlns:a16="http://schemas.microsoft.com/office/drawing/2014/main" id="{189263C3-9428-4E4F-8E89-E59E33511973}"/>
                    </a:ext>
                  </a:extLst>
                </p:cNvPr>
                <p:cNvSpPr/>
                <p:nvPr/>
              </p:nvSpPr>
              <p:spPr bwMode="auto">
                <a:xfrm rot="16200000">
                  <a:off x="5879463" y="1256031"/>
                  <a:ext cx="2519760" cy="2519760"/>
                </a:xfrm>
                <a:prstGeom prst="flowChartDelay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6" name="楕円 555">
                  <a:extLst>
                    <a:ext uri="{FF2B5EF4-FFF2-40B4-BE49-F238E27FC236}">
                      <a16:creationId xmlns:a16="http://schemas.microsoft.com/office/drawing/2014/main" id="{34C964D7-2A39-445F-90FE-C6D0CCDD56C2}"/>
                    </a:ext>
                  </a:extLst>
                </p:cNvPr>
                <p:cNvSpPr/>
                <p:nvPr/>
              </p:nvSpPr>
              <p:spPr bwMode="auto">
                <a:xfrm rot="20700000">
                  <a:off x="5821860" y="2474685"/>
                  <a:ext cx="509656" cy="70282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7" name="四角形: 角を丸くする 556">
                  <a:extLst>
                    <a:ext uri="{FF2B5EF4-FFF2-40B4-BE49-F238E27FC236}">
                      <a16:creationId xmlns:a16="http://schemas.microsoft.com/office/drawing/2014/main" id="{5D667CA4-C4AC-459A-A0B2-524DC1493239}"/>
                    </a:ext>
                  </a:extLst>
                </p:cNvPr>
                <p:cNvSpPr/>
                <p:nvPr/>
              </p:nvSpPr>
              <p:spPr bwMode="auto">
                <a:xfrm>
                  <a:off x="6872057" y="5210654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8" name="台形 557">
                  <a:extLst>
                    <a:ext uri="{FF2B5EF4-FFF2-40B4-BE49-F238E27FC236}">
                      <a16:creationId xmlns:a16="http://schemas.microsoft.com/office/drawing/2014/main" id="{2614351D-11B4-4915-87BC-604769BEEAB2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6650135" y="4681817"/>
                  <a:ext cx="967464" cy="632159"/>
                </a:xfrm>
                <a:prstGeom prst="trapezoid">
                  <a:avLst>
                    <a:gd name="adj" fmla="val 12183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9" name="フリーフォーム: 図形 558">
                  <a:extLst>
                    <a:ext uri="{FF2B5EF4-FFF2-40B4-BE49-F238E27FC236}">
                      <a16:creationId xmlns:a16="http://schemas.microsoft.com/office/drawing/2014/main" id="{57A1C5DE-55D9-405B-BB30-0B662C759A28}"/>
                    </a:ext>
                  </a:extLst>
                </p:cNvPr>
                <p:cNvSpPr/>
                <p:nvPr/>
              </p:nvSpPr>
              <p:spPr bwMode="auto">
                <a:xfrm>
                  <a:off x="6672621" y="3808586"/>
                  <a:ext cx="922490" cy="981625"/>
                </a:xfrm>
                <a:custGeom>
                  <a:avLst/>
                  <a:gdLst>
                    <a:gd name="connsiteX0" fmla="*/ 292715 w 922490"/>
                    <a:gd name="connsiteY0" fmla="*/ 0 h 981625"/>
                    <a:gd name="connsiteX1" fmla="*/ 629775 w 922490"/>
                    <a:gd name="connsiteY1" fmla="*/ 0 h 981625"/>
                    <a:gd name="connsiteX2" fmla="*/ 922490 w 922490"/>
                    <a:gd name="connsiteY2" fmla="*/ 292715 h 981625"/>
                    <a:gd name="connsiteX3" fmla="*/ 922490 w 922490"/>
                    <a:gd name="connsiteY3" fmla="*/ 981625 h 981625"/>
                    <a:gd name="connsiteX4" fmla="*/ 510424 w 922490"/>
                    <a:gd name="connsiteY4" fmla="*/ 981625 h 981625"/>
                    <a:gd name="connsiteX5" fmla="*/ 458587 w 922490"/>
                    <a:gd name="connsiteY5" fmla="*/ 935570 h 981625"/>
                    <a:gd name="connsiteX6" fmla="*/ 406751 w 922490"/>
                    <a:gd name="connsiteY6" fmla="*/ 981625 h 981625"/>
                    <a:gd name="connsiteX7" fmla="*/ 0 w 922490"/>
                    <a:gd name="connsiteY7" fmla="*/ 981625 h 981625"/>
                    <a:gd name="connsiteX8" fmla="*/ 0 w 922490"/>
                    <a:gd name="connsiteY8" fmla="*/ 292715 h 981625"/>
                    <a:gd name="connsiteX9" fmla="*/ 292715 w 922490"/>
                    <a:gd name="connsiteY9" fmla="*/ 0 h 981625"/>
                    <a:gd name="connsiteX0" fmla="*/ 292715 w 922490"/>
                    <a:gd name="connsiteY0" fmla="*/ 0 h 981625"/>
                    <a:gd name="connsiteX1" fmla="*/ 629775 w 922490"/>
                    <a:gd name="connsiteY1" fmla="*/ 0 h 981625"/>
                    <a:gd name="connsiteX2" fmla="*/ 922490 w 922490"/>
                    <a:gd name="connsiteY2" fmla="*/ 292715 h 981625"/>
                    <a:gd name="connsiteX3" fmla="*/ 922490 w 922490"/>
                    <a:gd name="connsiteY3" fmla="*/ 981625 h 981625"/>
                    <a:gd name="connsiteX4" fmla="*/ 510424 w 922490"/>
                    <a:gd name="connsiteY4" fmla="*/ 981625 h 981625"/>
                    <a:gd name="connsiteX5" fmla="*/ 406751 w 922490"/>
                    <a:gd name="connsiteY5" fmla="*/ 981625 h 981625"/>
                    <a:gd name="connsiteX6" fmla="*/ 0 w 922490"/>
                    <a:gd name="connsiteY6" fmla="*/ 981625 h 981625"/>
                    <a:gd name="connsiteX7" fmla="*/ 0 w 922490"/>
                    <a:gd name="connsiteY7" fmla="*/ 292715 h 981625"/>
                    <a:gd name="connsiteX8" fmla="*/ 292715 w 922490"/>
                    <a:gd name="connsiteY8" fmla="*/ 0 h 981625"/>
                    <a:gd name="connsiteX0" fmla="*/ 292715 w 922490"/>
                    <a:gd name="connsiteY0" fmla="*/ 0 h 981625"/>
                    <a:gd name="connsiteX1" fmla="*/ 629775 w 922490"/>
                    <a:gd name="connsiteY1" fmla="*/ 0 h 981625"/>
                    <a:gd name="connsiteX2" fmla="*/ 922490 w 922490"/>
                    <a:gd name="connsiteY2" fmla="*/ 292715 h 981625"/>
                    <a:gd name="connsiteX3" fmla="*/ 922490 w 922490"/>
                    <a:gd name="connsiteY3" fmla="*/ 981625 h 981625"/>
                    <a:gd name="connsiteX4" fmla="*/ 510424 w 922490"/>
                    <a:gd name="connsiteY4" fmla="*/ 981625 h 981625"/>
                    <a:gd name="connsiteX5" fmla="*/ 0 w 922490"/>
                    <a:gd name="connsiteY5" fmla="*/ 981625 h 981625"/>
                    <a:gd name="connsiteX6" fmla="*/ 0 w 922490"/>
                    <a:gd name="connsiteY6" fmla="*/ 292715 h 981625"/>
                    <a:gd name="connsiteX7" fmla="*/ 292715 w 922490"/>
                    <a:gd name="connsiteY7" fmla="*/ 0 h 981625"/>
                    <a:gd name="connsiteX0" fmla="*/ 292715 w 922490"/>
                    <a:gd name="connsiteY0" fmla="*/ 0 h 981625"/>
                    <a:gd name="connsiteX1" fmla="*/ 629775 w 922490"/>
                    <a:gd name="connsiteY1" fmla="*/ 0 h 981625"/>
                    <a:gd name="connsiteX2" fmla="*/ 922490 w 922490"/>
                    <a:gd name="connsiteY2" fmla="*/ 292715 h 981625"/>
                    <a:gd name="connsiteX3" fmla="*/ 922490 w 922490"/>
                    <a:gd name="connsiteY3" fmla="*/ 981625 h 981625"/>
                    <a:gd name="connsiteX4" fmla="*/ 0 w 922490"/>
                    <a:gd name="connsiteY4" fmla="*/ 981625 h 981625"/>
                    <a:gd name="connsiteX5" fmla="*/ 0 w 922490"/>
                    <a:gd name="connsiteY5" fmla="*/ 292715 h 981625"/>
                    <a:gd name="connsiteX6" fmla="*/ 292715 w 922490"/>
                    <a:gd name="connsiteY6" fmla="*/ 0 h 981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22490" h="981625">
                      <a:moveTo>
                        <a:pt x="292715" y="0"/>
                      </a:moveTo>
                      <a:lnTo>
                        <a:pt x="629775" y="0"/>
                      </a:lnTo>
                      <a:cubicBezTo>
                        <a:pt x="791437" y="0"/>
                        <a:pt x="922490" y="131053"/>
                        <a:pt x="922490" y="292715"/>
                      </a:cubicBezTo>
                      <a:lnTo>
                        <a:pt x="922490" y="981625"/>
                      </a:lnTo>
                      <a:lnTo>
                        <a:pt x="0" y="981625"/>
                      </a:lnTo>
                      <a:lnTo>
                        <a:pt x="0" y="292715"/>
                      </a:lnTo>
                      <a:cubicBezTo>
                        <a:pt x="0" y="131053"/>
                        <a:pt x="131053" y="0"/>
                        <a:pt x="292715" y="0"/>
                      </a:cubicBezTo>
                      <a:close/>
                    </a:path>
                  </a:pathLst>
                </a:custGeom>
                <a:solidFill>
                  <a:srgbClr val="FF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0" name="フリーフォーム: 図形 559">
                  <a:extLst>
                    <a:ext uri="{FF2B5EF4-FFF2-40B4-BE49-F238E27FC236}">
                      <a16:creationId xmlns:a16="http://schemas.microsoft.com/office/drawing/2014/main" id="{98B56EBE-ECBA-48D6-8118-80787F063903}"/>
                    </a:ext>
                  </a:extLst>
                </p:cNvPr>
                <p:cNvSpPr/>
                <p:nvPr/>
              </p:nvSpPr>
              <p:spPr bwMode="auto">
                <a:xfrm>
                  <a:off x="6953877" y="3452986"/>
                  <a:ext cx="359980" cy="466951"/>
                </a:xfrm>
                <a:custGeom>
                  <a:avLst/>
                  <a:gdLst>
                    <a:gd name="connsiteX0" fmla="*/ 176013 w 577050"/>
                    <a:gd name="connsiteY0" fmla="*/ 0 h 855095"/>
                    <a:gd name="connsiteX1" fmla="*/ 401038 w 577050"/>
                    <a:gd name="connsiteY1" fmla="*/ 0 h 855095"/>
                    <a:gd name="connsiteX2" fmla="*/ 489938 w 577050"/>
                    <a:gd name="connsiteY2" fmla="*/ 355600 h 855095"/>
                    <a:gd name="connsiteX3" fmla="*/ 577050 w 577050"/>
                    <a:gd name="connsiteY3" fmla="*/ 355600 h 855095"/>
                    <a:gd name="connsiteX4" fmla="*/ 288527 w 577050"/>
                    <a:gd name="connsiteY4" fmla="*/ 855095 h 855095"/>
                    <a:gd name="connsiteX5" fmla="*/ 288523 w 577050"/>
                    <a:gd name="connsiteY5" fmla="*/ 855095 h 855095"/>
                    <a:gd name="connsiteX6" fmla="*/ 0 w 577050"/>
                    <a:gd name="connsiteY6" fmla="*/ 355600 h 855095"/>
                    <a:gd name="connsiteX7" fmla="*/ 87113 w 577050"/>
                    <a:gd name="connsiteY7" fmla="*/ 355600 h 855095"/>
                    <a:gd name="connsiteX0" fmla="*/ 176013 w 577050"/>
                    <a:gd name="connsiteY0" fmla="*/ 0 h 855095"/>
                    <a:gd name="connsiteX1" fmla="*/ 401038 w 577050"/>
                    <a:gd name="connsiteY1" fmla="*/ 0 h 855095"/>
                    <a:gd name="connsiteX2" fmla="*/ 489938 w 577050"/>
                    <a:gd name="connsiteY2" fmla="*/ 355600 h 855095"/>
                    <a:gd name="connsiteX3" fmla="*/ 577050 w 577050"/>
                    <a:gd name="connsiteY3" fmla="*/ 355600 h 855095"/>
                    <a:gd name="connsiteX4" fmla="*/ 288527 w 577050"/>
                    <a:gd name="connsiteY4" fmla="*/ 855095 h 855095"/>
                    <a:gd name="connsiteX5" fmla="*/ 0 w 577050"/>
                    <a:gd name="connsiteY5" fmla="*/ 355600 h 855095"/>
                    <a:gd name="connsiteX6" fmla="*/ 87113 w 577050"/>
                    <a:gd name="connsiteY6" fmla="*/ 355600 h 855095"/>
                    <a:gd name="connsiteX7" fmla="*/ 176013 w 577050"/>
                    <a:gd name="connsiteY7" fmla="*/ 0 h 855095"/>
                    <a:gd name="connsiteX0" fmla="*/ 176013 w 577050"/>
                    <a:gd name="connsiteY0" fmla="*/ 0 h 466951"/>
                    <a:gd name="connsiteX1" fmla="*/ 401038 w 577050"/>
                    <a:gd name="connsiteY1" fmla="*/ 0 h 466951"/>
                    <a:gd name="connsiteX2" fmla="*/ 489938 w 577050"/>
                    <a:gd name="connsiteY2" fmla="*/ 355600 h 466951"/>
                    <a:gd name="connsiteX3" fmla="*/ 577050 w 577050"/>
                    <a:gd name="connsiteY3" fmla="*/ 355600 h 466951"/>
                    <a:gd name="connsiteX4" fmla="*/ 296162 w 577050"/>
                    <a:gd name="connsiteY4" fmla="*/ 466951 h 466951"/>
                    <a:gd name="connsiteX5" fmla="*/ 0 w 577050"/>
                    <a:gd name="connsiteY5" fmla="*/ 355600 h 466951"/>
                    <a:gd name="connsiteX6" fmla="*/ 87113 w 577050"/>
                    <a:gd name="connsiteY6" fmla="*/ 355600 h 466951"/>
                    <a:gd name="connsiteX7" fmla="*/ 176013 w 577050"/>
                    <a:gd name="connsiteY7" fmla="*/ 0 h 466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7050" h="466951">
                      <a:moveTo>
                        <a:pt x="176013" y="0"/>
                      </a:moveTo>
                      <a:lnTo>
                        <a:pt x="401038" y="0"/>
                      </a:lnTo>
                      <a:lnTo>
                        <a:pt x="489938" y="355600"/>
                      </a:lnTo>
                      <a:lnTo>
                        <a:pt x="577050" y="355600"/>
                      </a:lnTo>
                      <a:lnTo>
                        <a:pt x="296162" y="466951"/>
                      </a:lnTo>
                      <a:lnTo>
                        <a:pt x="0" y="355600"/>
                      </a:lnTo>
                      <a:lnTo>
                        <a:pt x="87113" y="355600"/>
                      </a:lnTo>
                      <a:lnTo>
                        <a:pt x="176013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1" name="楕円 560">
                  <a:extLst>
                    <a:ext uri="{FF2B5EF4-FFF2-40B4-BE49-F238E27FC236}">
                      <a16:creationId xmlns:a16="http://schemas.microsoft.com/office/drawing/2014/main" id="{77B01991-55D9-4F1E-B60A-BB2AAB334FAB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7936215" y="2474684"/>
                  <a:ext cx="509656" cy="70282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2" name="楕円 561">
                  <a:extLst>
                    <a:ext uri="{FF2B5EF4-FFF2-40B4-BE49-F238E27FC236}">
                      <a16:creationId xmlns:a16="http://schemas.microsoft.com/office/drawing/2014/main" id="{6BC0595B-9077-4E5A-9E6F-3E555777754E}"/>
                    </a:ext>
                  </a:extLst>
                </p:cNvPr>
                <p:cNvSpPr/>
                <p:nvPr/>
              </p:nvSpPr>
              <p:spPr bwMode="auto">
                <a:xfrm>
                  <a:off x="5988091" y="1423088"/>
                  <a:ext cx="2291550" cy="22915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3" name="四角形: 角を丸くする 562">
                  <a:extLst>
                    <a:ext uri="{FF2B5EF4-FFF2-40B4-BE49-F238E27FC236}">
                      <a16:creationId xmlns:a16="http://schemas.microsoft.com/office/drawing/2014/main" id="{81F0B83E-32CC-4519-A5AA-A9447022D5C7}"/>
                    </a:ext>
                  </a:extLst>
                </p:cNvPr>
                <p:cNvSpPr/>
                <p:nvPr/>
              </p:nvSpPr>
              <p:spPr bwMode="auto">
                <a:xfrm>
                  <a:off x="6872057" y="5518006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rgbClr val="CCE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4" name="二等辺三角形 1">
                  <a:extLst>
                    <a:ext uri="{FF2B5EF4-FFF2-40B4-BE49-F238E27FC236}">
                      <a16:creationId xmlns:a16="http://schemas.microsoft.com/office/drawing/2014/main" id="{B8573C25-8E9B-49A8-826A-9B629A643FE6}"/>
                    </a:ext>
                  </a:extLst>
                </p:cNvPr>
                <p:cNvSpPr/>
                <p:nvPr/>
              </p:nvSpPr>
              <p:spPr bwMode="auto">
                <a:xfrm>
                  <a:off x="6875520" y="3821418"/>
                  <a:ext cx="256410" cy="278128"/>
                </a:xfrm>
                <a:custGeom>
                  <a:avLst/>
                  <a:gdLst>
                    <a:gd name="connsiteX0" fmla="*/ 0 w 323085"/>
                    <a:gd name="connsiteY0" fmla="*/ 201928 h 201928"/>
                    <a:gd name="connsiteX1" fmla="*/ 110259 w 323085"/>
                    <a:gd name="connsiteY1" fmla="*/ 0 h 201928"/>
                    <a:gd name="connsiteX2" fmla="*/ 323085 w 323085"/>
                    <a:gd name="connsiteY2" fmla="*/ 201928 h 201928"/>
                    <a:gd name="connsiteX3" fmla="*/ 0 w 323085"/>
                    <a:gd name="connsiteY3" fmla="*/ 201928 h 201928"/>
                    <a:gd name="connsiteX0" fmla="*/ 0 w 261172"/>
                    <a:gd name="connsiteY0" fmla="*/ 297178 h 297178"/>
                    <a:gd name="connsiteX1" fmla="*/ 48346 w 261172"/>
                    <a:gd name="connsiteY1" fmla="*/ 0 h 297178"/>
                    <a:gd name="connsiteX2" fmla="*/ 261172 w 261172"/>
                    <a:gd name="connsiteY2" fmla="*/ 201928 h 297178"/>
                    <a:gd name="connsiteX3" fmla="*/ 0 w 261172"/>
                    <a:gd name="connsiteY3" fmla="*/ 297178 h 297178"/>
                    <a:gd name="connsiteX0" fmla="*/ 0 w 256410"/>
                    <a:gd name="connsiteY0" fmla="*/ 297178 h 297178"/>
                    <a:gd name="connsiteX1" fmla="*/ 48346 w 256410"/>
                    <a:gd name="connsiteY1" fmla="*/ 0 h 297178"/>
                    <a:gd name="connsiteX2" fmla="*/ 256410 w 256410"/>
                    <a:gd name="connsiteY2" fmla="*/ 120965 h 297178"/>
                    <a:gd name="connsiteX3" fmla="*/ 0 w 256410"/>
                    <a:gd name="connsiteY3" fmla="*/ 297178 h 297178"/>
                    <a:gd name="connsiteX0" fmla="*/ 0 w 256410"/>
                    <a:gd name="connsiteY0" fmla="*/ 223359 h 223359"/>
                    <a:gd name="connsiteX1" fmla="*/ 81683 w 256410"/>
                    <a:gd name="connsiteY1" fmla="*/ 0 h 223359"/>
                    <a:gd name="connsiteX2" fmla="*/ 256410 w 256410"/>
                    <a:gd name="connsiteY2" fmla="*/ 47146 h 223359"/>
                    <a:gd name="connsiteX3" fmla="*/ 0 w 256410"/>
                    <a:gd name="connsiteY3" fmla="*/ 223359 h 223359"/>
                    <a:gd name="connsiteX0" fmla="*/ 0 w 256410"/>
                    <a:gd name="connsiteY0" fmla="*/ 278128 h 278128"/>
                    <a:gd name="connsiteX1" fmla="*/ 88827 w 256410"/>
                    <a:gd name="connsiteY1" fmla="*/ 0 h 278128"/>
                    <a:gd name="connsiteX2" fmla="*/ 256410 w 256410"/>
                    <a:gd name="connsiteY2" fmla="*/ 101915 h 278128"/>
                    <a:gd name="connsiteX3" fmla="*/ 0 w 256410"/>
                    <a:gd name="connsiteY3" fmla="*/ 278128 h 278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6410" h="278128">
                      <a:moveTo>
                        <a:pt x="0" y="278128"/>
                      </a:moveTo>
                      <a:lnTo>
                        <a:pt x="88827" y="0"/>
                      </a:lnTo>
                      <a:lnTo>
                        <a:pt x="256410" y="101915"/>
                      </a:lnTo>
                      <a:lnTo>
                        <a:pt x="0" y="27812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5" name="二等辺三角形 1">
                  <a:extLst>
                    <a:ext uri="{FF2B5EF4-FFF2-40B4-BE49-F238E27FC236}">
                      <a16:creationId xmlns:a16="http://schemas.microsoft.com/office/drawing/2014/main" id="{8CFFAA5D-65B1-43A1-AA8F-C1A1D8F7DFA2}"/>
                    </a:ext>
                  </a:extLst>
                </p:cNvPr>
                <p:cNvSpPr/>
                <p:nvPr/>
              </p:nvSpPr>
              <p:spPr bwMode="auto">
                <a:xfrm flipH="1">
                  <a:off x="7136071" y="3821417"/>
                  <a:ext cx="256410" cy="278129"/>
                </a:xfrm>
                <a:custGeom>
                  <a:avLst/>
                  <a:gdLst>
                    <a:gd name="connsiteX0" fmla="*/ 0 w 323085"/>
                    <a:gd name="connsiteY0" fmla="*/ 201928 h 201928"/>
                    <a:gd name="connsiteX1" fmla="*/ 110259 w 323085"/>
                    <a:gd name="connsiteY1" fmla="*/ 0 h 201928"/>
                    <a:gd name="connsiteX2" fmla="*/ 323085 w 323085"/>
                    <a:gd name="connsiteY2" fmla="*/ 201928 h 201928"/>
                    <a:gd name="connsiteX3" fmla="*/ 0 w 323085"/>
                    <a:gd name="connsiteY3" fmla="*/ 201928 h 201928"/>
                    <a:gd name="connsiteX0" fmla="*/ 0 w 261172"/>
                    <a:gd name="connsiteY0" fmla="*/ 297178 h 297178"/>
                    <a:gd name="connsiteX1" fmla="*/ 48346 w 261172"/>
                    <a:gd name="connsiteY1" fmla="*/ 0 h 297178"/>
                    <a:gd name="connsiteX2" fmla="*/ 261172 w 261172"/>
                    <a:gd name="connsiteY2" fmla="*/ 201928 h 297178"/>
                    <a:gd name="connsiteX3" fmla="*/ 0 w 261172"/>
                    <a:gd name="connsiteY3" fmla="*/ 297178 h 297178"/>
                    <a:gd name="connsiteX0" fmla="*/ 0 w 256410"/>
                    <a:gd name="connsiteY0" fmla="*/ 297178 h 297178"/>
                    <a:gd name="connsiteX1" fmla="*/ 48346 w 256410"/>
                    <a:gd name="connsiteY1" fmla="*/ 0 h 297178"/>
                    <a:gd name="connsiteX2" fmla="*/ 256410 w 256410"/>
                    <a:gd name="connsiteY2" fmla="*/ 120965 h 297178"/>
                    <a:gd name="connsiteX3" fmla="*/ 0 w 256410"/>
                    <a:gd name="connsiteY3" fmla="*/ 297178 h 297178"/>
                    <a:gd name="connsiteX0" fmla="*/ 0 w 256410"/>
                    <a:gd name="connsiteY0" fmla="*/ 230503 h 230503"/>
                    <a:gd name="connsiteX1" fmla="*/ 29296 w 256410"/>
                    <a:gd name="connsiteY1" fmla="*/ 0 h 230503"/>
                    <a:gd name="connsiteX2" fmla="*/ 256410 w 256410"/>
                    <a:gd name="connsiteY2" fmla="*/ 54290 h 230503"/>
                    <a:gd name="connsiteX3" fmla="*/ 0 w 256410"/>
                    <a:gd name="connsiteY3" fmla="*/ 230503 h 230503"/>
                    <a:gd name="connsiteX0" fmla="*/ 0 w 256410"/>
                    <a:gd name="connsiteY0" fmla="*/ 282891 h 282891"/>
                    <a:gd name="connsiteX1" fmla="*/ 84065 w 256410"/>
                    <a:gd name="connsiteY1" fmla="*/ 0 h 282891"/>
                    <a:gd name="connsiteX2" fmla="*/ 256410 w 256410"/>
                    <a:gd name="connsiteY2" fmla="*/ 106678 h 282891"/>
                    <a:gd name="connsiteX3" fmla="*/ 0 w 256410"/>
                    <a:gd name="connsiteY3" fmla="*/ 282891 h 282891"/>
                    <a:gd name="connsiteX0" fmla="*/ 0 w 256410"/>
                    <a:gd name="connsiteY0" fmla="*/ 278129 h 278129"/>
                    <a:gd name="connsiteX1" fmla="*/ 91208 w 256410"/>
                    <a:gd name="connsiteY1" fmla="*/ 0 h 278129"/>
                    <a:gd name="connsiteX2" fmla="*/ 256410 w 256410"/>
                    <a:gd name="connsiteY2" fmla="*/ 101916 h 278129"/>
                    <a:gd name="connsiteX3" fmla="*/ 0 w 256410"/>
                    <a:gd name="connsiteY3" fmla="*/ 278129 h 278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6410" h="278129">
                      <a:moveTo>
                        <a:pt x="0" y="278129"/>
                      </a:moveTo>
                      <a:lnTo>
                        <a:pt x="91208" y="0"/>
                      </a:lnTo>
                      <a:lnTo>
                        <a:pt x="256410" y="101916"/>
                      </a:lnTo>
                      <a:lnTo>
                        <a:pt x="0" y="27812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566" name="グループ化 565">
                  <a:extLst>
                    <a:ext uri="{FF2B5EF4-FFF2-40B4-BE49-F238E27FC236}">
                      <a16:creationId xmlns:a16="http://schemas.microsoft.com/office/drawing/2014/main" id="{5D2464FF-6D80-4E49-A345-CAB4CC63AF90}"/>
                    </a:ext>
                  </a:extLst>
                </p:cNvPr>
                <p:cNvGrpSpPr/>
                <p:nvPr/>
              </p:nvGrpSpPr>
              <p:grpSpPr>
                <a:xfrm>
                  <a:off x="6948723" y="3889887"/>
                  <a:ext cx="372505" cy="539963"/>
                  <a:chOff x="6912424" y="6324828"/>
                  <a:chExt cx="449175" cy="539963"/>
                </a:xfrm>
              </p:grpSpPr>
              <p:sp>
                <p:nvSpPr>
                  <p:cNvPr id="578" name="二等辺三角形 2">
                    <a:extLst>
                      <a:ext uri="{FF2B5EF4-FFF2-40B4-BE49-F238E27FC236}">
                        <a16:creationId xmlns:a16="http://schemas.microsoft.com/office/drawing/2014/main" id="{FB230D4F-AFC8-4975-AE54-8DA9851A8647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6940741" y="6413350"/>
                    <a:ext cx="191354" cy="451441"/>
                  </a:xfrm>
                  <a:custGeom>
                    <a:avLst/>
                    <a:gdLst>
                      <a:gd name="connsiteX0" fmla="*/ 0 w 727584"/>
                      <a:gd name="connsiteY0" fmla="*/ 750254 h 750254"/>
                      <a:gd name="connsiteX1" fmla="*/ 363792 w 727584"/>
                      <a:gd name="connsiteY1" fmla="*/ 0 h 750254"/>
                      <a:gd name="connsiteX2" fmla="*/ 727584 w 727584"/>
                      <a:gd name="connsiteY2" fmla="*/ 750254 h 750254"/>
                      <a:gd name="connsiteX3" fmla="*/ 0 w 727584"/>
                      <a:gd name="connsiteY3" fmla="*/ 750254 h 750254"/>
                      <a:gd name="connsiteX0" fmla="*/ 3168 w 730752"/>
                      <a:gd name="connsiteY0" fmla="*/ 750254 h 782028"/>
                      <a:gd name="connsiteX1" fmla="*/ 366960 w 730752"/>
                      <a:gd name="connsiteY1" fmla="*/ 0 h 782028"/>
                      <a:gd name="connsiteX2" fmla="*/ 730752 w 730752"/>
                      <a:gd name="connsiteY2" fmla="*/ 750254 h 782028"/>
                      <a:gd name="connsiteX3" fmla="*/ 3168 w 730752"/>
                      <a:gd name="connsiteY3" fmla="*/ 750254 h 782028"/>
                      <a:gd name="connsiteX0" fmla="*/ 3168 w 736015"/>
                      <a:gd name="connsiteY0" fmla="*/ 750254 h 802983"/>
                      <a:gd name="connsiteX1" fmla="*/ 366960 w 736015"/>
                      <a:gd name="connsiteY1" fmla="*/ 0 h 802983"/>
                      <a:gd name="connsiteX2" fmla="*/ 730752 w 736015"/>
                      <a:gd name="connsiteY2" fmla="*/ 750254 h 802983"/>
                      <a:gd name="connsiteX3" fmla="*/ 3168 w 736015"/>
                      <a:gd name="connsiteY3" fmla="*/ 750254 h 802983"/>
                      <a:gd name="connsiteX0" fmla="*/ 5 w 813345"/>
                      <a:gd name="connsiteY0" fmla="*/ 677462 h 762145"/>
                      <a:gd name="connsiteX1" fmla="*/ 718149 w 813345"/>
                      <a:gd name="connsiteY1" fmla="*/ 0 h 762145"/>
                      <a:gd name="connsiteX2" fmla="*/ 727589 w 813345"/>
                      <a:gd name="connsiteY2" fmla="*/ 677462 h 762145"/>
                      <a:gd name="connsiteX3" fmla="*/ 5 w 813345"/>
                      <a:gd name="connsiteY3" fmla="*/ 677462 h 762145"/>
                      <a:gd name="connsiteX0" fmla="*/ 24 w 813360"/>
                      <a:gd name="connsiteY0" fmla="*/ 677462 h 762143"/>
                      <a:gd name="connsiteX1" fmla="*/ 718168 w 813360"/>
                      <a:gd name="connsiteY1" fmla="*/ 0 h 762143"/>
                      <a:gd name="connsiteX2" fmla="*/ 727608 w 813360"/>
                      <a:gd name="connsiteY2" fmla="*/ 677462 h 762143"/>
                      <a:gd name="connsiteX3" fmla="*/ 24 w 813360"/>
                      <a:gd name="connsiteY3" fmla="*/ 677462 h 762143"/>
                      <a:gd name="connsiteX0" fmla="*/ 24 w 754732"/>
                      <a:gd name="connsiteY0" fmla="*/ 677462 h 762145"/>
                      <a:gd name="connsiteX1" fmla="*/ 718168 w 754732"/>
                      <a:gd name="connsiteY1" fmla="*/ 0 h 762145"/>
                      <a:gd name="connsiteX2" fmla="*/ 727608 w 754732"/>
                      <a:gd name="connsiteY2" fmla="*/ 677462 h 762145"/>
                      <a:gd name="connsiteX3" fmla="*/ 24 w 754732"/>
                      <a:gd name="connsiteY3" fmla="*/ 677462 h 762145"/>
                      <a:gd name="connsiteX0" fmla="*/ 24 w 754732"/>
                      <a:gd name="connsiteY0" fmla="*/ 677462 h 762143"/>
                      <a:gd name="connsiteX1" fmla="*/ 718168 w 754732"/>
                      <a:gd name="connsiteY1" fmla="*/ 0 h 762143"/>
                      <a:gd name="connsiteX2" fmla="*/ 727608 w 754732"/>
                      <a:gd name="connsiteY2" fmla="*/ 677462 h 762143"/>
                      <a:gd name="connsiteX3" fmla="*/ 24 w 754732"/>
                      <a:gd name="connsiteY3" fmla="*/ 677462 h 762143"/>
                      <a:gd name="connsiteX0" fmla="*/ 24 w 754732"/>
                      <a:gd name="connsiteY0" fmla="*/ 677462 h 744266"/>
                      <a:gd name="connsiteX1" fmla="*/ 718168 w 754732"/>
                      <a:gd name="connsiteY1" fmla="*/ 0 h 744266"/>
                      <a:gd name="connsiteX2" fmla="*/ 727608 w 754732"/>
                      <a:gd name="connsiteY2" fmla="*/ 677462 h 744266"/>
                      <a:gd name="connsiteX3" fmla="*/ 24 w 754732"/>
                      <a:gd name="connsiteY3" fmla="*/ 677462 h 744266"/>
                      <a:gd name="connsiteX0" fmla="*/ 19 w 771082"/>
                      <a:gd name="connsiteY0" fmla="*/ 729733 h 773343"/>
                      <a:gd name="connsiteX1" fmla="*/ 733633 w 771082"/>
                      <a:gd name="connsiteY1" fmla="*/ 0 h 773343"/>
                      <a:gd name="connsiteX2" fmla="*/ 743073 w 771082"/>
                      <a:gd name="connsiteY2" fmla="*/ 677462 h 773343"/>
                      <a:gd name="connsiteX3" fmla="*/ 19 w 771082"/>
                      <a:gd name="connsiteY3" fmla="*/ 729733 h 773343"/>
                      <a:gd name="connsiteX0" fmla="*/ 19 w 743073"/>
                      <a:gd name="connsiteY0" fmla="*/ 729733 h 773343"/>
                      <a:gd name="connsiteX1" fmla="*/ 733633 w 743073"/>
                      <a:gd name="connsiteY1" fmla="*/ 0 h 773343"/>
                      <a:gd name="connsiteX2" fmla="*/ 743073 w 743073"/>
                      <a:gd name="connsiteY2" fmla="*/ 677462 h 773343"/>
                      <a:gd name="connsiteX3" fmla="*/ 19 w 743073"/>
                      <a:gd name="connsiteY3" fmla="*/ 729733 h 773343"/>
                      <a:gd name="connsiteX0" fmla="*/ 19 w 743073"/>
                      <a:gd name="connsiteY0" fmla="*/ 729733 h 762852"/>
                      <a:gd name="connsiteX1" fmla="*/ 733633 w 743073"/>
                      <a:gd name="connsiteY1" fmla="*/ 0 h 762852"/>
                      <a:gd name="connsiteX2" fmla="*/ 743073 w 743073"/>
                      <a:gd name="connsiteY2" fmla="*/ 677462 h 762852"/>
                      <a:gd name="connsiteX3" fmla="*/ 19 w 743073"/>
                      <a:gd name="connsiteY3" fmla="*/ 729733 h 762852"/>
                      <a:gd name="connsiteX0" fmla="*/ 588 w 743642"/>
                      <a:gd name="connsiteY0" fmla="*/ 781932 h 815049"/>
                      <a:gd name="connsiteX1" fmla="*/ 610378 w 743642"/>
                      <a:gd name="connsiteY1" fmla="*/ 1 h 815049"/>
                      <a:gd name="connsiteX2" fmla="*/ 743642 w 743642"/>
                      <a:gd name="connsiteY2" fmla="*/ 729661 h 815049"/>
                      <a:gd name="connsiteX3" fmla="*/ 588 w 743642"/>
                      <a:gd name="connsiteY3" fmla="*/ 781932 h 815049"/>
                      <a:gd name="connsiteX0" fmla="*/ 588 w 743642"/>
                      <a:gd name="connsiteY0" fmla="*/ 781930 h 815049"/>
                      <a:gd name="connsiteX1" fmla="*/ 610378 w 743642"/>
                      <a:gd name="connsiteY1" fmla="*/ -1 h 815049"/>
                      <a:gd name="connsiteX2" fmla="*/ 743642 w 743642"/>
                      <a:gd name="connsiteY2" fmla="*/ 729659 h 815049"/>
                      <a:gd name="connsiteX3" fmla="*/ 588 w 743642"/>
                      <a:gd name="connsiteY3" fmla="*/ 781930 h 815049"/>
                      <a:gd name="connsiteX0" fmla="*/ 8 w 743062"/>
                      <a:gd name="connsiteY0" fmla="*/ 781932 h 815049"/>
                      <a:gd name="connsiteX1" fmla="*/ 609798 w 743062"/>
                      <a:gd name="connsiteY1" fmla="*/ 1 h 815049"/>
                      <a:gd name="connsiteX2" fmla="*/ 743062 w 743062"/>
                      <a:gd name="connsiteY2" fmla="*/ 729661 h 815049"/>
                      <a:gd name="connsiteX3" fmla="*/ 8 w 743062"/>
                      <a:gd name="connsiteY3" fmla="*/ 781932 h 815049"/>
                      <a:gd name="connsiteX0" fmla="*/ 8 w 743062"/>
                      <a:gd name="connsiteY0" fmla="*/ 781930 h 815049"/>
                      <a:gd name="connsiteX1" fmla="*/ 609798 w 743062"/>
                      <a:gd name="connsiteY1" fmla="*/ -1 h 815049"/>
                      <a:gd name="connsiteX2" fmla="*/ 743062 w 743062"/>
                      <a:gd name="connsiteY2" fmla="*/ 729659 h 815049"/>
                      <a:gd name="connsiteX3" fmla="*/ 8 w 743062"/>
                      <a:gd name="connsiteY3" fmla="*/ 781930 h 815049"/>
                      <a:gd name="connsiteX0" fmla="*/ 8 w 837322"/>
                      <a:gd name="connsiteY0" fmla="*/ 781932 h 821255"/>
                      <a:gd name="connsiteX1" fmla="*/ 609798 w 837322"/>
                      <a:gd name="connsiteY1" fmla="*/ 1 h 821255"/>
                      <a:gd name="connsiteX2" fmla="*/ 837322 w 837322"/>
                      <a:gd name="connsiteY2" fmla="*/ 747642 h 821255"/>
                      <a:gd name="connsiteX3" fmla="*/ 8 w 837322"/>
                      <a:gd name="connsiteY3" fmla="*/ 781932 h 821255"/>
                      <a:gd name="connsiteX0" fmla="*/ 8 w 837322"/>
                      <a:gd name="connsiteY0" fmla="*/ 781930 h 812559"/>
                      <a:gd name="connsiteX1" fmla="*/ 609798 w 837322"/>
                      <a:gd name="connsiteY1" fmla="*/ -1 h 812559"/>
                      <a:gd name="connsiteX2" fmla="*/ 837322 w 837322"/>
                      <a:gd name="connsiteY2" fmla="*/ 747640 h 812559"/>
                      <a:gd name="connsiteX3" fmla="*/ 8 w 837322"/>
                      <a:gd name="connsiteY3" fmla="*/ 781930 h 812559"/>
                      <a:gd name="connsiteX0" fmla="*/ 7 w 857602"/>
                      <a:gd name="connsiteY0" fmla="*/ 763388 h 800151"/>
                      <a:gd name="connsiteX1" fmla="*/ 630078 w 857602"/>
                      <a:gd name="connsiteY1" fmla="*/ 1 h 800151"/>
                      <a:gd name="connsiteX2" fmla="*/ 857602 w 857602"/>
                      <a:gd name="connsiteY2" fmla="*/ 747642 h 800151"/>
                      <a:gd name="connsiteX3" fmla="*/ 7 w 857602"/>
                      <a:gd name="connsiteY3" fmla="*/ 763388 h 800151"/>
                      <a:gd name="connsiteX0" fmla="*/ 7 w 857602"/>
                      <a:gd name="connsiteY0" fmla="*/ 763386 h 798815"/>
                      <a:gd name="connsiteX1" fmla="*/ 630078 w 857602"/>
                      <a:gd name="connsiteY1" fmla="*/ -1 h 798815"/>
                      <a:gd name="connsiteX2" fmla="*/ 857602 w 857602"/>
                      <a:gd name="connsiteY2" fmla="*/ 747640 h 798815"/>
                      <a:gd name="connsiteX3" fmla="*/ 7 w 857602"/>
                      <a:gd name="connsiteY3" fmla="*/ 763386 h 798815"/>
                      <a:gd name="connsiteX0" fmla="*/ 7 w 903886"/>
                      <a:gd name="connsiteY0" fmla="*/ 763388 h 805493"/>
                      <a:gd name="connsiteX1" fmla="*/ 630078 w 903886"/>
                      <a:gd name="connsiteY1" fmla="*/ 1 h 805493"/>
                      <a:gd name="connsiteX2" fmla="*/ 903885 w 903886"/>
                      <a:gd name="connsiteY2" fmla="*/ 763037 h 805493"/>
                      <a:gd name="connsiteX3" fmla="*/ 7 w 903886"/>
                      <a:gd name="connsiteY3" fmla="*/ 763388 h 805493"/>
                      <a:gd name="connsiteX0" fmla="*/ 7 w 905337"/>
                      <a:gd name="connsiteY0" fmla="*/ 763386 h 805493"/>
                      <a:gd name="connsiteX1" fmla="*/ 630078 w 905337"/>
                      <a:gd name="connsiteY1" fmla="*/ -1 h 805493"/>
                      <a:gd name="connsiteX2" fmla="*/ 903885 w 905337"/>
                      <a:gd name="connsiteY2" fmla="*/ 763035 h 805493"/>
                      <a:gd name="connsiteX3" fmla="*/ 7 w 905337"/>
                      <a:gd name="connsiteY3" fmla="*/ 763386 h 805493"/>
                      <a:gd name="connsiteX0" fmla="*/ 7 w 906174"/>
                      <a:gd name="connsiteY0" fmla="*/ 763388 h 805493"/>
                      <a:gd name="connsiteX1" fmla="*/ 630078 w 906174"/>
                      <a:gd name="connsiteY1" fmla="*/ 1 h 805493"/>
                      <a:gd name="connsiteX2" fmla="*/ 903885 w 906174"/>
                      <a:gd name="connsiteY2" fmla="*/ 763037 h 805493"/>
                      <a:gd name="connsiteX3" fmla="*/ 7 w 906174"/>
                      <a:gd name="connsiteY3" fmla="*/ 763388 h 805493"/>
                      <a:gd name="connsiteX0" fmla="*/ 11 w 905737"/>
                      <a:gd name="connsiteY0" fmla="*/ 754614 h 796721"/>
                      <a:gd name="connsiteX1" fmla="*/ 589064 w 905737"/>
                      <a:gd name="connsiteY1" fmla="*/ -1 h 796721"/>
                      <a:gd name="connsiteX2" fmla="*/ 903889 w 905737"/>
                      <a:gd name="connsiteY2" fmla="*/ 754263 h 796721"/>
                      <a:gd name="connsiteX3" fmla="*/ 11 w 905737"/>
                      <a:gd name="connsiteY3" fmla="*/ 754614 h 796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05737" h="796721">
                        <a:moveTo>
                          <a:pt x="11" y="754614"/>
                        </a:moveTo>
                        <a:cubicBezTo>
                          <a:pt x="-1562" y="641704"/>
                          <a:pt x="191150" y="208866"/>
                          <a:pt x="589064" y="-1"/>
                        </a:cubicBezTo>
                        <a:cubicBezTo>
                          <a:pt x="734814" y="250833"/>
                          <a:pt x="926632" y="590097"/>
                          <a:pt x="903889" y="754263"/>
                        </a:cubicBezTo>
                        <a:cubicBezTo>
                          <a:pt x="713812" y="808498"/>
                          <a:pt x="173685" y="813078"/>
                          <a:pt x="11" y="754614"/>
                        </a:cubicBezTo>
                        <a:close/>
                      </a:path>
                    </a:pathLst>
                  </a:custGeom>
                  <a:solidFill>
                    <a:srgbClr val="FF00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79" name="二等辺三角形 2">
                    <a:extLst>
                      <a:ext uri="{FF2B5EF4-FFF2-40B4-BE49-F238E27FC236}">
                        <a16:creationId xmlns:a16="http://schemas.microsoft.com/office/drawing/2014/main" id="{E7D20C8C-D22A-47F5-9B15-FB878B3DF9F2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6912424" y="6336812"/>
                    <a:ext cx="229280" cy="397387"/>
                  </a:xfrm>
                  <a:custGeom>
                    <a:avLst/>
                    <a:gdLst>
                      <a:gd name="connsiteX0" fmla="*/ 0 w 727584"/>
                      <a:gd name="connsiteY0" fmla="*/ 750254 h 750254"/>
                      <a:gd name="connsiteX1" fmla="*/ 363792 w 727584"/>
                      <a:gd name="connsiteY1" fmla="*/ 0 h 750254"/>
                      <a:gd name="connsiteX2" fmla="*/ 727584 w 727584"/>
                      <a:gd name="connsiteY2" fmla="*/ 750254 h 750254"/>
                      <a:gd name="connsiteX3" fmla="*/ 0 w 727584"/>
                      <a:gd name="connsiteY3" fmla="*/ 750254 h 750254"/>
                      <a:gd name="connsiteX0" fmla="*/ 3168 w 730752"/>
                      <a:gd name="connsiteY0" fmla="*/ 750254 h 782028"/>
                      <a:gd name="connsiteX1" fmla="*/ 366960 w 730752"/>
                      <a:gd name="connsiteY1" fmla="*/ 0 h 782028"/>
                      <a:gd name="connsiteX2" fmla="*/ 730752 w 730752"/>
                      <a:gd name="connsiteY2" fmla="*/ 750254 h 782028"/>
                      <a:gd name="connsiteX3" fmla="*/ 3168 w 730752"/>
                      <a:gd name="connsiteY3" fmla="*/ 750254 h 782028"/>
                      <a:gd name="connsiteX0" fmla="*/ 3168 w 736015"/>
                      <a:gd name="connsiteY0" fmla="*/ 750254 h 802983"/>
                      <a:gd name="connsiteX1" fmla="*/ 366960 w 736015"/>
                      <a:gd name="connsiteY1" fmla="*/ 0 h 802983"/>
                      <a:gd name="connsiteX2" fmla="*/ 730752 w 736015"/>
                      <a:gd name="connsiteY2" fmla="*/ 750254 h 802983"/>
                      <a:gd name="connsiteX3" fmla="*/ 3168 w 736015"/>
                      <a:gd name="connsiteY3" fmla="*/ 750254 h 8029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36015" h="802983">
                        <a:moveTo>
                          <a:pt x="3168" y="750254"/>
                        </a:moveTo>
                        <a:cubicBezTo>
                          <a:pt x="-32730" y="678762"/>
                          <a:pt x="245696" y="250085"/>
                          <a:pt x="366960" y="0"/>
                        </a:cubicBezTo>
                        <a:cubicBezTo>
                          <a:pt x="488224" y="250085"/>
                          <a:pt x="778556" y="681144"/>
                          <a:pt x="730752" y="750254"/>
                        </a:cubicBezTo>
                        <a:cubicBezTo>
                          <a:pt x="682948" y="819364"/>
                          <a:pt x="39066" y="821746"/>
                          <a:pt x="3168" y="750254"/>
                        </a:cubicBezTo>
                        <a:close/>
                      </a:path>
                    </a:pathLst>
                  </a:custGeom>
                  <a:solidFill>
                    <a:srgbClr val="FF00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80" name="二等辺三角形 2">
                    <a:extLst>
                      <a:ext uri="{FF2B5EF4-FFF2-40B4-BE49-F238E27FC236}">
                        <a16:creationId xmlns:a16="http://schemas.microsoft.com/office/drawing/2014/main" id="{D0D1916E-DD8E-4847-BC37-8B919B83DC45}"/>
                      </a:ext>
                    </a:extLst>
                  </p:cNvPr>
                  <p:cNvSpPr/>
                  <p:nvPr/>
                </p:nvSpPr>
                <p:spPr bwMode="auto">
                  <a:xfrm rot="20700000" flipH="1">
                    <a:off x="7142827" y="6412525"/>
                    <a:ext cx="182115" cy="441622"/>
                  </a:xfrm>
                  <a:custGeom>
                    <a:avLst/>
                    <a:gdLst>
                      <a:gd name="connsiteX0" fmla="*/ 0 w 727584"/>
                      <a:gd name="connsiteY0" fmla="*/ 750254 h 750254"/>
                      <a:gd name="connsiteX1" fmla="*/ 363792 w 727584"/>
                      <a:gd name="connsiteY1" fmla="*/ 0 h 750254"/>
                      <a:gd name="connsiteX2" fmla="*/ 727584 w 727584"/>
                      <a:gd name="connsiteY2" fmla="*/ 750254 h 750254"/>
                      <a:gd name="connsiteX3" fmla="*/ 0 w 727584"/>
                      <a:gd name="connsiteY3" fmla="*/ 750254 h 750254"/>
                      <a:gd name="connsiteX0" fmla="*/ 3168 w 730752"/>
                      <a:gd name="connsiteY0" fmla="*/ 750254 h 782028"/>
                      <a:gd name="connsiteX1" fmla="*/ 366960 w 730752"/>
                      <a:gd name="connsiteY1" fmla="*/ 0 h 782028"/>
                      <a:gd name="connsiteX2" fmla="*/ 730752 w 730752"/>
                      <a:gd name="connsiteY2" fmla="*/ 750254 h 782028"/>
                      <a:gd name="connsiteX3" fmla="*/ 3168 w 730752"/>
                      <a:gd name="connsiteY3" fmla="*/ 750254 h 782028"/>
                      <a:gd name="connsiteX0" fmla="*/ 3168 w 736015"/>
                      <a:gd name="connsiteY0" fmla="*/ 750254 h 802983"/>
                      <a:gd name="connsiteX1" fmla="*/ 366960 w 736015"/>
                      <a:gd name="connsiteY1" fmla="*/ 0 h 802983"/>
                      <a:gd name="connsiteX2" fmla="*/ 730752 w 736015"/>
                      <a:gd name="connsiteY2" fmla="*/ 750254 h 802983"/>
                      <a:gd name="connsiteX3" fmla="*/ 3168 w 736015"/>
                      <a:gd name="connsiteY3" fmla="*/ 750254 h 802983"/>
                      <a:gd name="connsiteX0" fmla="*/ 5 w 813345"/>
                      <a:gd name="connsiteY0" fmla="*/ 677462 h 762145"/>
                      <a:gd name="connsiteX1" fmla="*/ 718149 w 813345"/>
                      <a:gd name="connsiteY1" fmla="*/ 0 h 762145"/>
                      <a:gd name="connsiteX2" fmla="*/ 727589 w 813345"/>
                      <a:gd name="connsiteY2" fmla="*/ 677462 h 762145"/>
                      <a:gd name="connsiteX3" fmla="*/ 5 w 813345"/>
                      <a:gd name="connsiteY3" fmla="*/ 677462 h 762145"/>
                      <a:gd name="connsiteX0" fmla="*/ 24 w 813360"/>
                      <a:gd name="connsiteY0" fmla="*/ 677462 h 762143"/>
                      <a:gd name="connsiteX1" fmla="*/ 718168 w 813360"/>
                      <a:gd name="connsiteY1" fmla="*/ 0 h 762143"/>
                      <a:gd name="connsiteX2" fmla="*/ 727608 w 813360"/>
                      <a:gd name="connsiteY2" fmla="*/ 677462 h 762143"/>
                      <a:gd name="connsiteX3" fmla="*/ 24 w 813360"/>
                      <a:gd name="connsiteY3" fmla="*/ 677462 h 762143"/>
                      <a:gd name="connsiteX0" fmla="*/ 24 w 754732"/>
                      <a:gd name="connsiteY0" fmla="*/ 677462 h 762145"/>
                      <a:gd name="connsiteX1" fmla="*/ 718168 w 754732"/>
                      <a:gd name="connsiteY1" fmla="*/ 0 h 762145"/>
                      <a:gd name="connsiteX2" fmla="*/ 727608 w 754732"/>
                      <a:gd name="connsiteY2" fmla="*/ 677462 h 762145"/>
                      <a:gd name="connsiteX3" fmla="*/ 24 w 754732"/>
                      <a:gd name="connsiteY3" fmla="*/ 677462 h 762145"/>
                      <a:gd name="connsiteX0" fmla="*/ 24 w 754732"/>
                      <a:gd name="connsiteY0" fmla="*/ 677462 h 762143"/>
                      <a:gd name="connsiteX1" fmla="*/ 718168 w 754732"/>
                      <a:gd name="connsiteY1" fmla="*/ 0 h 762143"/>
                      <a:gd name="connsiteX2" fmla="*/ 727608 w 754732"/>
                      <a:gd name="connsiteY2" fmla="*/ 677462 h 762143"/>
                      <a:gd name="connsiteX3" fmla="*/ 24 w 754732"/>
                      <a:gd name="connsiteY3" fmla="*/ 677462 h 762143"/>
                      <a:gd name="connsiteX0" fmla="*/ 24 w 754732"/>
                      <a:gd name="connsiteY0" fmla="*/ 677462 h 744266"/>
                      <a:gd name="connsiteX1" fmla="*/ 718168 w 754732"/>
                      <a:gd name="connsiteY1" fmla="*/ 0 h 744266"/>
                      <a:gd name="connsiteX2" fmla="*/ 727608 w 754732"/>
                      <a:gd name="connsiteY2" fmla="*/ 677462 h 744266"/>
                      <a:gd name="connsiteX3" fmla="*/ 24 w 754732"/>
                      <a:gd name="connsiteY3" fmla="*/ 677462 h 744266"/>
                      <a:gd name="connsiteX0" fmla="*/ 19 w 771082"/>
                      <a:gd name="connsiteY0" fmla="*/ 729733 h 773343"/>
                      <a:gd name="connsiteX1" fmla="*/ 733633 w 771082"/>
                      <a:gd name="connsiteY1" fmla="*/ 0 h 773343"/>
                      <a:gd name="connsiteX2" fmla="*/ 743073 w 771082"/>
                      <a:gd name="connsiteY2" fmla="*/ 677462 h 773343"/>
                      <a:gd name="connsiteX3" fmla="*/ 19 w 771082"/>
                      <a:gd name="connsiteY3" fmla="*/ 729733 h 773343"/>
                      <a:gd name="connsiteX0" fmla="*/ 19 w 743073"/>
                      <a:gd name="connsiteY0" fmla="*/ 729733 h 773343"/>
                      <a:gd name="connsiteX1" fmla="*/ 733633 w 743073"/>
                      <a:gd name="connsiteY1" fmla="*/ 0 h 773343"/>
                      <a:gd name="connsiteX2" fmla="*/ 743073 w 743073"/>
                      <a:gd name="connsiteY2" fmla="*/ 677462 h 773343"/>
                      <a:gd name="connsiteX3" fmla="*/ 19 w 743073"/>
                      <a:gd name="connsiteY3" fmla="*/ 729733 h 773343"/>
                      <a:gd name="connsiteX0" fmla="*/ 19 w 743073"/>
                      <a:gd name="connsiteY0" fmla="*/ 729733 h 762852"/>
                      <a:gd name="connsiteX1" fmla="*/ 733633 w 743073"/>
                      <a:gd name="connsiteY1" fmla="*/ 0 h 762852"/>
                      <a:gd name="connsiteX2" fmla="*/ 743073 w 743073"/>
                      <a:gd name="connsiteY2" fmla="*/ 677462 h 762852"/>
                      <a:gd name="connsiteX3" fmla="*/ 19 w 743073"/>
                      <a:gd name="connsiteY3" fmla="*/ 729733 h 762852"/>
                      <a:gd name="connsiteX0" fmla="*/ 588 w 743642"/>
                      <a:gd name="connsiteY0" fmla="*/ 781932 h 815049"/>
                      <a:gd name="connsiteX1" fmla="*/ 610378 w 743642"/>
                      <a:gd name="connsiteY1" fmla="*/ 1 h 815049"/>
                      <a:gd name="connsiteX2" fmla="*/ 743642 w 743642"/>
                      <a:gd name="connsiteY2" fmla="*/ 729661 h 815049"/>
                      <a:gd name="connsiteX3" fmla="*/ 588 w 743642"/>
                      <a:gd name="connsiteY3" fmla="*/ 781932 h 815049"/>
                      <a:gd name="connsiteX0" fmla="*/ 588 w 743642"/>
                      <a:gd name="connsiteY0" fmla="*/ 781930 h 815049"/>
                      <a:gd name="connsiteX1" fmla="*/ 610378 w 743642"/>
                      <a:gd name="connsiteY1" fmla="*/ -1 h 815049"/>
                      <a:gd name="connsiteX2" fmla="*/ 743642 w 743642"/>
                      <a:gd name="connsiteY2" fmla="*/ 729659 h 815049"/>
                      <a:gd name="connsiteX3" fmla="*/ 588 w 743642"/>
                      <a:gd name="connsiteY3" fmla="*/ 781930 h 815049"/>
                      <a:gd name="connsiteX0" fmla="*/ 8 w 743062"/>
                      <a:gd name="connsiteY0" fmla="*/ 781932 h 815049"/>
                      <a:gd name="connsiteX1" fmla="*/ 609798 w 743062"/>
                      <a:gd name="connsiteY1" fmla="*/ 1 h 815049"/>
                      <a:gd name="connsiteX2" fmla="*/ 743062 w 743062"/>
                      <a:gd name="connsiteY2" fmla="*/ 729661 h 815049"/>
                      <a:gd name="connsiteX3" fmla="*/ 8 w 743062"/>
                      <a:gd name="connsiteY3" fmla="*/ 781932 h 815049"/>
                      <a:gd name="connsiteX0" fmla="*/ 8 w 743062"/>
                      <a:gd name="connsiteY0" fmla="*/ 781930 h 815049"/>
                      <a:gd name="connsiteX1" fmla="*/ 609798 w 743062"/>
                      <a:gd name="connsiteY1" fmla="*/ -1 h 815049"/>
                      <a:gd name="connsiteX2" fmla="*/ 743062 w 743062"/>
                      <a:gd name="connsiteY2" fmla="*/ 729659 h 815049"/>
                      <a:gd name="connsiteX3" fmla="*/ 8 w 743062"/>
                      <a:gd name="connsiteY3" fmla="*/ 781930 h 815049"/>
                      <a:gd name="connsiteX0" fmla="*/ 8 w 837322"/>
                      <a:gd name="connsiteY0" fmla="*/ 781932 h 821255"/>
                      <a:gd name="connsiteX1" fmla="*/ 609798 w 837322"/>
                      <a:gd name="connsiteY1" fmla="*/ 1 h 821255"/>
                      <a:gd name="connsiteX2" fmla="*/ 837322 w 837322"/>
                      <a:gd name="connsiteY2" fmla="*/ 747642 h 821255"/>
                      <a:gd name="connsiteX3" fmla="*/ 8 w 837322"/>
                      <a:gd name="connsiteY3" fmla="*/ 781932 h 821255"/>
                      <a:gd name="connsiteX0" fmla="*/ 8 w 837322"/>
                      <a:gd name="connsiteY0" fmla="*/ 781930 h 812559"/>
                      <a:gd name="connsiteX1" fmla="*/ 609798 w 837322"/>
                      <a:gd name="connsiteY1" fmla="*/ -1 h 812559"/>
                      <a:gd name="connsiteX2" fmla="*/ 837322 w 837322"/>
                      <a:gd name="connsiteY2" fmla="*/ 747640 h 812559"/>
                      <a:gd name="connsiteX3" fmla="*/ 8 w 837322"/>
                      <a:gd name="connsiteY3" fmla="*/ 781930 h 812559"/>
                      <a:gd name="connsiteX0" fmla="*/ 7 w 857602"/>
                      <a:gd name="connsiteY0" fmla="*/ 763388 h 800151"/>
                      <a:gd name="connsiteX1" fmla="*/ 630078 w 857602"/>
                      <a:gd name="connsiteY1" fmla="*/ 1 h 800151"/>
                      <a:gd name="connsiteX2" fmla="*/ 857602 w 857602"/>
                      <a:gd name="connsiteY2" fmla="*/ 747642 h 800151"/>
                      <a:gd name="connsiteX3" fmla="*/ 7 w 857602"/>
                      <a:gd name="connsiteY3" fmla="*/ 763388 h 800151"/>
                      <a:gd name="connsiteX0" fmla="*/ 7 w 857602"/>
                      <a:gd name="connsiteY0" fmla="*/ 763386 h 798815"/>
                      <a:gd name="connsiteX1" fmla="*/ 630078 w 857602"/>
                      <a:gd name="connsiteY1" fmla="*/ -1 h 798815"/>
                      <a:gd name="connsiteX2" fmla="*/ 857602 w 857602"/>
                      <a:gd name="connsiteY2" fmla="*/ 747640 h 798815"/>
                      <a:gd name="connsiteX3" fmla="*/ 7 w 857602"/>
                      <a:gd name="connsiteY3" fmla="*/ 763386 h 798815"/>
                      <a:gd name="connsiteX0" fmla="*/ 7 w 903886"/>
                      <a:gd name="connsiteY0" fmla="*/ 763388 h 805493"/>
                      <a:gd name="connsiteX1" fmla="*/ 630078 w 903886"/>
                      <a:gd name="connsiteY1" fmla="*/ 1 h 805493"/>
                      <a:gd name="connsiteX2" fmla="*/ 903885 w 903886"/>
                      <a:gd name="connsiteY2" fmla="*/ 763037 h 805493"/>
                      <a:gd name="connsiteX3" fmla="*/ 7 w 903886"/>
                      <a:gd name="connsiteY3" fmla="*/ 763388 h 805493"/>
                      <a:gd name="connsiteX0" fmla="*/ 7 w 905337"/>
                      <a:gd name="connsiteY0" fmla="*/ 763386 h 805493"/>
                      <a:gd name="connsiteX1" fmla="*/ 630078 w 905337"/>
                      <a:gd name="connsiteY1" fmla="*/ -1 h 805493"/>
                      <a:gd name="connsiteX2" fmla="*/ 903885 w 905337"/>
                      <a:gd name="connsiteY2" fmla="*/ 763035 h 805493"/>
                      <a:gd name="connsiteX3" fmla="*/ 7 w 905337"/>
                      <a:gd name="connsiteY3" fmla="*/ 763386 h 805493"/>
                      <a:gd name="connsiteX0" fmla="*/ 7 w 906174"/>
                      <a:gd name="connsiteY0" fmla="*/ 763388 h 805493"/>
                      <a:gd name="connsiteX1" fmla="*/ 630078 w 906174"/>
                      <a:gd name="connsiteY1" fmla="*/ 1 h 805493"/>
                      <a:gd name="connsiteX2" fmla="*/ 903885 w 906174"/>
                      <a:gd name="connsiteY2" fmla="*/ 763037 h 805493"/>
                      <a:gd name="connsiteX3" fmla="*/ 7 w 906174"/>
                      <a:gd name="connsiteY3" fmla="*/ 763388 h 805493"/>
                      <a:gd name="connsiteX0" fmla="*/ 11 w 905665"/>
                      <a:gd name="connsiteY0" fmla="*/ 753609 h 795715"/>
                      <a:gd name="connsiteX1" fmla="*/ 580402 w 905665"/>
                      <a:gd name="connsiteY1" fmla="*/ 0 h 795715"/>
                      <a:gd name="connsiteX2" fmla="*/ 903889 w 905665"/>
                      <a:gd name="connsiteY2" fmla="*/ 753258 h 795715"/>
                      <a:gd name="connsiteX3" fmla="*/ 11 w 905665"/>
                      <a:gd name="connsiteY3" fmla="*/ 753609 h 7957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05665" h="795715">
                        <a:moveTo>
                          <a:pt x="11" y="753609"/>
                        </a:moveTo>
                        <a:cubicBezTo>
                          <a:pt x="-1562" y="640699"/>
                          <a:pt x="182488" y="208867"/>
                          <a:pt x="580402" y="0"/>
                        </a:cubicBezTo>
                        <a:cubicBezTo>
                          <a:pt x="726152" y="250834"/>
                          <a:pt x="926632" y="589092"/>
                          <a:pt x="903889" y="753258"/>
                        </a:cubicBezTo>
                        <a:cubicBezTo>
                          <a:pt x="713812" y="807493"/>
                          <a:pt x="173685" y="812073"/>
                          <a:pt x="11" y="753609"/>
                        </a:cubicBezTo>
                        <a:close/>
                      </a:path>
                    </a:pathLst>
                  </a:custGeom>
                  <a:solidFill>
                    <a:srgbClr val="FF00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81" name="二等辺三角形 2">
                    <a:extLst>
                      <a:ext uri="{FF2B5EF4-FFF2-40B4-BE49-F238E27FC236}">
                        <a16:creationId xmlns:a16="http://schemas.microsoft.com/office/drawing/2014/main" id="{535A8C0A-EF3D-4144-81ED-AA8B79A14364}"/>
                      </a:ext>
                    </a:extLst>
                  </p:cNvPr>
                  <p:cNvSpPr/>
                  <p:nvPr/>
                </p:nvSpPr>
                <p:spPr bwMode="auto">
                  <a:xfrm rot="19800000" flipH="1">
                    <a:off x="7130461" y="6324828"/>
                    <a:ext cx="231138" cy="411027"/>
                  </a:xfrm>
                  <a:custGeom>
                    <a:avLst/>
                    <a:gdLst>
                      <a:gd name="connsiteX0" fmla="*/ 0 w 727584"/>
                      <a:gd name="connsiteY0" fmla="*/ 750254 h 750254"/>
                      <a:gd name="connsiteX1" fmla="*/ 363792 w 727584"/>
                      <a:gd name="connsiteY1" fmla="*/ 0 h 750254"/>
                      <a:gd name="connsiteX2" fmla="*/ 727584 w 727584"/>
                      <a:gd name="connsiteY2" fmla="*/ 750254 h 750254"/>
                      <a:gd name="connsiteX3" fmla="*/ 0 w 727584"/>
                      <a:gd name="connsiteY3" fmla="*/ 750254 h 750254"/>
                      <a:gd name="connsiteX0" fmla="*/ 3168 w 730752"/>
                      <a:gd name="connsiteY0" fmla="*/ 750254 h 782028"/>
                      <a:gd name="connsiteX1" fmla="*/ 366960 w 730752"/>
                      <a:gd name="connsiteY1" fmla="*/ 0 h 782028"/>
                      <a:gd name="connsiteX2" fmla="*/ 730752 w 730752"/>
                      <a:gd name="connsiteY2" fmla="*/ 750254 h 782028"/>
                      <a:gd name="connsiteX3" fmla="*/ 3168 w 730752"/>
                      <a:gd name="connsiteY3" fmla="*/ 750254 h 782028"/>
                      <a:gd name="connsiteX0" fmla="*/ 3168 w 736015"/>
                      <a:gd name="connsiteY0" fmla="*/ 750254 h 802983"/>
                      <a:gd name="connsiteX1" fmla="*/ 366960 w 736015"/>
                      <a:gd name="connsiteY1" fmla="*/ 0 h 802983"/>
                      <a:gd name="connsiteX2" fmla="*/ 730752 w 736015"/>
                      <a:gd name="connsiteY2" fmla="*/ 750254 h 802983"/>
                      <a:gd name="connsiteX3" fmla="*/ 3168 w 736015"/>
                      <a:gd name="connsiteY3" fmla="*/ 750254 h 8029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36015" h="802983">
                        <a:moveTo>
                          <a:pt x="3168" y="750254"/>
                        </a:moveTo>
                        <a:cubicBezTo>
                          <a:pt x="-32730" y="678762"/>
                          <a:pt x="245696" y="250085"/>
                          <a:pt x="366960" y="0"/>
                        </a:cubicBezTo>
                        <a:cubicBezTo>
                          <a:pt x="488224" y="250085"/>
                          <a:pt x="778556" y="681144"/>
                          <a:pt x="730752" y="750254"/>
                        </a:cubicBezTo>
                        <a:cubicBezTo>
                          <a:pt x="682948" y="819364"/>
                          <a:pt x="39066" y="821746"/>
                          <a:pt x="3168" y="750254"/>
                        </a:cubicBezTo>
                        <a:close/>
                      </a:path>
                    </a:pathLst>
                  </a:custGeom>
                  <a:solidFill>
                    <a:srgbClr val="FF00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82" name="四角形: 角を丸くする 581">
                    <a:extLst>
                      <a:ext uri="{FF2B5EF4-FFF2-40B4-BE49-F238E27FC236}">
                        <a16:creationId xmlns:a16="http://schemas.microsoft.com/office/drawing/2014/main" id="{8D5659C7-3DE9-4D8E-AF44-78FB225AC6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038482" y="6330526"/>
                    <a:ext cx="181468" cy="174694"/>
                  </a:xfrm>
                  <a:prstGeom prst="roundRect">
                    <a:avLst>
                      <a:gd name="adj" fmla="val 40878"/>
                    </a:avLst>
                  </a:prstGeom>
                  <a:solidFill>
                    <a:srgbClr val="FF00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567" name="フリーフォーム: 図形 566">
                  <a:extLst>
                    <a:ext uri="{FF2B5EF4-FFF2-40B4-BE49-F238E27FC236}">
                      <a16:creationId xmlns:a16="http://schemas.microsoft.com/office/drawing/2014/main" id="{88A32EC3-46F5-4294-B18B-BDCC42D6B716}"/>
                    </a:ext>
                  </a:extLst>
                </p:cNvPr>
                <p:cNvSpPr/>
                <p:nvPr/>
              </p:nvSpPr>
              <p:spPr bwMode="auto">
                <a:xfrm rot="16200000">
                  <a:off x="6700567" y="565748"/>
                  <a:ext cx="877555" cy="2388843"/>
                </a:xfrm>
                <a:custGeom>
                  <a:avLst/>
                  <a:gdLst>
                    <a:gd name="connsiteX0" fmla="*/ 877555 w 877555"/>
                    <a:gd name="connsiteY0" fmla="*/ 1194421 h 2388843"/>
                    <a:gd name="connsiteX1" fmla="*/ 108077 w 877555"/>
                    <a:gd name="connsiteY1" fmla="*/ 2355294 h 2388843"/>
                    <a:gd name="connsiteX2" fmla="*/ 0 w 877555"/>
                    <a:gd name="connsiteY2" fmla="*/ 2388843 h 2388843"/>
                    <a:gd name="connsiteX3" fmla="*/ 325 w 877555"/>
                    <a:gd name="connsiteY3" fmla="*/ 2387199 h 2388843"/>
                    <a:gd name="connsiteX4" fmla="*/ 42691 w 877555"/>
                    <a:gd name="connsiteY4" fmla="*/ 2105661 h 2388843"/>
                    <a:gd name="connsiteX5" fmla="*/ 54993 w 877555"/>
                    <a:gd name="connsiteY5" fmla="*/ 1989294 h 2388843"/>
                    <a:gd name="connsiteX6" fmla="*/ 120097 w 877555"/>
                    <a:gd name="connsiteY6" fmla="*/ 1963556 h 2388843"/>
                    <a:gd name="connsiteX7" fmla="*/ 60216 w 877555"/>
                    <a:gd name="connsiteY7" fmla="*/ 1939884 h 2388843"/>
                    <a:gd name="connsiteX8" fmla="*/ 73737 w 877555"/>
                    <a:gd name="connsiteY8" fmla="*/ 1811992 h 2388843"/>
                    <a:gd name="connsiteX9" fmla="*/ 85503 w 877555"/>
                    <a:gd name="connsiteY9" fmla="*/ 1624478 h 2388843"/>
                    <a:gd name="connsiteX10" fmla="*/ 203508 w 877555"/>
                    <a:gd name="connsiteY10" fmla="*/ 1577827 h 2388843"/>
                    <a:gd name="connsiteX11" fmla="*/ 91215 w 877555"/>
                    <a:gd name="connsiteY11" fmla="*/ 1533435 h 2388843"/>
                    <a:gd name="connsiteX12" fmla="*/ 92828 w 877555"/>
                    <a:gd name="connsiteY12" fmla="*/ 1507732 h 2388843"/>
                    <a:gd name="connsiteX13" fmla="*/ 98164 w 877555"/>
                    <a:gd name="connsiteY13" fmla="*/ 1250741 h 2388843"/>
                    <a:gd name="connsiteX14" fmla="*/ 246504 w 877555"/>
                    <a:gd name="connsiteY14" fmla="*/ 1192098 h 2388843"/>
                    <a:gd name="connsiteX15" fmla="*/ 98066 w 877555"/>
                    <a:gd name="connsiteY15" fmla="*/ 1133417 h 2388843"/>
                    <a:gd name="connsiteX16" fmla="*/ 92828 w 877555"/>
                    <a:gd name="connsiteY16" fmla="*/ 881111 h 2388843"/>
                    <a:gd name="connsiteX17" fmla="*/ 90652 w 877555"/>
                    <a:gd name="connsiteY17" fmla="*/ 846431 h 2388843"/>
                    <a:gd name="connsiteX18" fmla="*/ 203508 w 877555"/>
                    <a:gd name="connsiteY18" fmla="*/ 801816 h 2388843"/>
                    <a:gd name="connsiteX19" fmla="*/ 84911 w 877555"/>
                    <a:gd name="connsiteY19" fmla="*/ 754931 h 2388843"/>
                    <a:gd name="connsiteX20" fmla="*/ 73737 w 877555"/>
                    <a:gd name="connsiteY20" fmla="*/ 576851 h 2388843"/>
                    <a:gd name="connsiteX21" fmla="*/ 56283 w 877555"/>
                    <a:gd name="connsiteY21" fmla="*/ 411746 h 2388843"/>
                    <a:gd name="connsiteX22" fmla="*/ 120097 w 877555"/>
                    <a:gd name="connsiteY22" fmla="*/ 386518 h 2388843"/>
                    <a:gd name="connsiteX23" fmla="*/ 50716 w 877555"/>
                    <a:gd name="connsiteY23" fmla="*/ 359090 h 2388843"/>
                    <a:gd name="connsiteX24" fmla="*/ 42692 w 877555"/>
                    <a:gd name="connsiteY24" fmla="*/ 283182 h 2388843"/>
                    <a:gd name="connsiteX25" fmla="*/ 326 w 877555"/>
                    <a:gd name="connsiteY25" fmla="*/ 1643 h 2388843"/>
                    <a:gd name="connsiteX26" fmla="*/ 0 w 877555"/>
                    <a:gd name="connsiteY26" fmla="*/ 0 h 2388843"/>
                    <a:gd name="connsiteX27" fmla="*/ 108077 w 877555"/>
                    <a:gd name="connsiteY27" fmla="*/ 33549 h 2388843"/>
                    <a:gd name="connsiteX28" fmla="*/ 877555 w 877555"/>
                    <a:gd name="connsiteY28" fmla="*/ 1194421 h 2388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877555" h="2388843">
                      <a:moveTo>
                        <a:pt x="877555" y="1194421"/>
                      </a:moveTo>
                      <a:cubicBezTo>
                        <a:pt x="877555" y="1716281"/>
                        <a:pt x="560267" y="2164034"/>
                        <a:pt x="108077" y="2355294"/>
                      </a:cubicBezTo>
                      <a:lnTo>
                        <a:pt x="0" y="2388843"/>
                      </a:lnTo>
                      <a:lnTo>
                        <a:pt x="325" y="2387199"/>
                      </a:lnTo>
                      <a:cubicBezTo>
                        <a:pt x="16263" y="2295546"/>
                        <a:pt x="30421" y="2201615"/>
                        <a:pt x="42691" y="2105661"/>
                      </a:cubicBezTo>
                      <a:lnTo>
                        <a:pt x="54993" y="1989294"/>
                      </a:lnTo>
                      <a:lnTo>
                        <a:pt x="120097" y="1963556"/>
                      </a:lnTo>
                      <a:lnTo>
                        <a:pt x="60216" y="1939884"/>
                      </a:lnTo>
                      <a:lnTo>
                        <a:pt x="73737" y="1811992"/>
                      </a:lnTo>
                      <a:lnTo>
                        <a:pt x="85503" y="1624478"/>
                      </a:lnTo>
                      <a:lnTo>
                        <a:pt x="203508" y="1577827"/>
                      </a:lnTo>
                      <a:lnTo>
                        <a:pt x="91215" y="1533435"/>
                      </a:lnTo>
                      <a:lnTo>
                        <a:pt x="92828" y="1507732"/>
                      </a:lnTo>
                      <a:lnTo>
                        <a:pt x="98164" y="1250741"/>
                      </a:lnTo>
                      <a:lnTo>
                        <a:pt x="246504" y="1192098"/>
                      </a:lnTo>
                      <a:lnTo>
                        <a:pt x="98066" y="1133417"/>
                      </a:lnTo>
                      <a:lnTo>
                        <a:pt x="92828" y="881111"/>
                      </a:lnTo>
                      <a:lnTo>
                        <a:pt x="90652" y="846431"/>
                      </a:lnTo>
                      <a:lnTo>
                        <a:pt x="203508" y="801816"/>
                      </a:lnTo>
                      <a:lnTo>
                        <a:pt x="84911" y="754931"/>
                      </a:lnTo>
                      <a:lnTo>
                        <a:pt x="73737" y="576851"/>
                      </a:lnTo>
                      <a:lnTo>
                        <a:pt x="56283" y="411746"/>
                      </a:lnTo>
                      <a:lnTo>
                        <a:pt x="120097" y="386518"/>
                      </a:lnTo>
                      <a:lnTo>
                        <a:pt x="50716" y="359090"/>
                      </a:lnTo>
                      <a:lnTo>
                        <a:pt x="42692" y="283182"/>
                      </a:lnTo>
                      <a:cubicBezTo>
                        <a:pt x="30421" y="187228"/>
                        <a:pt x="16264" y="93297"/>
                        <a:pt x="326" y="1643"/>
                      </a:cubicBezTo>
                      <a:lnTo>
                        <a:pt x="0" y="0"/>
                      </a:lnTo>
                      <a:lnTo>
                        <a:pt x="108077" y="33549"/>
                      </a:lnTo>
                      <a:cubicBezTo>
                        <a:pt x="560267" y="224809"/>
                        <a:pt x="877555" y="672562"/>
                        <a:pt x="877555" y="119442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8" name="四角形: 角を丸くする 567">
                  <a:extLst>
                    <a:ext uri="{FF2B5EF4-FFF2-40B4-BE49-F238E27FC236}">
                      <a16:creationId xmlns:a16="http://schemas.microsoft.com/office/drawing/2014/main" id="{2ADEE329-9564-4BD9-B448-7906975F86C5}"/>
                    </a:ext>
                  </a:extLst>
                </p:cNvPr>
                <p:cNvSpPr/>
                <p:nvPr/>
              </p:nvSpPr>
              <p:spPr bwMode="auto">
                <a:xfrm>
                  <a:off x="6263881" y="2339742"/>
                  <a:ext cx="467882" cy="62615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9" name="四角形: 角を丸くする 568">
                  <a:extLst>
                    <a:ext uri="{FF2B5EF4-FFF2-40B4-BE49-F238E27FC236}">
                      <a16:creationId xmlns:a16="http://schemas.microsoft.com/office/drawing/2014/main" id="{E9DF73EF-12F0-4126-8C08-162237A0C655}"/>
                    </a:ext>
                  </a:extLst>
                </p:cNvPr>
                <p:cNvSpPr/>
                <p:nvPr/>
              </p:nvSpPr>
              <p:spPr bwMode="auto">
                <a:xfrm>
                  <a:off x="7535968" y="2339742"/>
                  <a:ext cx="467882" cy="62615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0" name="楕円 569">
                  <a:extLst>
                    <a:ext uri="{FF2B5EF4-FFF2-40B4-BE49-F238E27FC236}">
                      <a16:creationId xmlns:a16="http://schemas.microsoft.com/office/drawing/2014/main" id="{9DD33BEE-CE6E-4FB9-BD9B-61092C5865D4}"/>
                    </a:ext>
                  </a:extLst>
                </p:cNvPr>
                <p:cNvSpPr/>
                <p:nvPr/>
              </p:nvSpPr>
              <p:spPr bwMode="auto">
                <a:xfrm>
                  <a:off x="6341802" y="2632744"/>
                  <a:ext cx="316057" cy="316057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1" name="楕円 570">
                  <a:extLst>
                    <a:ext uri="{FF2B5EF4-FFF2-40B4-BE49-F238E27FC236}">
                      <a16:creationId xmlns:a16="http://schemas.microsoft.com/office/drawing/2014/main" id="{19A0D62F-4EA3-4C6A-AB25-3A603C827C60}"/>
                    </a:ext>
                  </a:extLst>
                </p:cNvPr>
                <p:cNvSpPr/>
                <p:nvPr/>
              </p:nvSpPr>
              <p:spPr bwMode="auto">
                <a:xfrm>
                  <a:off x="7611880" y="2632743"/>
                  <a:ext cx="316057" cy="316057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2" name="月 571">
                  <a:extLst>
                    <a:ext uri="{FF2B5EF4-FFF2-40B4-BE49-F238E27FC236}">
                      <a16:creationId xmlns:a16="http://schemas.microsoft.com/office/drawing/2014/main" id="{1C092615-845F-469C-9BEA-D3FC91A27BEF}"/>
                    </a:ext>
                  </a:extLst>
                </p:cNvPr>
                <p:cNvSpPr/>
                <p:nvPr/>
              </p:nvSpPr>
              <p:spPr bwMode="auto">
                <a:xfrm rot="16200000">
                  <a:off x="7068206" y="3199267"/>
                  <a:ext cx="135729" cy="432596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3" name="月 572">
                  <a:extLst>
                    <a:ext uri="{FF2B5EF4-FFF2-40B4-BE49-F238E27FC236}">
                      <a16:creationId xmlns:a16="http://schemas.microsoft.com/office/drawing/2014/main" id="{91D2EBCD-41E7-4894-9218-EE3FFD6C5D4C}"/>
                    </a:ext>
                  </a:extLst>
                </p:cNvPr>
                <p:cNvSpPr/>
                <p:nvPr/>
              </p:nvSpPr>
              <p:spPr bwMode="auto">
                <a:xfrm rot="16200000">
                  <a:off x="7092480" y="3052500"/>
                  <a:ext cx="82482" cy="215320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4" name="月 573">
                  <a:extLst>
                    <a:ext uri="{FF2B5EF4-FFF2-40B4-BE49-F238E27FC236}">
                      <a16:creationId xmlns:a16="http://schemas.microsoft.com/office/drawing/2014/main" id="{245C6FD3-695A-4632-9AA3-E518A1AB491D}"/>
                    </a:ext>
                  </a:extLst>
                </p:cNvPr>
                <p:cNvSpPr/>
                <p:nvPr/>
              </p:nvSpPr>
              <p:spPr bwMode="auto">
                <a:xfrm rot="5400000">
                  <a:off x="6452595" y="2020396"/>
                  <a:ext cx="90451" cy="467881"/>
                </a:xfrm>
                <a:prstGeom prst="moon">
                  <a:avLst>
                    <a:gd name="adj" fmla="val 60765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5" name="月 574">
                  <a:extLst>
                    <a:ext uri="{FF2B5EF4-FFF2-40B4-BE49-F238E27FC236}">
                      <a16:creationId xmlns:a16="http://schemas.microsoft.com/office/drawing/2014/main" id="{698BF48E-3193-4216-9665-83A8FD138FD7}"/>
                    </a:ext>
                  </a:extLst>
                </p:cNvPr>
                <p:cNvSpPr/>
                <p:nvPr/>
              </p:nvSpPr>
              <p:spPr bwMode="auto">
                <a:xfrm rot="5400000">
                  <a:off x="7724684" y="2020396"/>
                  <a:ext cx="90451" cy="467881"/>
                </a:xfrm>
                <a:prstGeom prst="moon">
                  <a:avLst>
                    <a:gd name="adj" fmla="val 60765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6" name="楕円 575">
                  <a:extLst>
                    <a:ext uri="{FF2B5EF4-FFF2-40B4-BE49-F238E27FC236}">
                      <a16:creationId xmlns:a16="http://schemas.microsoft.com/office/drawing/2014/main" id="{5B2EC667-E673-4ACB-A321-4853C364744D}"/>
                    </a:ext>
                  </a:extLst>
                </p:cNvPr>
                <p:cNvSpPr/>
                <p:nvPr/>
              </p:nvSpPr>
              <p:spPr bwMode="auto">
                <a:xfrm>
                  <a:off x="6183062" y="3023955"/>
                  <a:ext cx="230723" cy="94963"/>
                </a:xfrm>
                <a:prstGeom prst="ellipse">
                  <a:avLst/>
                </a:prstGeom>
                <a:solidFill>
                  <a:srgbClr val="FF66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7" name="楕円 576">
                  <a:extLst>
                    <a:ext uri="{FF2B5EF4-FFF2-40B4-BE49-F238E27FC236}">
                      <a16:creationId xmlns:a16="http://schemas.microsoft.com/office/drawing/2014/main" id="{8BE8A8AC-618B-4417-AB0E-D8302ABC94C6}"/>
                    </a:ext>
                  </a:extLst>
                </p:cNvPr>
                <p:cNvSpPr/>
                <p:nvPr/>
              </p:nvSpPr>
              <p:spPr bwMode="auto">
                <a:xfrm>
                  <a:off x="7853657" y="3023955"/>
                  <a:ext cx="230723" cy="94963"/>
                </a:xfrm>
                <a:prstGeom prst="ellipse">
                  <a:avLst/>
                </a:prstGeom>
                <a:solidFill>
                  <a:srgbClr val="FF66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54" name="四角形: 上の 2 つの角を丸める 553">
                <a:extLst>
                  <a:ext uri="{FF2B5EF4-FFF2-40B4-BE49-F238E27FC236}">
                    <a16:creationId xmlns:a16="http://schemas.microsoft.com/office/drawing/2014/main" id="{019FE2DE-99E5-4BBF-8D3A-58B3420DCE2B}"/>
                  </a:ext>
                </a:extLst>
              </p:cNvPr>
              <p:cNvSpPr/>
              <p:nvPr/>
            </p:nvSpPr>
            <p:spPr bwMode="auto">
              <a:xfrm flipH="1">
                <a:off x="13087774" y="5783992"/>
                <a:ext cx="376001" cy="244396"/>
              </a:xfrm>
              <a:prstGeom prst="round2SameRect">
                <a:avLst>
                  <a:gd name="adj1" fmla="val 50000"/>
                  <a:gd name="adj2" fmla="val 15589"/>
                </a:avLst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45" name="グループ化 544">
              <a:extLst>
                <a:ext uri="{FF2B5EF4-FFF2-40B4-BE49-F238E27FC236}">
                  <a16:creationId xmlns:a16="http://schemas.microsoft.com/office/drawing/2014/main" id="{19C2F1AF-60D0-4513-9AB4-958893D5DACF}"/>
                </a:ext>
              </a:extLst>
            </p:cNvPr>
            <p:cNvGrpSpPr/>
            <p:nvPr/>
          </p:nvGrpSpPr>
          <p:grpSpPr>
            <a:xfrm>
              <a:off x="-2374029" y="5470415"/>
              <a:ext cx="585148" cy="558603"/>
              <a:chOff x="5316568" y="4256376"/>
              <a:chExt cx="585148" cy="558603"/>
            </a:xfrm>
          </p:grpSpPr>
          <p:sp>
            <p:nvSpPr>
              <p:cNvPr id="547" name="四角形: 角を丸くする 546">
                <a:extLst>
                  <a:ext uri="{FF2B5EF4-FFF2-40B4-BE49-F238E27FC236}">
                    <a16:creationId xmlns:a16="http://schemas.microsoft.com/office/drawing/2014/main" id="{EE1CF1DD-4308-41E6-8AA6-E56924A0DBB9}"/>
                  </a:ext>
                </a:extLst>
              </p:cNvPr>
              <p:cNvSpPr/>
              <p:nvPr/>
            </p:nvSpPr>
            <p:spPr bwMode="auto">
              <a:xfrm rot="19978608" flipV="1">
                <a:off x="5714511" y="4349476"/>
                <a:ext cx="101314" cy="221377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48" name="グループ化 547">
                <a:extLst>
                  <a:ext uri="{FF2B5EF4-FFF2-40B4-BE49-F238E27FC236}">
                    <a16:creationId xmlns:a16="http://schemas.microsoft.com/office/drawing/2014/main" id="{CFBC55AE-F58A-454F-A37D-68FD85CD8149}"/>
                  </a:ext>
                </a:extLst>
              </p:cNvPr>
              <p:cNvGrpSpPr/>
              <p:nvPr/>
            </p:nvGrpSpPr>
            <p:grpSpPr>
              <a:xfrm>
                <a:off x="5316568" y="4256376"/>
                <a:ext cx="456771" cy="367786"/>
                <a:chOff x="3978711" y="4877795"/>
                <a:chExt cx="558294" cy="518583"/>
              </a:xfrm>
            </p:grpSpPr>
            <p:sp>
              <p:nvSpPr>
                <p:cNvPr id="550" name="四角形: 角を丸くする 311">
                  <a:extLst>
                    <a:ext uri="{FF2B5EF4-FFF2-40B4-BE49-F238E27FC236}">
                      <a16:creationId xmlns:a16="http://schemas.microsoft.com/office/drawing/2014/main" id="{4ADC7CA9-90E2-432D-8483-87C831B252B3}"/>
                    </a:ext>
                  </a:extLst>
                </p:cNvPr>
                <p:cNvSpPr/>
                <p:nvPr/>
              </p:nvSpPr>
              <p:spPr bwMode="auto">
                <a:xfrm>
                  <a:off x="3978713" y="4912577"/>
                  <a:ext cx="558292" cy="483801"/>
                </a:xfrm>
                <a:custGeom>
                  <a:avLst/>
                  <a:gdLst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42937 w 558292"/>
                    <a:gd name="connsiteY6" fmla="*/ 483801 h 483801"/>
                    <a:gd name="connsiteX7" fmla="*/ 0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0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9236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4474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4474 w 558292"/>
                    <a:gd name="connsiteY4" fmla="*/ 440864 h 483801"/>
                    <a:gd name="connsiteX5" fmla="*/ 443917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8292" h="483801">
                      <a:moveTo>
                        <a:pt x="0" y="42937"/>
                      </a:moveTo>
                      <a:cubicBezTo>
                        <a:pt x="0" y="19224"/>
                        <a:pt x="19224" y="0"/>
                        <a:pt x="42937" y="0"/>
                      </a:cubicBezTo>
                      <a:lnTo>
                        <a:pt x="515355" y="0"/>
                      </a:lnTo>
                      <a:cubicBezTo>
                        <a:pt x="539068" y="0"/>
                        <a:pt x="558292" y="19224"/>
                        <a:pt x="558292" y="42937"/>
                      </a:cubicBezTo>
                      <a:lnTo>
                        <a:pt x="484474" y="440864"/>
                      </a:lnTo>
                      <a:cubicBezTo>
                        <a:pt x="484474" y="464577"/>
                        <a:pt x="467630" y="483801"/>
                        <a:pt x="443917" y="483801"/>
                      </a:cubicBezTo>
                      <a:lnTo>
                        <a:pt x="97706" y="483801"/>
                      </a:lnTo>
                      <a:cubicBezTo>
                        <a:pt x="73993" y="483801"/>
                        <a:pt x="66675" y="464577"/>
                        <a:pt x="66675" y="440864"/>
                      </a:cubicBezTo>
                      <a:lnTo>
                        <a:pt x="0" y="42937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1" name="四角形: 角を丸くする 550">
                  <a:extLst>
                    <a:ext uri="{FF2B5EF4-FFF2-40B4-BE49-F238E27FC236}">
                      <a16:creationId xmlns:a16="http://schemas.microsoft.com/office/drawing/2014/main" id="{ADA21810-F0D7-47BF-AA8C-BF65A9D4ADA8}"/>
                    </a:ext>
                  </a:extLst>
                </p:cNvPr>
                <p:cNvSpPr/>
                <p:nvPr/>
              </p:nvSpPr>
              <p:spPr bwMode="auto">
                <a:xfrm>
                  <a:off x="3978711" y="4877795"/>
                  <a:ext cx="558292" cy="77490"/>
                </a:xfrm>
                <a:prstGeom prst="roundRect">
                  <a:avLst>
                    <a:gd name="adj" fmla="val 34389"/>
                  </a:avLst>
                </a:pr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7DB164F6-8579-4755-8921-8BFE94326DC5}"/>
                  </a:ext>
                </a:extLst>
              </p:cNvPr>
              <p:cNvSpPr/>
              <p:nvPr/>
            </p:nvSpPr>
            <p:spPr bwMode="auto">
              <a:xfrm rot="5400000" flipV="1">
                <a:off x="5439414" y="4352677"/>
                <a:ext cx="351136" cy="573468"/>
              </a:xfrm>
              <a:custGeom>
                <a:avLst/>
                <a:gdLst>
                  <a:gd name="connsiteX0" fmla="*/ 0 w 351136"/>
                  <a:gd name="connsiteY0" fmla="*/ 119121 h 653441"/>
                  <a:gd name="connsiteX1" fmla="*/ 0 w 351136"/>
                  <a:gd name="connsiteY1" fmla="*/ 312485 h 653441"/>
                  <a:gd name="connsiteX2" fmla="*/ 0 w 351136"/>
                  <a:gd name="connsiteY2" fmla="*/ 449883 h 653441"/>
                  <a:gd name="connsiteX3" fmla="*/ 0 w 351136"/>
                  <a:gd name="connsiteY3" fmla="*/ 482962 h 653441"/>
                  <a:gd name="connsiteX4" fmla="*/ 170478 w 351136"/>
                  <a:gd name="connsiteY4" fmla="*/ 653440 h 653441"/>
                  <a:gd name="connsiteX5" fmla="*/ 180657 w 351136"/>
                  <a:gd name="connsiteY5" fmla="*/ 653441 h 653441"/>
                  <a:gd name="connsiteX6" fmla="*/ 351135 w 351136"/>
                  <a:gd name="connsiteY6" fmla="*/ 482963 h 653441"/>
                  <a:gd name="connsiteX7" fmla="*/ 351135 w 351136"/>
                  <a:gd name="connsiteY7" fmla="*/ 354078 h 653441"/>
                  <a:gd name="connsiteX8" fmla="*/ 351136 w 351136"/>
                  <a:gd name="connsiteY8" fmla="*/ 150602 h 653441"/>
                  <a:gd name="connsiteX9" fmla="*/ 316477 w 351136"/>
                  <a:gd name="connsiteY9" fmla="*/ 115943 h 653441"/>
                  <a:gd name="connsiteX10" fmla="*/ 281818 w 351136"/>
                  <a:gd name="connsiteY10" fmla="*/ 150602 h 653441"/>
                  <a:gd name="connsiteX11" fmla="*/ 281818 w 351136"/>
                  <a:gd name="connsiteY11" fmla="*/ 312485 h 653441"/>
                  <a:gd name="connsiteX12" fmla="*/ 275346 w 351136"/>
                  <a:gd name="connsiteY12" fmla="*/ 312485 h 653441"/>
                  <a:gd name="connsiteX13" fmla="*/ 275346 w 351136"/>
                  <a:gd name="connsiteY13" fmla="*/ 112400 h 653441"/>
                  <a:gd name="connsiteX14" fmla="*/ 232518 w 351136"/>
                  <a:gd name="connsiteY14" fmla="*/ 69572 h 653441"/>
                  <a:gd name="connsiteX15" fmla="*/ 189690 w 351136"/>
                  <a:gd name="connsiteY15" fmla="*/ 112400 h 653441"/>
                  <a:gd name="connsiteX16" fmla="*/ 189690 w 351136"/>
                  <a:gd name="connsiteY16" fmla="*/ 312485 h 653441"/>
                  <a:gd name="connsiteX17" fmla="*/ 180501 w 351136"/>
                  <a:gd name="connsiteY17" fmla="*/ 312485 h 653441"/>
                  <a:gd name="connsiteX18" fmla="*/ 180501 w 351136"/>
                  <a:gd name="connsiteY18" fmla="*/ 42828 h 653441"/>
                  <a:gd name="connsiteX19" fmla="*/ 137673 w 351136"/>
                  <a:gd name="connsiteY19" fmla="*/ 0 h 653441"/>
                  <a:gd name="connsiteX20" fmla="*/ 94845 w 351136"/>
                  <a:gd name="connsiteY20" fmla="*/ 42828 h 653441"/>
                  <a:gd name="connsiteX21" fmla="*/ 94845 w 351136"/>
                  <a:gd name="connsiteY21" fmla="*/ 312485 h 653441"/>
                  <a:gd name="connsiteX22" fmla="*/ 85656 w 351136"/>
                  <a:gd name="connsiteY22" fmla="*/ 312485 h 653441"/>
                  <a:gd name="connsiteX23" fmla="*/ 85656 w 351136"/>
                  <a:gd name="connsiteY23" fmla="*/ 119121 h 653441"/>
                  <a:gd name="connsiteX24" fmla="*/ 42828 w 351136"/>
                  <a:gd name="connsiteY24" fmla="*/ 76293 h 653441"/>
                  <a:gd name="connsiteX25" fmla="*/ 0 w 351136"/>
                  <a:gd name="connsiteY25" fmla="*/ 119121 h 653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51136" h="653441">
                    <a:moveTo>
                      <a:pt x="0" y="119121"/>
                    </a:moveTo>
                    <a:lnTo>
                      <a:pt x="0" y="312485"/>
                    </a:lnTo>
                    <a:lnTo>
                      <a:pt x="0" y="449883"/>
                    </a:lnTo>
                    <a:lnTo>
                      <a:pt x="0" y="482962"/>
                    </a:lnTo>
                    <a:cubicBezTo>
                      <a:pt x="0" y="577114"/>
                      <a:pt x="76326" y="653440"/>
                      <a:pt x="170478" y="653440"/>
                    </a:cubicBezTo>
                    <a:lnTo>
                      <a:pt x="180657" y="653441"/>
                    </a:lnTo>
                    <a:cubicBezTo>
                      <a:pt x="274809" y="653441"/>
                      <a:pt x="351135" y="577115"/>
                      <a:pt x="351135" y="482963"/>
                    </a:cubicBezTo>
                    <a:lnTo>
                      <a:pt x="351135" y="354078"/>
                    </a:lnTo>
                    <a:cubicBezTo>
                      <a:pt x="351135" y="286253"/>
                      <a:pt x="351136" y="218427"/>
                      <a:pt x="351136" y="150602"/>
                    </a:cubicBezTo>
                    <a:cubicBezTo>
                      <a:pt x="351136" y="131460"/>
                      <a:pt x="335619" y="115943"/>
                      <a:pt x="316477" y="115943"/>
                    </a:cubicBezTo>
                    <a:cubicBezTo>
                      <a:pt x="297335" y="115943"/>
                      <a:pt x="281818" y="131460"/>
                      <a:pt x="281818" y="150602"/>
                    </a:cubicBezTo>
                    <a:lnTo>
                      <a:pt x="281818" y="312485"/>
                    </a:lnTo>
                    <a:lnTo>
                      <a:pt x="275346" y="312485"/>
                    </a:lnTo>
                    <a:lnTo>
                      <a:pt x="275346" y="112400"/>
                    </a:lnTo>
                    <a:cubicBezTo>
                      <a:pt x="275346" y="88747"/>
                      <a:pt x="256171" y="69572"/>
                      <a:pt x="232518" y="69572"/>
                    </a:cubicBezTo>
                    <a:cubicBezTo>
                      <a:pt x="208865" y="69572"/>
                      <a:pt x="189690" y="88747"/>
                      <a:pt x="189690" y="112400"/>
                    </a:cubicBezTo>
                    <a:lnTo>
                      <a:pt x="189690" y="312485"/>
                    </a:lnTo>
                    <a:lnTo>
                      <a:pt x="180501" y="312485"/>
                    </a:lnTo>
                    <a:lnTo>
                      <a:pt x="180501" y="42828"/>
                    </a:lnTo>
                    <a:cubicBezTo>
                      <a:pt x="180501" y="19175"/>
                      <a:pt x="161326" y="0"/>
                      <a:pt x="137673" y="0"/>
                    </a:cubicBezTo>
                    <a:cubicBezTo>
                      <a:pt x="114020" y="0"/>
                      <a:pt x="94845" y="19175"/>
                      <a:pt x="94845" y="42828"/>
                    </a:cubicBezTo>
                    <a:lnTo>
                      <a:pt x="94845" y="312485"/>
                    </a:lnTo>
                    <a:lnTo>
                      <a:pt x="85656" y="312485"/>
                    </a:lnTo>
                    <a:lnTo>
                      <a:pt x="85656" y="119121"/>
                    </a:lnTo>
                    <a:cubicBezTo>
                      <a:pt x="85656" y="95468"/>
                      <a:pt x="66481" y="76293"/>
                      <a:pt x="42828" y="76293"/>
                    </a:cubicBezTo>
                    <a:cubicBezTo>
                      <a:pt x="19175" y="76293"/>
                      <a:pt x="0" y="95468"/>
                      <a:pt x="0" y="1191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46" name="台形 545">
              <a:extLst>
                <a:ext uri="{FF2B5EF4-FFF2-40B4-BE49-F238E27FC236}">
                  <a16:creationId xmlns:a16="http://schemas.microsoft.com/office/drawing/2014/main" id="{4A4D49BD-9A3F-4C02-A420-E4119F790D13}"/>
                </a:ext>
              </a:extLst>
            </p:cNvPr>
            <p:cNvSpPr/>
            <p:nvPr/>
          </p:nvSpPr>
          <p:spPr bwMode="auto">
            <a:xfrm rot="6248521" flipH="1">
              <a:off x="-1835469" y="5644494"/>
              <a:ext cx="370433" cy="544046"/>
            </a:xfrm>
            <a:prstGeom prst="trapezoid">
              <a:avLst>
                <a:gd name="adj" fmla="val 27299"/>
              </a:avLst>
            </a:prstGeom>
            <a:solidFill>
              <a:srgbClr val="FF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88" name="グループ化 587">
            <a:extLst>
              <a:ext uri="{FF2B5EF4-FFF2-40B4-BE49-F238E27FC236}">
                <a16:creationId xmlns:a16="http://schemas.microsoft.com/office/drawing/2014/main" id="{BFE90E74-B402-4131-B726-844D887D93DF}"/>
              </a:ext>
            </a:extLst>
          </p:cNvPr>
          <p:cNvGrpSpPr/>
          <p:nvPr/>
        </p:nvGrpSpPr>
        <p:grpSpPr>
          <a:xfrm>
            <a:off x="8190379" y="2679215"/>
            <a:ext cx="1012071" cy="1652423"/>
            <a:chOff x="-519299" y="2732487"/>
            <a:chExt cx="2876201" cy="4696014"/>
          </a:xfrm>
        </p:grpSpPr>
        <p:grpSp>
          <p:nvGrpSpPr>
            <p:cNvPr id="589" name="グループ化 588">
              <a:extLst>
                <a:ext uri="{FF2B5EF4-FFF2-40B4-BE49-F238E27FC236}">
                  <a16:creationId xmlns:a16="http://schemas.microsoft.com/office/drawing/2014/main" id="{D11AAC80-EC9F-4129-8CD9-01545467730E}"/>
                </a:ext>
              </a:extLst>
            </p:cNvPr>
            <p:cNvGrpSpPr/>
            <p:nvPr/>
          </p:nvGrpSpPr>
          <p:grpSpPr>
            <a:xfrm>
              <a:off x="-519299" y="5286753"/>
              <a:ext cx="1713972" cy="523159"/>
              <a:chOff x="3016232" y="5725644"/>
              <a:chExt cx="1713972" cy="523159"/>
            </a:xfrm>
          </p:grpSpPr>
          <p:grpSp>
            <p:nvGrpSpPr>
              <p:cNvPr id="621" name="グループ化 620">
                <a:extLst>
                  <a:ext uri="{FF2B5EF4-FFF2-40B4-BE49-F238E27FC236}">
                    <a16:creationId xmlns:a16="http://schemas.microsoft.com/office/drawing/2014/main" id="{99A9EC1E-1458-4DB2-B3DE-0FC0CAF6751D}"/>
                  </a:ext>
                </a:extLst>
              </p:cNvPr>
              <p:cNvGrpSpPr/>
              <p:nvPr/>
            </p:nvGrpSpPr>
            <p:grpSpPr>
              <a:xfrm rot="16703461">
                <a:off x="3438526" y="5303350"/>
                <a:ext cx="470697" cy="1315285"/>
                <a:chOff x="6099522" y="2495912"/>
                <a:chExt cx="596331" cy="1666350"/>
              </a:xfrm>
            </p:grpSpPr>
            <p:sp>
              <p:nvSpPr>
                <p:cNvPr id="623" name="四角形: 角を丸くする 622">
                  <a:extLst>
                    <a:ext uri="{FF2B5EF4-FFF2-40B4-BE49-F238E27FC236}">
                      <a16:creationId xmlns:a16="http://schemas.microsoft.com/office/drawing/2014/main" id="{1D548845-A3A9-45B8-8095-A60687089E07}"/>
                    </a:ext>
                  </a:extLst>
                </p:cNvPr>
                <p:cNvSpPr/>
                <p:nvPr/>
              </p:nvSpPr>
              <p:spPr bwMode="auto">
                <a:xfrm flipH="1">
                  <a:off x="6442358" y="2495912"/>
                  <a:ext cx="144959" cy="1336154"/>
                </a:xfrm>
                <a:prstGeom prst="roundRect">
                  <a:avLst/>
                </a:pr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4" name="フリーフォーム: 図形 623">
                  <a:extLst>
                    <a:ext uri="{FF2B5EF4-FFF2-40B4-BE49-F238E27FC236}">
                      <a16:creationId xmlns:a16="http://schemas.microsoft.com/office/drawing/2014/main" id="{3F581D9B-F85F-4E61-881E-DA63F043C35A}"/>
                    </a:ext>
                  </a:extLst>
                </p:cNvPr>
                <p:cNvSpPr/>
                <p:nvPr/>
              </p:nvSpPr>
              <p:spPr bwMode="auto">
                <a:xfrm flipH="1">
                  <a:off x="6099522" y="2829622"/>
                  <a:ext cx="596331" cy="1332640"/>
                </a:xfrm>
                <a:custGeom>
                  <a:avLst/>
                  <a:gdLst>
                    <a:gd name="connsiteX0" fmla="*/ 324584 w 596331"/>
                    <a:gd name="connsiteY0" fmla="*/ 0 h 1332640"/>
                    <a:gd name="connsiteX1" fmla="*/ 98282 w 596331"/>
                    <a:gd name="connsiteY1" fmla="*/ 60637 h 1332640"/>
                    <a:gd name="connsiteX2" fmla="*/ 47630 w 596331"/>
                    <a:gd name="connsiteY2" fmla="*/ 148369 h 1332640"/>
                    <a:gd name="connsiteX3" fmla="*/ 135362 w 596331"/>
                    <a:gd name="connsiteY3" fmla="*/ 199021 h 1332640"/>
                    <a:gd name="connsiteX4" fmla="*/ 298656 w 596331"/>
                    <a:gd name="connsiteY4" fmla="*/ 155267 h 1332640"/>
                    <a:gd name="connsiteX5" fmla="*/ 287145 w 596331"/>
                    <a:gd name="connsiteY5" fmla="*/ 179962 h 1332640"/>
                    <a:gd name="connsiteX6" fmla="*/ 50004 w 596331"/>
                    <a:gd name="connsiteY6" fmla="*/ 243503 h 1332640"/>
                    <a:gd name="connsiteX7" fmla="*/ 2314 w 596331"/>
                    <a:gd name="connsiteY7" fmla="*/ 326105 h 1332640"/>
                    <a:gd name="connsiteX8" fmla="*/ 84915 w 596331"/>
                    <a:gd name="connsiteY8" fmla="*/ 373795 h 1332640"/>
                    <a:gd name="connsiteX9" fmla="*/ 272741 w 596331"/>
                    <a:gd name="connsiteY9" fmla="*/ 323467 h 1332640"/>
                    <a:gd name="connsiteX10" fmla="*/ 272684 w 596331"/>
                    <a:gd name="connsiteY10" fmla="*/ 325311 h 1332640"/>
                    <a:gd name="connsiteX11" fmla="*/ 273169 w 596331"/>
                    <a:gd name="connsiteY11" fmla="*/ 355159 h 1332640"/>
                    <a:gd name="connsiteX12" fmla="*/ 88846 w 596331"/>
                    <a:gd name="connsiteY12" fmla="*/ 404548 h 1332640"/>
                    <a:gd name="connsiteX13" fmla="*/ 38194 w 596331"/>
                    <a:gd name="connsiteY13" fmla="*/ 492280 h 1332640"/>
                    <a:gd name="connsiteX14" fmla="*/ 125926 w 596331"/>
                    <a:gd name="connsiteY14" fmla="*/ 542932 h 1332640"/>
                    <a:gd name="connsiteX15" fmla="*/ 275569 w 596331"/>
                    <a:gd name="connsiteY15" fmla="*/ 502836 h 1332640"/>
                    <a:gd name="connsiteX16" fmla="*/ 275814 w 596331"/>
                    <a:gd name="connsiteY16" fmla="*/ 517960 h 1332640"/>
                    <a:gd name="connsiteX17" fmla="*/ 275750 w 596331"/>
                    <a:gd name="connsiteY17" fmla="*/ 521931 h 1332640"/>
                    <a:gd name="connsiteX18" fmla="*/ 140308 w 596331"/>
                    <a:gd name="connsiteY18" fmla="*/ 558221 h 1332640"/>
                    <a:gd name="connsiteX19" fmla="*/ 95254 w 596331"/>
                    <a:gd name="connsiteY19" fmla="*/ 636258 h 1332640"/>
                    <a:gd name="connsiteX20" fmla="*/ 173291 w 596331"/>
                    <a:gd name="connsiteY20" fmla="*/ 681313 h 1332640"/>
                    <a:gd name="connsiteX21" fmla="*/ 273597 w 596331"/>
                    <a:gd name="connsiteY21" fmla="*/ 654436 h 1332640"/>
                    <a:gd name="connsiteX22" fmla="*/ 272684 w 596331"/>
                    <a:gd name="connsiteY22" fmla="*/ 710609 h 1332640"/>
                    <a:gd name="connsiteX23" fmla="*/ 285813 w 596331"/>
                    <a:gd name="connsiteY23" fmla="*/ 853100 h 1332640"/>
                    <a:gd name="connsiteX24" fmla="*/ 286152 w 596331"/>
                    <a:gd name="connsiteY24" fmla="*/ 853829 h 1332640"/>
                    <a:gd name="connsiteX25" fmla="*/ 285118 w 596331"/>
                    <a:gd name="connsiteY25" fmla="*/ 856325 h 1332640"/>
                    <a:gd name="connsiteX26" fmla="*/ 285118 w 596331"/>
                    <a:gd name="connsiteY26" fmla="*/ 1304150 h 1332640"/>
                    <a:gd name="connsiteX27" fmla="*/ 313608 w 596331"/>
                    <a:gd name="connsiteY27" fmla="*/ 1332640 h 1332640"/>
                    <a:gd name="connsiteX28" fmla="*/ 427567 w 596331"/>
                    <a:gd name="connsiteY28" fmla="*/ 1332640 h 1332640"/>
                    <a:gd name="connsiteX29" fmla="*/ 456057 w 596331"/>
                    <a:gd name="connsiteY29" fmla="*/ 1304150 h 1332640"/>
                    <a:gd name="connsiteX30" fmla="*/ 456057 w 596331"/>
                    <a:gd name="connsiteY30" fmla="*/ 891231 h 1332640"/>
                    <a:gd name="connsiteX31" fmla="*/ 458457 w 596331"/>
                    <a:gd name="connsiteY31" fmla="*/ 890364 h 1332640"/>
                    <a:gd name="connsiteX32" fmla="*/ 596331 w 596331"/>
                    <a:gd name="connsiteY32" fmla="*/ 517960 h 1332640"/>
                    <a:gd name="connsiteX33" fmla="*/ 458457 w 596331"/>
                    <a:gd name="connsiteY33" fmla="*/ 145556 h 1332640"/>
                    <a:gd name="connsiteX34" fmla="*/ 449842 w 596331"/>
                    <a:gd name="connsiteY34" fmla="*/ 142442 h 1332640"/>
                    <a:gd name="connsiteX35" fmla="*/ 413823 w 596331"/>
                    <a:gd name="connsiteY35" fmla="*/ 45230 h 1332640"/>
                    <a:gd name="connsiteX36" fmla="*/ 376551 w 596331"/>
                    <a:gd name="connsiteY36" fmla="*/ 5022 h 1332640"/>
                    <a:gd name="connsiteX37" fmla="*/ 357157 w 596331"/>
                    <a:gd name="connsiteY37" fmla="*/ 4288 h 1332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96331" h="1332640">
                      <a:moveTo>
                        <a:pt x="324584" y="0"/>
                      </a:moveTo>
                      <a:lnTo>
                        <a:pt x="98282" y="60637"/>
                      </a:lnTo>
                      <a:cubicBezTo>
                        <a:pt x="60068" y="70876"/>
                        <a:pt x="37390" y="110155"/>
                        <a:pt x="47630" y="148369"/>
                      </a:cubicBezTo>
                      <a:cubicBezTo>
                        <a:pt x="57869" y="186583"/>
                        <a:pt x="97148" y="209261"/>
                        <a:pt x="135362" y="199021"/>
                      </a:cubicBezTo>
                      <a:lnTo>
                        <a:pt x="298656" y="155267"/>
                      </a:lnTo>
                      <a:lnTo>
                        <a:pt x="287145" y="179962"/>
                      </a:lnTo>
                      <a:lnTo>
                        <a:pt x="50004" y="243503"/>
                      </a:lnTo>
                      <a:cubicBezTo>
                        <a:pt x="14025" y="253143"/>
                        <a:pt x="-7327" y="290126"/>
                        <a:pt x="2314" y="326105"/>
                      </a:cubicBezTo>
                      <a:cubicBezTo>
                        <a:pt x="11954" y="362083"/>
                        <a:pt x="48937" y="383435"/>
                        <a:pt x="84915" y="373795"/>
                      </a:cubicBezTo>
                      <a:lnTo>
                        <a:pt x="272741" y="323467"/>
                      </a:lnTo>
                      <a:lnTo>
                        <a:pt x="272684" y="325311"/>
                      </a:lnTo>
                      <a:lnTo>
                        <a:pt x="273169" y="355159"/>
                      </a:lnTo>
                      <a:lnTo>
                        <a:pt x="88846" y="404548"/>
                      </a:lnTo>
                      <a:cubicBezTo>
                        <a:pt x="50632" y="414788"/>
                        <a:pt x="27954" y="454066"/>
                        <a:pt x="38194" y="492280"/>
                      </a:cubicBezTo>
                      <a:cubicBezTo>
                        <a:pt x="48433" y="530494"/>
                        <a:pt x="87712" y="553172"/>
                        <a:pt x="125926" y="542932"/>
                      </a:cubicBezTo>
                      <a:lnTo>
                        <a:pt x="275569" y="502836"/>
                      </a:lnTo>
                      <a:lnTo>
                        <a:pt x="275814" y="517960"/>
                      </a:lnTo>
                      <a:lnTo>
                        <a:pt x="275750" y="521931"/>
                      </a:lnTo>
                      <a:lnTo>
                        <a:pt x="140308" y="558221"/>
                      </a:lnTo>
                      <a:cubicBezTo>
                        <a:pt x="106318" y="567329"/>
                        <a:pt x="86146" y="602268"/>
                        <a:pt x="95254" y="636258"/>
                      </a:cubicBezTo>
                      <a:cubicBezTo>
                        <a:pt x="104362" y="670249"/>
                        <a:pt x="139300" y="690421"/>
                        <a:pt x="173291" y="681313"/>
                      </a:cubicBezTo>
                      <a:lnTo>
                        <a:pt x="273597" y="654436"/>
                      </a:lnTo>
                      <a:lnTo>
                        <a:pt x="272684" y="710609"/>
                      </a:lnTo>
                      <a:cubicBezTo>
                        <a:pt x="272474" y="767877"/>
                        <a:pt x="274974" y="816784"/>
                        <a:pt x="285813" y="853100"/>
                      </a:cubicBezTo>
                      <a:lnTo>
                        <a:pt x="286152" y="853829"/>
                      </a:lnTo>
                      <a:lnTo>
                        <a:pt x="285118" y="856325"/>
                      </a:lnTo>
                      <a:lnTo>
                        <a:pt x="285118" y="1304150"/>
                      </a:lnTo>
                      <a:cubicBezTo>
                        <a:pt x="285118" y="1319885"/>
                        <a:pt x="297873" y="1332640"/>
                        <a:pt x="313608" y="1332640"/>
                      </a:cubicBezTo>
                      <a:lnTo>
                        <a:pt x="427567" y="1332640"/>
                      </a:lnTo>
                      <a:cubicBezTo>
                        <a:pt x="443302" y="1332640"/>
                        <a:pt x="456057" y="1319885"/>
                        <a:pt x="456057" y="1304150"/>
                      </a:cubicBezTo>
                      <a:lnTo>
                        <a:pt x="456057" y="891231"/>
                      </a:lnTo>
                      <a:lnTo>
                        <a:pt x="458457" y="890364"/>
                      </a:lnTo>
                      <a:cubicBezTo>
                        <a:pt x="539480" y="829008"/>
                        <a:pt x="596331" y="685371"/>
                        <a:pt x="596331" y="517960"/>
                      </a:cubicBezTo>
                      <a:cubicBezTo>
                        <a:pt x="596331" y="350550"/>
                        <a:pt x="539480" y="206912"/>
                        <a:pt x="458457" y="145556"/>
                      </a:cubicBezTo>
                      <a:lnTo>
                        <a:pt x="449842" y="142442"/>
                      </a:lnTo>
                      <a:lnTo>
                        <a:pt x="413823" y="45230"/>
                      </a:lnTo>
                      <a:cubicBezTo>
                        <a:pt x="406951" y="26681"/>
                        <a:pt x="393211" y="12674"/>
                        <a:pt x="376551" y="5022"/>
                      </a:cubicBezTo>
                      <a:lnTo>
                        <a:pt x="357157" y="4288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22" name="台形 229">
                <a:extLst>
                  <a:ext uri="{FF2B5EF4-FFF2-40B4-BE49-F238E27FC236}">
                    <a16:creationId xmlns:a16="http://schemas.microsoft.com/office/drawing/2014/main" id="{56FDC700-78C0-47EA-8E41-59D606B36CE3}"/>
                  </a:ext>
                </a:extLst>
              </p:cNvPr>
              <p:cNvSpPr/>
              <p:nvPr/>
            </p:nvSpPr>
            <p:spPr bwMode="auto">
              <a:xfrm rot="5682427" flipH="1">
                <a:off x="4244706" y="5763306"/>
                <a:ext cx="370433" cy="600562"/>
              </a:xfrm>
              <a:custGeom>
                <a:avLst/>
                <a:gdLst>
                  <a:gd name="connsiteX0" fmla="*/ 0 w 370433"/>
                  <a:gd name="connsiteY0" fmla="*/ 788797 h 788797"/>
                  <a:gd name="connsiteX1" fmla="*/ 140842 w 370433"/>
                  <a:gd name="connsiteY1" fmla="*/ 0 h 788797"/>
                  <a:gd name="connsiteX2" fmla="*/ 229591 w 370433"/>
                  <a:gd name="connsiteY2" fmla="*/ 0 h 788797"/>
                  <a:gd name="connsiteX3" fmla="*/ 370433 w 370433"/>
                  <a:gd name="connsiteY3" fmla="*/ 788797 h 788797"/>
                  <a:gd name="connsiteX4" fmla="*/ 0 w 370433"/>
                  <a:gd name="connsiteY4" fmla="*/ 788797 h 788797"/>
                  <a:gd name="connsiteX0" fmla="*/ 0 w 370433"/>
                  <a:gd name="connsiteY0" fmla="*/ 791696 h 791696"/>
                  <a:gd name="connsiteX1" fmla="*/ 140842 w 370433"/>
                  <a:gd name="connsiteY1" fmla="*/ 2899 h 791696"/>
                  <a:gd name="connsiteX2" fmla="*/ 174602 w 370433"/>
                  <a:gd name="connsiteY2" fmla="*/ 0 h 791696"/>
                  <a:gd name="connsiteX3" fmla="*/ 229591 w 370433"/>
                  <a:gd name="connsiteY3" fmla="*/ 2899 h 791696"/>
                  <a:gd name="connsiteX4" fmla="*/ 370433 w 370433"/>
                  <a:gd name="connsiteY4" fmla="*/ 791696 h 791696"/>
                  <a:gd name="connsiteX5" fmla="*/ 0 w 370433"/>
                  <a:gd name="connsiteY5" fmla="*/ 791696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5" fmla="*/ 266042 w 370433"/>
                  <a:gd name="connsiteY5" fmla="*/ 91440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0" fmla="*/ 229591 w 370433"/>
                  <a:gd name="connsiteY0" fmla="*/ 0 h 788797"/>
                  <a:gd name="connsiteX1" fmla="*/ 370433 w 370433"/>
                  <a:gd name="connsiteY1" fmla="*/ 788797 h 788797"/>
                  <a:gd name="connsiteX2" fmla="*/ 0 w 370433"/>
                  <a:gd name="connsiteY2" fmla="*/ 788797 h 788797"/>
                  <a:gd name="connsiteX3" fmla="*/ 140842 w 370433"/>
                  <a:gd name="connsiteY3" fmla="*/ 0 h 78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433" h="788797">
                    <a:moveTo>
                      <a:pt x="229591" y="0"/>
                    </a:moveTo>
                    <a:lnTo>
                      <a:pt x="370433" y="788797"/>
                    </a:lnTo>
                    <a:lnTo>
                      <a:pt x="0" y="788797"/>
                    </a:lnTo>
                    <a:lnTo>
                      <a:pt x="140842" y="0"/>
                    </a:lnTo>
                  </a:path>
                </a:pathLst>
              </a:custGeom>
              <a:solidFill>
                <a:srgbClr val="FF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90" name="グループ化 589">
              <a:extLst>
                <a:ext uri="{FF2B5EF4-FFF2-40B4-BE49-F238E27FC236}">
                  <a16:creationId xmlns:a16="http://schemas.microsoft.com/office/drawing/2014/main" id="{A549D582-F38A-46B0-AA5C-5762CF24A362}"/>
                </a:ext>
              </a:extLst>
            </p:cNvPr>
            <p:cNvGrpSpPr/>
            <p:nvPr/>
          </p:nvGrpSpPr>
          <p:grpSpPr>
            <a:xfrm>
              <a:off x="520641" y="4960559"/>
              <a:ext cx="1168478" cy="2467942"/>
              <a:chOff x="520641" y="4960559"/>
              <a:chExt cx="1168478" cy="2467942"/>
            </a:xfrm>
          </p:grpSpPr>
          <p:grpSp>
            <p:nvGrpSpPr>
              <p:cNvPr id="605" name="グループ化 604">
                <a:extLst>
                  <a:ext uri="{FF2B5EF4-FFF2-40B4-BE49-F238E27FC236}">
                    <a16:creationId xmlns:a16="http://schemas.microsoft.com/office/drawing/2014/main" id="{4E0BB595-67B1-420E-AB67-FAA0DA6DC9E7}"/>
                  </a:ext>
                </a:extLst>
              </p:cNvPr>
              <p:cNvGrpSpPr/>
              <p:nvPr/>
            </p:nvGrpSpPr>
            <p:grpSpPr>
              <a:xfrm rot="20449784">
                <a:off x="1195863" y="6565129"/>
                <a:ext cx="493256" cy="821855"/>
                <a:chOff x="-1868252" y="5129378"/>
                <a:chExt cx="493256" cy="821855"/>
              </a:xfrm>
            </p:grpSpPr>
            <p:sp>
              <p:nvSpPr>
                <p:cNvPr id="618" name="四角形: 角を丸くする 617">
                  <a:extLst>
                    <a:ext uri="{FF2B5EF4-FFF2-40B4-BE49-F238E27FC236}">
                      <a16:creationId xmlns:a16="http://schemas.microsoft.com/office/drawing/2014/main" id="{663F650C-B60A-47A6-AFFB-1C5720C09E53}"/>
                    </a:ext>
                  </a:extLst>
                </p:cNvPr>
                <p:cNvSpPr/>
                <p:nvPr/>
              </p:nvSpPr>
              <p:spPr bwMode="auto">
                <a:xfrm rot="20739458">
                  <a:off x="-1673016" y="5129378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9" name="フリーフォーム: 図形 618">
                  <a:extLst>
                    <a:ext uri="{FF2B5EF4-FFF2-40B4-BE49-F238E27FC236}">
                      <a16:creationId xmlns:a16="http://schemas.microsoft.com/office/drawing/2014/main" id="{0CE2105D-C539-4948-81FF-AB1A4BD899A5}"/>
                    </a:ext>
                  </a:extLst>
                </p:cNvPr>
                <p:cNvSpPr/>
                <p:nvPr/>
              </p:nvSpPr>
              <p:spPr bwMode="auto">
                <a:xfrm rot="20739458">
                  <a:off x="-1868252" y="5771213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0" name="四角形: 角を丸くする 619">
                  <a:extLst>
                    <a:ext uri="{FF2B5EF4-FFF2-40B4-BE49-F238E27FC236}">
                      <a16:creationId xmlns:a16="http://schemas.microsoft.com/office/drawing/2014/main" id="{79CEB80F-0015-4647-BC5D-9AFE403C64FB}"/>
                    </a:ext>
                  </a:extLst>
                </p:cNvPr>
                <p:cNvSpPr/>
                <p:nvPr/>
              </p:nvSpPr>
              <p:spPr bwMode="auto">
                <a:xfrm rot="20739458">
                  <a:off x="-1629639" y="5431272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rgbClr val="CCE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6" name="グループ化 605">
                <a:extLst>
                  <a:ext uri="{FF2B5EF4-FFF2-40B4-BE49-F238E27FC236}">
                    <a16:creationId xmlns:a16="http://schemas.microsoft.com/office/drawing/2014/main" id="{9A7DCD88-635F-411A-8542-BCD09CF6D792}"/>
                  </a:ext>
                </a:extLst>
              </p:cNvPr>
              <p:cNvGrpSpPr/>
              <p:nvPr/>
            </p:nvGrpSpPr>
            <p:grpSpPr>
              <a:xfrm rot="767543">
                <a:off x="520641" y="6630039"/>
                <a:ext cx="493256" cy="798462"/>
                <a:chOff x="-2182173" y="5210655"/>
                <a:chExt cx="493256" cy="798462"/>
              </a:xfrm>
            </p:grpSpPr>
            <p:sp>
              <p:nvSpPr>
                <p:cNvPr id="615" name="四角形: 角を丸くする 614">
                  <a:extLst>
                    <a:ext uri="{FF2B5EF4-FFF2-40B4-BE49-F238E27FC236}">
                      <a16:creationId xmlns:a16="http://schemas.microsoft.com/office/drawing/2014/main" id="{28DE7379-B43C-4032-AE97-19A370D09DFB}"/>
                    </a:ext>
                  </a:extLst>
                </p:cNvPr>
                <p:cNvSpPr/>
                <p:nvPr/>
              </p:nvSpPr>
              <p:spPr bwMode="auto">
                <a:xfrm>
                  <a:off x="-1878431" y="5210655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6" name="フリーフォーム: 図形 615">
                  <a:extLst>
                    <a:ext uri="{FF2B5EF4-FFF2-40B4-BE49-F238E27FC236}">
                      <a16:creationId xmlns:a16="http://schemas.microsoft.com/office/drawing/2014/main" id="{C47CC90E-1A41-427F-BC60-83214FC69295}"/>
                    </a:ext>
                  </a:extLst>
                </p:cNvPr>
                <p:cNvSpPr/>
                <p:nvPr/>
              </p:nvSpPr>
              <p:spPr bwMode="auto">
                <a:xfrm>
                  <a:off x="-2182173" y="5829097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7" name="四角形: 角を丸くする 616">
                  <a:extLst>
                    <a:ext uri="{FF2B5EF4-FFF2-40B4-BE49-F238E27FC236}">
                      <a16:creationId xmlns:a16="http://schemas.microsoft.com/office/drawing/2014/main" id="{14C6CCA3-3F83-4188-B07F-789EECF8CBEE}"/>
                    </a:ext>
                  </a:extLst>
                </p:cNvPr>
                <p:cNvSpPr/>
                <p:nvPr/>
              </p:nvSpPr>
              <p:spPr bwMode="auto">
                <a:xfrm>
                  <a:off x="-1878431" y="5518007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rgbClr val="CCE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07" name="フリーフォーム: 図形 606">
                <a:extLst>
                  <a:ext uri="{FF2B5EF4-FFF2-40B4-BE49-F238E27FC236}">
                    <a16:creationId xmlns:a16="http://schemas.microsoft.com/office/drawing/2014/main" id="{8DD4B8CF-897C-422E-94AD-EE3C61FEE7DC}"/>
                  </a:ext>
                </a:extLst>
              </p:cNvPr>
              <p:cNvSpPr/>
              <p:nvPr/>
            </p:nvSpPr>
            <p:spPr bwMode="auto">
              <a:xfrm>
                <a:off x="1049003" y="4960559"/>
                <a:ext cx="248520" cy="346708"/>
              </a:xfrm>
              <a:custGeom>
                <a:avLst/>
                <a:gdLst>
                  <a:gd name="connsiteX0" fmla="*/ 54072 w 248520"/>
                  <a:gd name="connsiteY0" fmla="*/ 0 h 346708"/>
                  <a:gd name="connsiteX1" fmla="*/ 194449 w 248520"/>
                  <a:gd name="connsiteY1" fmla="*/ 0 h 346708"/>
                  <a:gd name="connsiteX2" fmla="*/ 248520 w 248520"/>
                  <a:gd name="connsiteY2" fmla="*/ 346708 h 346708"/>
                  <a:gd name="connsiteX3" fmla="*/ 0 w 248520"/>
                  <a:gd name="connsiteY3" fmla="*/ 346708 h 346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520" h="346708">
                    <a:moveTo>
                      <a:pt x="54072" y="0"/>
                    </a:moveTo>
                    <a:lnTo>
                      <a:pt x="194449" y="0"/>
                    </a:lnTo>
                    <a:lnTo>
                      <a:pt x="248520" y="346708"/>
                    </a:lnTo>
                    <a:lnTo>
                      <a:pt x="0" y="346708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8" name="台形 607">
                <a:extLst>
                  <a:ext uri="{FF2B5EF4-FFF2-40B4-BE49-F238E27FC236}">
                    <a16:creationId xmlns:a16="http://schemas.microsoft.com/office/drawing/2014/main" id="{1226B0A2-2BC2-49A0-B957-3963CC9C9C83}"/>
                  </a:ext>
                </a:extLst>
              </p:cNvPr>
              <p:cNvSpPr/>
              <p:nvPr/>
            </p:nvSpPr>
            <p:spPr bwMode="auto">
              <a:xfrm rot="10800000" flipV="1">
                <a:off x="777521" y="6158273"/>
                <a:ext cx="811629" cy="632159"/>
              </a:xfrm>
              <a:prstGeom prst="trapezoid">
                <a:avLst>
                  <a:gd name="adj" fmla="val 12183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9" name="フリーフォーム: 図形 608">
                <a:extLst>
                  <a:ext uri="{FF2B5EF4-FFF2-40B4-BE49-F238E27FC236}">
                    <a16:creationId xmlns:a16="http://schemas.microsoft.com/office/drawing/2014/main" id="{3879AF91-E330-48A4-B285-1B11B6C04E0D}"/>
                  </a:ext>
                </a:extLst>
              </p:cNvPr>
              <p:cNvSpPr/>
              <p:nvPr/>
            </p:nvSpPr>
            <p:spPr bwMode="auto">
              <a:xfrm>
                <a:off x="800007" y="5285042"/>
                <a:ext cx="773899" cy="981625"/>
              </a:xfrm>
              <a:custGeom>
                <a:avLst/>
                <a:gdLst>
                  <a:gd name="connsiteX0" fmla="*/ 245566 w 773899"/>
                  <a:gd name="connsiteY0" fmla="*/ 0 h 981625"/>
                  <a:gd name="connsiteX1" fmla="*/ 528333 w 773899"/>
                  <a:gd name="connsiteY1" fmla="*/ 0 h 981625"/>
                  <a:gd name="connsiteX2" fmla="*/ 773899 w 773899"/>
                  <a:gd name="connsiteY2" fmla="*/ 245566 h 981625"/>
                  <a:gd name="connsiteX3" fmla="*/ 773899 w 773899"/>
                  <a:gd name="connsiteY3" fmla="*/ 981625 h 981625"/>
                  <a:gd name="connsiteX4" fmla="*/ 0 w 773899"/>
                  <a:gd name="connsiteY4" fmla="*/ 981625 h 981625"/>
                  <a:gd name="connsiteX5" fmla="*/ 0 w 773899"/>
                  <a:gd name="connsiteY5" fmla="*/ 385169 h 981625"/>
                  <a:gd name="connsiteX6" fmla="*/ 220944 w 773899"/>
                  <a:gd name="connsiteY6" fmla="*/ 2482 h 981625"/>
                  <a:gd name="connsiteX0" fmla="*/ 245566 w 773899"/>
                  <a:gd name="connsiteY0" fmla="*/ 0 h 981625"/>
                  <a:gd name="connsiteX1" fmla="*/ 528333 w 773899"/>
                  <a:gd name="connsiteY1" fmla="*/ 0 h 981625"/>
                  <a:gd name="connsiteX2" fmla="*/ 773899 w 773899"/>
                  <a:gd name="connsiteY2" fmla="*/ 245566 h 981625"/>
                  <a:gd name="connsiteX3" fmla="*/ 773899 w 773899"/>
                  <a:gd name="connsiteY3" fmla="*/ 981625 h 981625"/>
                  <a:gd name="connsiteX4" fmla="*/ 0 w 773899"/>
                  <a:gd name="connsiteY4" fmla="*/ 981625 h 981625"/>
                  <a:gd name="connsiteX5" fmla="*/ 0 w 773899"/>
                  <a:gd name="connsiteY5" fmla="*/ 644725 h 981625"/>
                  <a:gd name="connsiteX6" fmla="*/ 220944 w 773899"/>
                  <a:gd name="connsiteY6" fmla="*/ 2482 h 981625"/>
                  <a:gd name="connsiteX7" fmla="*/ 245566 w 773899"/>
                  <a:gd name="connsiteY7" fmla="*/ 0 h 981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73899" h="981625">
                    <a:moveTo>
                      <a:pt x="245566" y="0"/>
                    </a:moveTo>
                    <a:lnTo>
                      <a:pt x="528333" y="0"/>
                    </a:lnTo>
                    <a:cubicBezTo>
                      <a:pt x="663955" y="0"/>
                      <a:pt x="773899" y="109944"/>
                      <a:pt x="773899" y="245566"/>
                    </a:cubicBezTo>
                    <a:lnTo>
                      <a:pt x="773899" y="981625"/>
                    </a:lnTo>
                    <a:lnTo>
                      <a:pt x="0" y="981625"/>
                    </a:lnTo>
                    <a:lnTo>
                      <a:pt x="0" y="644725"/>
                    </a:lnTo>
                    <a:lnTo>
                      <a:pt x="220944" y="2482"/>
                    </a:lnTo>
                    <a:lnTo>
                      <a:pt x="245566" y="0"/>
                    </a:lnTo>
                    <a:close/>
                  </a:path>
                </a:pathLst>
              </a:custGeom>
              <a:solidFill>
                <a:srgbClr val="FF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0" name="二等辺三角形 1">
                <a:extLst>
                  <a:ext uri="{FF2B5EF4-FFF2-40B4-BE49-F238E27FC236}">
                    <a16:creationId xmlns:a16="http://schemas.microsoft.com/office/drawing/2014/main" id="{C887E2BA-96A4-4D6B-8099-93A6F0912167}"/>
                  </a:ext>
                </a:extLst>
              </p:cNvPr>
              <p:cNvSpPr/>
              <p:nvPr/>
            </p:nvSpPr>
            <p:spPr bwMode="auto">
              <a:xfrm flipH="1">
                <a:off x="891377" y="5284951"/>
                <a:ext cx="157625" cy="267567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30503 h 230503"/>
                  <a:gd name="connsiteX1" fmla="*/ 29296 w 256410"/>
                  <a:gd name="connsiteY1" fmla="*/ 0 h 230503"/>
                  <a:gd name="connsiteX2" fmla="*/ 256410 w 256410"/>
                  <a:gd name="connsiteY2" fmla="*/ 54290 h 230503"/>
                  <a:gd name="connsiteX3" fmla="*/ 0 w 256410"/>
                  <a:gd name="connsiteY3" fmla="*/ 230503 h 230503"/>
                  <a:gd name="connsiteX0" fmla="*/ 0 w 256410"/>
                  <a:gd name="connsiteY0" fmla="*/ 282891 h 282891"/>
                  <a:gd name="connsiteX1" fmla="*/ 84065 w 256410"/>
                  <a:gd name="connsiteY1" fmla="*/ 0 h 282891"/>
                  <a:gd name="connsiteX2" fmla="*/ 256410 w 256410"/>
                  <a:gd name="connsiteY2" fmla="*/ 106678 h 282891"/>
                  <a:gd name="connsiteX3" fmla="*/ 0 w 256410"/>
                  <a:gd name="connsiteY3" fmla="*/ 282891 h 282891"/>
                  <a:gd name="connsiteX0" fmla="*/ 0 w 256410"/>
                  <a:gd name="connsiteY0" fmla="*/ 278129 h 278129"/>
                  <a:gd name="connsiteX1" fmla="*/ 91208 w 256410"/>
                  <a:gd name="connsiteY1" fmla="*/ 0 h 278129"/>
                  <a:gd name="connsiteX2" fmla="*/ 256410 w 256410"/>
                  <a:gd name="connsiteY2" fmla="*/ 101916 h 278129"/>
                  <a:gd name="connsiteX3" fmla="*/ 0 w 256410"/>
                  <a:gd name="connsiteY3" fmla="*/ 278129 h 278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9">
                    <a:moveTo>
                      <a:pt x="0" y="278129"/>
                    </a:moveTo>
                    <a:lnTo>
                      <a:pt x="91208" y="0"/>
                    </a:lnTo>
                    <a:lnTo>
                      <a:pt x="256410" y="101916"/>
                    </a:lnTo>
                    <a:lnTo>
                      <a:pt x="0" y="278129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11" name="グループ化 610">
                <a:extLst>
                  <a:ext uri="{FF2B5EF4-FFF2-40B4-BE49-F238E27FC236}">
                    <a16:creationId xmlns:a16="http://schemas.microsoft.com/office/drawing/2014/main" id="{ABD15F08-C05E-43CA-B053-517094F23978}"/>
                  </a:ext>
                </a:extLst>
              </p:cNvPr>
              <p:cNvGrpSpPr/>
              <p:nvPr/>
            </p:nvGrpSpPr>
            <p:grpSpPr>
              <a:xfrm>
                <a:off x="809143" y="5366342"/>
                <a:ext cx="224493" cy="516430"/>
                <a:chOff x="7090900" y="6324828"/>
                <a:chExt cx="270699" cy="516430"/>
              </a:xfrm>
            </p:grpSpPr>
            <p:sp>
              <p:nvSpPr>
                <p:cNvPr id="612" name="二等辺三角形 2">
                  <a:extLst>
                    <a:ext uri="{FF2B5EF4-FFF2-40B4-BE49-F238E27FC236}">
                      <a16:creationId xmlns:a16="http://schemas.microsoft.com/office/drawing/2014/main" id="{CC3F5861-BA41-4AA9-B495-EEF5C7FBFE32}"/>
                    </a:ext>
                  </a:extLst>
                </p:cNvPr>
                <p:cNvSpPr/>
                <p:nvPr/>
              </p:nvSpPr>
              <p:spPr bwMode="auto">
                <a:xfrm rot="21389165" flipH="1">
                  <a:off x="7090900" y="6399636"/>
                  <a:ext cx="182116" cy="441622"/>
                </a:xfrm>
                <a:custGeom>
                  <a:avLst/>
                  <a:gdLst>
                    <a:gd name="connsiteX0" fmla="*/ 0 w 727584"/>
                    <a:gd name="connsiteY0" fmla="*/ 750254 h 750254"/>
                    <a:gd name="connsiteX1" fmla="*/ 363792 w 727584"/>
                    <a:gd name="connsiteY1" fmla="*/ 0 h 750254"/>
                    <a:gd name="connsiteX2" fmla="*/ 727584 w 727584"/>
                    <a:gd name="connsiteY2" fmla="*/ 750254 h 750254"/>
                    <a:gd name="connsiteX3" fmla="*/ 0 w 727584"/>
                    <a:gd name="connsiteY3" fmla="*/ 750254 h 750254"/>
                    <a:gd name="connsiteX0" fmla="*/ 3168 w 730752"/>
                    <a:gd name="connsiteY0" fmla="*/ 750254 h 782028"/>
                    <a:gd name="connsiteX1" fmla="*/ 366960 w 730752"/>
                    <a:gd name="connsiteY1" fmla="*/ 0 h 782028"/>
                    <a:gd name="connsiteX2" fmla="*/ 730752 w 730752"/>
                    <a:gd name="connsiteY2" fmla="*/ 750254 h 782028"/>
                    <a:gd name="connsiteX3" fmla="*/ 3168 w 730752"/>
                    <a:gd name="connsiteY3" fmla="*/ 750254 h 782028"/>
                    <a:gd name="connsiteX0" fmla="*/ 3168 w 736015"/>
                    <a:gd name="connsiteY0" fmla="*/ 750254 h 802983"/>
                    <a:gd name="connsiteX1" fmla="*/ 366960 w 736015"/>
                    <a:gd name="connsiteY1" fmla="*/ 0 h 802983"/>
                    <a:gd name="connsiteX2" fmla="*/ 730752 w 736015"/>
                    <a:gd name="connsiteY2" fmla="*/ 750254 h 802983"/>
                    <a:gd name="connsiteX3" fmla="*/ 3168 w 736015"/>
                    <a:gd name="connsiteY3" fmla="*/ 750254 h 802983"/>
                    <a:gd name="connsiteX0" fmla="*/ 5 w 813345"/>
                    <a:gd name="connsiteY0" fmla="*/ 677462 h 762145"/>
                    <a:gd name="connsiteX1" fmla="*/ 718149 w 813345"/>
                    <a:gd name="connsiteY1" fmla="*/ 0 h 762145"/>
                    <a:gd name="connsiteX2" fmla="*/ 727589 w 813345"/>
                    <a:gd name="connsiteY2" fmla="*/ 677462 h 762145"/>
                    <a:gd name="connsiteX3" fmla="*/ 5 w 813345"/>
                    <a:gd name="connsiteY3" fmla="*/ 677462 h 762145"/>
                    <a:gd name="connsiteX0" fmla="*/ 24 w 813360"/>
                    <a:gd name="connsiteY0" fmla="*/ 677462 h 762143"/>
                    <a:gd name="connsiteX1" fmla="*/ 718168 w 813360"/>
                    <a:gd name="connsiteY1" fmla="*/ 0 h 762143"/>
                    <a:gd name="connsiteX2" fmla="*/ 727608 w 813360"/>
                    <a:gd name="connsiteY2" fmla="*/ 677462 h 762143"/>
                    <a:gd name="connsiteX3" fmla="*/ 24 w 813360"/>
                    <a:gd name="connsiteY3" fmla="*/ 677462 h 762143"/>
                    <a:gd name="connsiteX0" fmla="*/ 24 w 754732"/>
                    <a:gd name="connsiteY0" fmla="*/ 677462 h 762145"/>
                    <a:gd name="connsiteX1" fmla="*/ 718168 w 754732"/>
                    <a:gd name="connsiteY1" fmla="*/ 0 h 762145"/>
                    <a:gd name="connsiteX2" fmla="*/ 727608 w 754732"/>
                    <a:gd name="connsiteY2" fmla="*/ 677462 h 762145"/>
                    <a:gd name="connsiteX3" fmla="*/ 24 w 754732"/>
                    <a:gd name="connsiteY3" fmla="*/ 677462 h 762145"/>
                    <a:gd name="connsiteX0" fmla="*/ 24 w 754732"/>
                    <a:gd name="connsiteY0" fmla="*/ 677462 h 762143"/>
                    <a:gd name="connsiteX1" fmla="*/ 718168 w 754732"/>
                    <a:gd name="connsiteY1" fmla="*/ 0 h 762143"/>
                    <a:gd name="connsiteX2" fmla="*/ 727608 w 754732"/>
                    <a:gd name="connsiteY2" fmla="*/ 677462 h 762143"/>
                    <a:gd name="connsiteX3" fmla="*/ 24 w 754732"/>
                    <a:gd name="connsiteY3" fmla="*/ 677462 h 762143"/>
                    <a:gd name="connsiteX0" fmla="*/ 24 w 754732"/>
                    <a:gd name="connsiteY0" fmla="*/ 677462 h 744266"/>
                    <a:gd name="connsiteX1" fmla="*/ 718168 w 754732"/>
                    <a:gd name="connsiteY1" fmla="*/ 0 h 744266"/>
                    <a:gd name="connsiteX2" fmla="*/ 727608 w 754732"/>
                    <a:gd name="connsiteY2" fmla="*/ 677462 h 744266"/>
                    <a:gd name="connsiteX3" fmla="*/ 24 w 754732"/>
                    <a:gd name="connsiteY3" fmla="*/ 677462 h 744266"/>
                    <a:gd name="connsiteX0" fmla="*/ 19 w 771082"/>
                    <a:gd name="connsiteY0" fmla="*/ 729733 h 773343"/>
                    <a:gd name="connsiteX1" fmla="*/ 733633 w 771082"/>
                    <a:gd name="connsiteY1" fmla="*/ 0 h 773343"/>
                    <a:gd name="connsiteX2" fmla="*/ 743073 w 771082"/>
                    <a:gd name="connsiteY2" fmla="*/ 677462 h 773343"/>
                    <a:gd name="connsiteX3" fmla="*/ 19 w 771082"/>
                    <a:gd name="connsiteY3" fmla="*/ 729733 h 773343"/>
                    <a:gd name="connsiteX0" fmla="*/ 19 w 743073"/>
                    <a:gd name="connsiteY0" fmla="*/ 729733 h 773343"/>
                    <a:gd name="connsiteX1" fmla="*/ 733633 w 743073"/>
                    <a:gd name="connsiteY1" fmla="*/ 0 h 773343"/>
                    <a:gd name="connsiteX2" fmla="*/ 743073 w 743073"/>
                    <a:gd name="connsiteY2" fmla="*/ 677462 h 773343"/>
                    <a:gd name="connsiteX3" fmla="*/ 19 w 743073"/>
                    <a:gd name="connsiteY3" fmla="*/ 729733 h 773343"/>
                    <a:gd name="connsiteX0" fmla="*/ 19 w 743073"/>
                    <a:gd name="connsiteY0" fmla="*/ 729733 h 762852"/>
                    <a:gd name="connsiteX1" fmla="*/ 733633 w 743073"/>
                    <a:gd name="connsiteY1" fmla="*/ 0 h 762852"/>
                    <a:gd name="connsiteX2" fmla="*/ 743073 w 743073"/>
                    <a:gd name="connsiteY2" fmla="*/ 677462 h 762852"/>
                    <a:gd name="connsiteX3" fmla="*/ 19 w 743073"/>
                    <a:gd name="connsiteY3" fmla="*/ 729733 h 762852"/>
                    <a:gd name="connsiteX0" fmla="*/ 588 w 743642"/>
                    <a:gd name="connsiteY0" fmla="*/ 781932 h 815049"/>
                    <a:gd name="connsiteX1" fmla="*/ 610378 w 743642"/>
                    <a:gd name="connsiteY1" fmla="*/ 1 h 815049"/>
                    <a:gd name="connsiteX2" fmla="*/ 743642 w 743642"/>
                    <a:gd name="connsiteY2" fmla="*/ 729661 h 815049"/>
                    <a:gd name="connsiteX3" fmla="*/ 588 w 743642"/>
                    <a:gd name="connsiteY3" fmla="*/ 781932 h 815049"/>
                    <a:gd name="connsiteX0" fmla="*/ 588 w 743642"/>
                    <a:gd name="connsiteY0" fmla="*/ 781930 h 815049"/>
                    <a:gd name="connsiteX1" fmla="*/ 610378 w 743642"/>
                    <a:gd name="connsiteY1" fmla="*/ -1 h 815049"/>
                    <a:gd name="connsiteX2" fmla="*/ 743642 w 743642"/>
                    <a:gd name="connsiteY2" fmla="*/ 729659 h 815049"/>
                    <a:gd name="connsiteX3" fmla="*/ 588 w 743642"/>
                    <a:gd name="connsiteY3" fmla="*/ 781930 h 815049"/>
                    <a:gd name="connsiteX0" fmla="*/ 8 w 743062"/>
                    <a:gd name="connsiteY0" fmla="*/ 781932 h 815049"/>
                    <a:gd name="connsiteX1" fmla="*/ 609798 w 743062"/>
                    <a:gd name="connsiteY1" fmla="*/ 1 h 815049"/>
                    <a:gd name="connsiteX2" fmla="*/ 743062 w 743062"/>
                    <a:gd name="connsiteY2" fmla="*/ 729661 h 815049"/>
                    <a:gd name="connsiteX3" fmla="*/ 8 w 743062"/>
                    <a:gd name="connsiteY3" fmla="*/ 781932 h 815049"/>
                    <a:gd name="connsiteX0" fmla="*/ 8 w 743062"/>
                    <a:gd name="connsiteY0" fmla="*/ 781930 h 815049"/>
                    <a:gd name="connsiteX1" fmla="*/ 609798 w 743062"/>
                    <a:gd name="connsiteY1" fmla="*/ -1 h 815049"/>
                    <a:gd name="connsiteX2" fmla="*/ 743062 w 743062"/>
                    <a:gd name="connsiteY2" fmla="*/ 729659 h 815049"/>
                    <a:gd name="connsiteX3" fmla="*/ 8 w 743062"/>
                    <a:gd name="connsiteY3" fmla="*/ 781930 h 815049"/>
                    <a:gd name="connsiteX0" fmla="*/ 8 w 837322"/>
                    <a:gd name="connsiteY0" fmla="*/ 781932 h 821255"/>
                    <a:gd name="connsiteX1" fmla="*/ 609798 w 837322"/>
                    <a:gd name="connsiteY1" fmla="*/ 1 h 821255"/>
                    <a:gd name="connsiteX2" fmla="*/ 837322 w 837322"/>
                    <a:gd name="connsiteY2" fmla="*/ 747642 h 821255"/>
                    <a:gd name="connsiteX3" fmla="*/ 8 w 837322"/>
                    <a:gd name="connsiteY3" fmla="*/ 781932 h 821255"/>
                    <a:gd name="connsiteX0" fmla="*/ 8 w 837322"/>
                    <a:gd name="connsiteY0" fmla="*/ 781930 h 812559"/>
                    <a:gd name="connsiteX1" fmla="*/ 609798 w 837322"/>
                    <a:gd name="connsiteY1" fmla="*/ -1 h 812559"/>
                    <a:gd name="connsiteX2" fmla="*/ 837322 w 837322"/>
                    <a:gd name="connsiteY2" fmla="*/ 747640 h 812559"/>
                    <a:gd name="connsiteX3" fmla="*/ 8 w 837322"/>
                    <a:gd name="connsiteY3" fmla="*/ 781930 h 812559"/>
                    <a:gd name="connsiteX0" fmla="*/ 7 w 857602"/>
                    <a:gd name="connsiteY0" fmla="*/ 763388 h 800151"/>
                    <a:gd name="connsiteX1" fmla="*/ 630078 w 857602"/>
                    <a:gd name="connsiteY1" fmla="*/ 1 h 800151"/>
                    <a:gd name="connsiteX2" fmla="*/ 857602 w 857602"/>
                    <a:gd name="connsiteY2" fmla="*/ 747642 h 800151"/>
                    <a:gd name="connsiteX3" fmla="*/ 7 w 857602"/>
                    <a:gd name="connsiteY3" fmla="*/ 763388 h 800151"/>
                    <a:gd name="connsiteX0" fmla="*/ 7 w 857602"/>
                    <a:gd name="connsiteY0" fmla="*/ 763386 h 798815"/>
                    <a:gd name="connsiteX1" fmla="*/ 630078 w 857602"/>
                    <a:gd name="connsiteY1" fmla="*/ -1 h 798815"/>
                    <a:gd name="connsiteX2" fmla="*/ 857602 w 857602"/>
                    <a:gd name="connsiteY2" fmla="*/ 747640 h 798815"/>
                    <a:gd name="connsiteX3" fmla="*/ 7 w 857602"/>
                    <a:gd name="connsiteY3" fmla="*/ 763386 h 798815"/>
                    <a:gd name="connsiteX0" fmla="*/ 7 w 903886"/>
                    <a:gd name="connsiteY0" fmla="*/ 763388 h 805493"/>
                    <a:gd name="connsiteX1" fmla="*/ 630078 w 903886"/>
                    <a:gd name="connsiteY1" fmla="*/ 1 h 805493"/>
                    <a:gd name="connsiteX2" fmla="*/ 903885 w 903886"/>
                    <a:gd name="connsiteY2" fmla="*/ 763037 h 805493"/>
                    <a:gd name="connsiteX3" fmla="*/ 7 w 903886"/>
                    <a:gd name="connsiteY3" fmla="*/ 763388 h 805493"/>
                    <a:gd name="connsiteX0" fmla="*/ 7 w 905337"/>
                    <a:gd name="connsiteY0" fmla="*/ 763386 h 805493"/>
                    <a:gd name="connsiteX1" fmla="*/ 630078 w 905337"/>
                    <a:gd name="connsiteY1" fmla="*/ -1 h 805493"/>
                    <a:gd name="connsiteX2" fmla="*/ 903885 w 905337"/>
                    <a:gd name="connsiteY2" fmla="*/ 763035 h 805493"/>
                    <a:gd name="connsiteX3" fmla="*/ 7 w 905337"/>
                    <a:gd name="connsiteY3" fmla="*/ 763386 h 805493"/>
                    <a:gd name="connsiteX0" fmla="*/ 7 w 906174"/>
                    <a:gd name="connsiteY0" fmla="*/ 763388 h 805493"/>
                    <a:gd name="connsiteX1" fmla="*/ 630078 w 906174"/>
                    <a:gd name="connsiteY1" fmla="*/ 1 h 805493"/>
                    <a:gd name="connsiteX2" fmla="*/ 903885 w 906174"/>
                    <a:gd name="connsiteY2" fmla="*/ 763037 h 805493"/>
                    <a:gd name="connsiteX3" fmla="*/ 7 w 906174"/>
                    <a:gd name="connsiteY3" fmla="*/ 763388 h 805493"/>
                    <a:gd name="connsiteX0" fmla="*/ 11 w 905665"/>
                    <a:gd name="connsiteY0" fmla="*/ 753609 h 795715"/>
                    <a:gd name="connsiteX1" fmla="*/ 580402 w 905665"/>
                    <a:gd name="connsiteY1" fmla="*/ 0 h 795715"/>
                    <a:gd name="connsiteX2" fmla="*/ 903889 w 905665"/>
                    <a:gd name="connsiteY2" fmla="*/ 753258 h 795715"/>
                    <a:gd name="connsiteX3" fmla="*/ 11 w 905665"/>
                    <a:gd name="connsiteY3" fmla="*/ 753609 h 795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05665" h="795715">
                      <a:moveTo>
                        <a:pt x="11" y="753609"/>
                      </a:moveTo>
                      <a:cubicBezTo>
                        <a:pt x="-1562" y="640699"/>
                        <a:pt x="182488" y="208867"/>
                        <a:pt x="580402" y="0"/>
                      </a:cubicBezTo>
                      <a:cubicBezTo>
                        <a:pt x="726152" y="250834"/>
                        <a:pt x="926632" y="589092"/>
                        <a:pt x="903889" y="753258"/>
                      </a:cubicBezTo>
                      <a:cubicBezTo>
                        <a:pt x="713812" y="807493"/>
                        <a:pt x="173685" y="812073"/>
                        <a:pt x="11" y="753609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13" name="二等辺三角形 2">
                  <a:extLst>
                    <a:ext uri="{FF2B5EF4-FFF2-40B4-BE49-F238E27FC236}">
                      <a16:creationId xmlns:a16="http://schemas.microsoft.com/office/drawing/2014/main" id="{3E9303E5-94D5-46AC-8A6D-7DF6B0822D62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7130461" y="6324828"/>
                  <a:ext cx="231138" cy="411027"/>
                </a:xfrm>
                <a:custGeom>
                  <a:avLst/>
                  <a:gdLst>
                    <a:gd name="connsiteX0" fmla="*/ 0 w 727584"/>
                    <a:gd name="connsiteY0" fmla="*/ 750254 h 750254"/>
                    <a:gd name="connsiteX1" fmla="*/ 363792 w 727584"/>
                    <a:gd name="connsiteY1" fmla="*/ 0 h 750254"/>
                    <a:gd name="connsiteX2" fmla="*/ 727584 w 727584"/>
                    <a:gd name="connsiteY2" fmla="*/ 750254 h 750254"/>
                    <a:gd name="connsiteX3" fmla="*/ 0 w 727584"/>
                    <a:gd name="connsiteY3" fmla="*/ 750254 h 750254"/>
                    <a:gd name="connsiteX0" fmla="*/ 3168 w 730752"/>
                    <a:gd name="connsiteY0" fmla="*/ 750254 h 782028"/>
                    <a:gd name="connsiteX1" fmla="*/ 366960 w 730752"/>
                    <a:gd name="connsiteY1" fmla="*/ 0 h 782028"/>
                    <a:gd name="connsiteX2" fmla="*/ 730752 w 730752"/>
                    <a:gd name="connsiteY2" fmla="*/ 750254 h 782028"/>
                    <a:gd name="connsiteX3" fmla="*/ 3168 w 730752"/>
                    <a:gd name="connsiteY3" fmla="*/ 750254 h 782028"/>
                    <a:gd name="connsiteX0" fmla="*/ 3168 w 736015"/>
                    <a:gd name="connsiteY0" fmla="*/ 750254 h 802983"/>
                    <a:gd name="connsiteX1" fmla="*/ 366960 w 736015"/>
                    <a:gd name="connsiteY1" fmla="*/ 0 h 802983"/>
                    <a:gd name="connsiteX2" fmla="*/ 730752 w 736015"/>
                    <a:gd name="connsiteY2" fmla="*/ 750254 h 802983"/>
                    <a:gd name="connsiteX3" fmla="*/ 3168 w 736015"/>
                    <a:gd name="connsiteY3" fmla="*/ 750254 h 802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6015" h="802983">
                      <a:moveTo>
                        <a:pt x="3168" y="750254"/>
                      </a:moveTo>
                      <a:cubicBezTo>
                        <a:pt x="-32730" y="678762"/>
                        <a:pt x="245696" y="250085"/>
                        <a:pt x="366960" y="0"/>
                      </a:cubicBezTo>
                      <a:cubicBezTo>
                        <a:pt x="488224" y="250085"/>
                        <a:pt x="778556" y="681144"/>
                        <a:pt x="730752" y="750254"/>
                      </a:cubicBezTo>
                      <a:cubicBezTo>
                        <a:pt x="682948" y="819364"/>
                        <a:pt x="39066" y="821746"/>
                        <a:pt x="3168" y="750254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14" name="四角形: 角を丸くする 613">
                  <a:extLst>
                    <a:ext uri="{FF2B5EF4-FFF2-40B4-BE49-F238E27FC236}">
                      <a16:creationId xmlns:a16="http://schemas.microsoft.com/office/drawing/2014/main" id="{F3373998-C94B-4210-A685-ABBF09696862}"/>
                    </a:ext>
                  </a:extLst>
                </p:cNvPr>
                <p:cNvSpPr/>
                <p:nvPr/>
              </p:nvSpPr>
              <p:spPr bwMode="auto">
                <a:xfrm>
                  <a:off x="7102254" y="6330526"/>
                  <a:ext cx="181468" cy="174694"/>
                </a:xfrm>
                <a:prstGeom prst="roundRect">
                  <a:avLst>
                    <a:gd name="adj" fmla="val 40878"/>
                  </a:avLst>
                </a:prstGeom>
                <a:solidFill>
                  <a:srgbClr val="FF00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591" name="グループ化 590">
              <a:extLst>
                <a:ext uri="{FF2B5EF4-FFF2-40B4-BE49-F238E27FC236}">
                  <a16:creationId xmlns:a16="http://schemas.microsoft.com/office/drawing/2014/main" id="{38515E73-F6EA-4E3C-B50D-BA70C8673A4A}"/>
                </a:ext>
              </a:extLst>
            </p:cNvPr>
            <p:cNvGrpSpPr/>
            <p:nvPr/>
          </p:nvGrpSpPr>
          <p:grpSpPr>
            <a:xfrm rot="20700000">
              <a:off x="-135273" y="2732487"/>
              <a:ext cx="2492175" cy="2519760"/>
              <a:chOff x="-55501" y="2732486"/>
              <a:chExt cx="2492175" cy="2519760"/>
            </a:xfrm>
          </p:grpSpPr>
          <p:sp>
            <p:nvSpPr>
              <p:cNvPr id="595" name="フリーフォーム: 図形 594">
                <a:extLst>
                  <a:ext uri="{FF2B5EF4-FFF2-40B4-BE49-F238E27FC236}">
                    <a16:creationId xmlns:a16="http://schemas.microsoft.com/office/drawing/2014/main" id="{0E36A22E-4B5D-4481-ACE7-A6BDC119753D}"/>
                  </a:ext>
                </a:extLst>
              </p:cNvPr>
              <p:cNvSpPr/>
              <p:nvPr/>
            </p:nvSpPr>
            <p:spPr bwMode="auto">
              <a:xfrm rot="16200000">
                <a:off x="668542" y="2008443"/>
                <a:ext cx="1003280" cy="2451366"/>
              </a:xfrm>
              <a:custGeom>
                <a:avLst/>
                <a:gdLst>
                  <a:gd name="connsiteX0" fmla="*/ 1003280 w 1003280"/>
                  <a:gd name="connsiteY0" fmla="*/ 1233448 h 2451366"/>
                  <a:gd name="connsiteX1" fmla="*/ 233802 w 1003280"/>
                  <a:gd name="connsiteY1" fmla="*/ 2394321 h 2451366"/>
                  <a:gd name="connsiteX2" fmla="*/ 50033 w 1003280"/>
                  <a:gd name="connsiteY2" fmla="*/ 2451366 h 2451366"/>
                  <a:gd name="connsiteX3" fmla="*/ 53272 w 1003280"/>
                  <a:gd name="connsiteY3" fmla="*/ 2359236 h 2451366"/>
                  <a:gd name="connsiteX4" fmla="*/ 60364 w 1003280"/>
                  <a:gd name="connsiteY4" fmla="*/ 1749596 h 2451366"/>
                  <a:gd name="connsiteX5" fmla="*/ 32457 w 1003280"/>
                  <a:gd name="connsiteY5" fmla="*/ 547927 h 2451366"/>
                  <a:gd name="connsiteX6" fmla="*/ 0 w 1003280"/>
                  <a:gd name="connsiteY6" fmla="*/ 0 h 2451366"/>
                  <a:gd name="connsiteX7" fmla="*/ 233802 w 1003280"/>
                  <a:gd name="connsiteY7" fmla="*/ 72576 h 2451366"/>
                  <a:gd name="connsiteX8" fmla="*/ 1003280 w 1003280"/>
                  <a:gd name="connsiteY8" fmla="*/ 1233448 h 2451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03280" h="2451366">
                    <a:moveTo>
                      <a:pt x="1003280" y="1233448"/>
                    </a:moveTo>
                    <a:cubicBezTo>
                      <a:pt x="1003280" y="1755308"/>
                      <a:pt x="685992" y="2203061"/>
                      <a:pt x="233802" y="2394321"/>
                    </a:cubicBezTo>
                    <a:lnTo>
                      <a:pt x="50033" y="2451366"/>
                    </a:lnTo>
                    <a:lnTo>
                      <a:pt x="53272" y="2359236"/>
                    </a:lnTo>
                    <a:cubicBezTo>
                      <a:pt x="57962" y="2158791"/>
                      <a:pt x="60364" y="1955411"/>
                      <a:pt x="60364" y="1749596"/>
                    </a:cubicBezTo>
                    <a:cubicBezTo>
                      <a:pt x="60364" y="1337965"/>
                      <a:pt x="50755" y="936077"/>
                      <a:pt x="32457" y="547927"/>
                    </a:cubicBezTo>
                    <a:lnTo>
                      <a:pt x="0" y="0"/>
                    </a:lnTo>
                    <a:lnTo>
                      <a:pt x="233802" y="72576"/>
                    </a:lnTo>
                    <a:cubicBezTo>
                      <a:pt x="685992" y="263836"/>
                      <a:pt x="1003280" y="711588"/>
                      <a:pt x="1003280" y="123344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6" name="楕円 595">
                <a:extLst>
                  <a:ext uri="{FF2B5EF4-FFF2-40B4-BE49-F238E27FC236}">
                    <a16:creationId xmlns:a16="http://schemas.microsoft.com/office/drawing/2014/main" id="{CE6CA686-2EFD-45F0-84CE-1F92021FFFB6}"/>
                  </a:ext>
                </a:extLst>
              </p:cNvPr>
              <p:cNvSpPr/>
              <p:nvPr/>
            </p:nvSpPr>
            <p:spPr bwMode="auto">
              <a:xfrm>
                <a:off x="27487" y="2899544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7" name="フリーフォーム: 図形 596">
                <a:extLst>
                  <a:ext uri="{FF2B5EF4-FFF2-40B4-BE49-F238E27FC236}">
                    <a16:creationId xmlns:a16="http://schemas.microsoft.com/office/drawing/2014/main" id="{7F17AE28-9FD9-4012-8768-D20A98C185EA}"/>
                  </a:ext>
                </a:extLst>
              </p:cNvPr>
              <p:cNvSpPr/>
              <p:nvPr/>
            </p:nvSpPr>
            <p:spPr bwMode="auto">
              <a:xfrm rot="16200000">
                <a:off x="739171" y="2042203"/>
                <a:ext cx="877555" cy="2388843"/>
              </a:xfrm>
              <a:custGeom>
                <a:avLst/>
                <a:gdLst>
                  <a:gd name="connsiteX0" fmla="*/ 877555 w 877555"/>
                  <a:gd name="connsiteY0" fmla="*/ 1194421 h 2388843"/>
                  <a:gd name="connsiteX1" fmla="*/ 108077 w 877555"/>
                  <a:gd name="connsiteY1" fmla="*/ 2355294 h 2388843"/>
                  <a:gd name="connsiteX2" fmla="*/ 0 w 877555"/>
                  <a:gd name="connsiteY2" fmla="*/ 2388843 h 2388843"/>
                  <a:gd name="connsiteX3" fmla="*/ 325 w 877555"/>
                  <a:gd name="connsiteY3" fmla="*/ 2387199 h 2388843"/>
                  <a:gd name="connsiteX4" fmla="*/ 42691 w 877555"/>
                  <a:gd name="connsiteY4" fmla="*/ 2105661 h 2388843"/>
                  <a:gd name="connsiteX5" fmla="*/ 54993 w 877555"/>
                  <a:gd name="connsiteY5" fmla="*/ 1989294 h 2388843"/>
                  <a:gd name="connsiteX6" fmla="*/ 120097 w 877555"/>
                  <a:gd name="connsiteY6" fmla="*/ 1963556 h 2388843"/>
                  <a:gd name="connsiteX7" fmla="*/ 60216 w 877555"/>
                  <a:gd name="connsiteY7" fmla="*/ 1939884 h 2388843"/>
                  <a:gd name="connsiteX8" fmla="*/ 73737 w 877555"/>
                  <a:gd name="connsiteY8" fmla="*/ 1811992 h 2388843"/>
                  <a:gd name="connsiteX9" fmla="*/ 85503 w 877555"/>
                  <a:gd name="connsiteY9" fmla="*/ 1624478 h 2388843"/>
                  <a:gd name="connsiteX10" fmla="*/ 203508 w 877555"/>
                  <a:gd name="connsiteY10" fmla="*/ 1577827 h 2388843"/>
                  <a:gd name="connsiteX11" fmla="*/ 91215 w 877555"/>
                  <a:gd name="connsiteY11" fmla="*/ 1533435 h 2388843"/>
                  <a:gd name="connsiteX12" fmla="*/ 92828 w 877555"/>
                  <a:gd name="connsiteY12" fmla="*/ 1507732 h 2388843"/>
                  <a:gd name="connsiteX13" fmla="*/ 98164 w 877555"/>
                  <a:gd name="connsiteY13" fmla="*/ 1250741 h 2388843"/>
                  <a:gd name="connsiteX14" fmla="*/ 246504 w 877555"/>
                  <a:gd name="connsiteY14" fmla="*/ 1192098 h 2388843"/>
                  <a:gd name="connsiteX15" fmla="*/ 98066 w 877555"/>
                  <a:gd name="connsiteY15" fmla="*/ 1133417 h 2388843"/>
                  <a:gd name="connsiteX16" fmla="*/ 92828 w 877555"/>
                  <a:gd name="connsiteY16" fmla="*/ 881111 h 2388843"/>
                  <a:gd name="connsiteX17" fmla="*/ 90652 w 877555"/>
                  <a:gd name="connsiteY17" fmla="*/ 846431 h 2388843"/>
                  <a:gd name="connsiteX18" fmla="*/ 203508 w 877555"/>
                  <a:gd name="connsiteY18" fmla="*/ 801816 h 2388843"/>
                  <a:gd name="connsiteX19" fmla="*/ 84911 w 877555"/>
                  <a:gd name="connsiteY19" fmla="*/ 754931 h 2388843"/>
                  <a:gd name="connsiteX20" fmla="*/ 73737 w 877555"/>
                  <a:gd name="connsiteY20" fmla="*/ 576851 h 2388843"/>
                  <a:gd name="connsiteX21" fmla="*/ 56283 w 877555"/>
                  <a:gd name="connsiteY21" fmla="*/ 411746 h 2388843"/>
                  <a:gd name="connsiteX22" fmla="*/ 120097 w 877555"/>
                  <a:gd name="connsiteY22" fmla="*/ 386518 h 2388843"/>
                  <a:gd name="connsiteX23" fmla="*/ 50716 w 877555"/>
                  <a:gd name="connsiteY23" fmla="*/ 359090 h 2388843"/>
                  <a:gd name="connsiteX24" fmla="*/ 42692 w 877555"/>
                  <a:gd name="connsiteY24" fmla="*/ 283182 h 2388843"/>
                  <a:gd name="connsiteX25" fmla="*/ 326 w 877555"/>
                  <a:gd name="connsiteY25" fmla="*/ 1643 h 2388843"/>
                  <a:gd name="connsiteX26" fmla="*/ 0 w 877555"/>
                  <a:gd name="connsiteY26" fmla="*/ 0 h 2388843"/>
                  <a:gd name="connsiteX27" fmla="*/ 108077 w 877555"/>
                  <a:gd name="connsiteY27" fmla="*/ 33549 h 2388843"/>
                  <a:gd name="connsiteX28" fmla="*/ 877555 w 877555"/>
                  <a:gd name="connsiteY28" fmla="*/ 1194421 h 2388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77555" h="2388843">
                    <a:moveTo>
                      <a:pt x="877555" y="1194421"/>
                    </a:moveTo>
                    <a:cubicBezTo>
                      <a:pt x="877555" y="1716281"/>
                      <a:pt x="560267" y="2164034"/>
                      <a:pt x="108077" y="2355294"/>
                    </a:cubicBezTo>
                    <a:lnTo>
                      <a:pt x="0" y="2388843"/>
                    </a:lnTo>
                    <a:lnTo>
                      <a:pt x="325" y="2387199"/>
                    </a:lnTo>
                    <a:cubicBezTo>
                      <a:pt x="16263" y="2295546"/>
                      <a:pt x="30421" y="2201615"/>
                      <a:pt x="42691" y="2105661"/>
                    </a:cubicBezTo>
                    <a:lnTo>
                      <a:pt x="54993" y="1989294"/>
                    </a:lnTo>
                    <a:lnTo>
                      <a:pt x="120097" y="1963556"/>
                    </a:lnTo>
                    <a:lnTo>
                      <a:pt x="60216" y="1939884"/>
                    </a:lnTo>
                    <a:lnTo>
                      <a:pt x="73737" y="1811992"/>
                    </a:lnTo>
                    <a:lnTo>
                      <a:pt x="85503" y="1624478"/>
                    </a:lnTo>
                    <a:lnTo>
                      <a:pt x="203508" y="1577827"/>
                    </a:lnTo>
                    <a:lnTo>
                      <a:pt x="91215" y="1533435"/>
                    </a:lnTo>
                    <a:lnTo>
                      <a:pt x="92828" y="1507732"/>
                    </a:lnTo>
                    <a:lnTo>
                      <a:pt x="98164" y="1250741"/>
                    </a:lnTo>
                    <a:lnTo>
                      <a:pt x="246504" y="1192098"/>
                    </a:lnTo>
                    <a:lnTo>
                      <a:pt x="98066" y="1133417"/>
                    </a:lnTo>
                    <a:lnTo>
                      <a:pt x="92828" y="881111"/>
                    </a:lnTo>
                    <a:lnTo>
                      <a:pt x="90652" y="846431"/>
                    </a:lnTo>
                    <a:lnTo>
                      <a:pt x="203508" y="801816"/>
                    </a:lnTo>
                    <a:lnTo>
                      <a:pt x="84911" y="754931"/>
                    </a:lnTo>
                    <a:lnTo>
                      <a:pt x="73737" y="576851"/>
                    </a:lnTo>
                    <a:lnTo>
                      <a:pt x="56283" y="411746"/>
                    </a:lnTo>
                    <a:lnTo>
                      <a:pt x="120097" y="386518"/>
                    </a:lnTo>
                    <a:lnTo>
                      <a:pt x="50716" y="359090"/>
                    </a:lnTo>
                    <a:lnTo>
                      <a:pt x="42692" y="283182"/>
                    </a:lnTo>
                    <a:cubicBezTo>
                      <a:pt x="30421" y="187228"/>
                      <a:pt x="16264" y="93297"/>
                      <a:pt x="326" y="1643"/>
                    </a:cubicBezTo>
                    <a:lnTo>
                      <a:pt x="0" y="0"/>
                    </a:lnTo>
                    <a:lnTo>
                      <a:pt x="108077" y="33549"/>
                    </a:lnTo>
                    <a:cubicBezTo>
                      <a:pt x="560267" y="224809"/>
                      <a:pt x="877555" y="672562"/>
                      <a:pt x="877555" y="1194421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8" name="フリーフォーム: 図形 597">
                <a:extLst>
                  <a:ext uri="{FF2B5EF4-FFF2-40B4-BE49-F238E27FC236}">
                    <a16:creationId xmlns:a16="http://schemas.microsoft.com/office/drawing/2014/main" id="{5CEC621A-DC75-41C6-A002-54499D0B9694}"/>
                  </a:ext>
                </a:extLst>
              </p:cNvPr>
              <p:cNvSpPr/>
              <p:nvPr/>
            </p:nvSpPr>
            <p:spPr bwMode="auto">
              <a:xfrm rot="16200000">
                <a:off x="572587" y="3388159"/>
                <a:ext cx="2517286" cy="1210888"/>
              </a:xfrm>
              <a:custGeom>
                <a:avLst/>
                <a:gdLst>
                  <a:gd name="connsiteX0" fmla="*/ 2517286 w 2517286"/>
                  <a:gd name="connsiteY0" fmla="*/ 0 h 1210888"/>
                  <a:gd name="connsiteX1" fmla="*/ 2513255 w 2517286"/>
                  <a:gd name="connsiteY1" fmla="*/ 79824 h 1210888"/>
                  <a:gd name="connsiteX2" fmla="*/ 1259880 w 2517286"/>
                  <a:gd name="connsiteY2" fmla="*/ 1210888 h 1210888"/>
                  <a:gd name="connsiteX3" fmla="*/ 0 w 2517286"/>
                  <a:gd name="connsiteY3" fmla="*/ 1210888 h 1210888"/>
                  <a:gd name="connsiteX4" fmla="*/ 0 w 2517286"/>
                  <a:gd name="connsiteY4" fmla="*/ 164980 h 1210888"/>
                  <a:gd name="connsiteX5" fmla="*/ 61161 w 2517286"/>
                  <a:gd name="connsiteY5" fmla="*/ 174116 h 1210888"/>
                  <a:gd name="connsiteX6" fmla="*/ 875911 w 2517286"/>
                  <a:gd name="connsiteY6" fmla="*/ 224388 h 1210888"/>
                  <a:gd name="connsiteX7" fmla="*/ 2407793 w 2517286"/>
                  <a:gd name="connsiteY7" fmla="*/ 33416 h 1210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17286" h="1210888">
                    <a:moveTo>
                      <a:pt x="2517286" y="0"/>
                    </a:moveTo>
                    <a:lnTo>
                      <a:pt x="2513255" y="79824"/>
                    </a:lnTo>
                    <a:cubicBezTo>
                      <a:pt x="2448737" y="715126"/>
                      <a:pt x="1912205" y="1210888"/>
                      <a:pt x="1259880" y="1210888"/>
                    </a:cubicBezTo>
                    <a:lnTo>
                      <a:pt x="0" y="1210888"/>
                    </a:lnTo>
                    <a:lnTo>
                      <a:pt x="0" y="164980"/>
                    </a:lnTo>
                    <a:lnTo>
                      <a:pt x="61161" y="174116"/>
                    </a:lnTo>
                    <a:cubicBezTo>
                      <a:pt x="318540" y="206788"/>
                      <a:pt x="592189" y="224388"/>
                      <a:pt x="875911" y="224388"/>
                    </a:cubicBezTo>
                    <a:cubicBezTo>
                      <a:pt x="1443355" y="224388"/>
                      <a:pt x="1970508" y="153986"/>
                      <a:pt x="2407793" y="33416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9" name="フリーフォーム: 図形 598">
                <a:extLst>
                  <a:ext uri="{FF2B5EF4-FFF2-40B4-BE49-F238E27FC236}">
                    <a16:creationId xmlns:a16="http://schemas.microsoft.com/office/drawing/2014/main" id="{D3C0AB1D-7221-497F-8C94-D095A42B130B}"/>
                  </a:ext>
                </a:extLst>
              </p:cNvPr>
              <p:cNvSpPr/>
              <p:nvPr/>
            </p:nvSpPr>
            <p:spPr bwMode="auto">
              <a:xfrm rot="900000" flipH="1">
                <a:off x="1308827" y="3957004"/>
                <a:ext cx="464334" cy="702820"/>
              </a:xfrm>
              <a:custGeom>
                <a:avLst/>
                <a:gdLst>
                  <a:gd name="connsiteX0" fmla="*/ 306185 w 464334"/>
                  <a:gd name="connsiteY0" fmla="*/ 7139 h 702820"/>
                  <a:gd name="connsiteX1" fmla="*/ 254828 w 464334"/>
                  <a:gd name="connsiteY1" fmla="*/ 0 h 702820"/>
                  <a:gd name="connsiteX2" fmla="*/ 0 w 464334"/>
                  <a:gd name="connsiteY2" fmla="*/ 351410 h 702820"/>
                  <a:gd name="connsiteX3" fmla="*/ 254828 w 464334"/>
                  <a:gd name="connsiteY3" fmla="*/ 702820 h 702820"/>
                  <a:gd name="connsiteX4" fmla="*/ 354019 w 464334"/>
                  <a:gd name="connsiteY4" fmla="*/ 675204 h 702820"/>
                  <a:gd name="connsiteX5" fmla="*/ 394939 w 464334"/>
                  <a:gd name="connsiteY5" fmla="*/ 644575 h 702820"/>
                  <a:gd name="connsiteX6" fmla="*/ 393138 w 464334"/>
                  <a:gd name="connsiteY6" fmla="*/ 641565 h 702820"/>
                  <a:gd name="connsiteX7" fmla="*/ 349617 w 464334"/>
                  <a:gd name="connsiteY7" fmla="*/ 445088 h 702820"/>
                  <a:gd name="connsiteX8" fmla="*/ 461968 w 464334"/>
                  <a:gd name="connsiteY8" fmla="*/ 153694 h 702820"/>
                  <a:gd name="connsiteX9" fmla="*/ 464334 w 464334"/>
                  <a:gd name="connsiteY9" fmla="*/ 151923 h 702820"/>
                  <a:gd name="connsiteX10" fmla="*/ 435019 w 464334"/>
                  <a:gd name="connsiteY10" fmla="*/ 102926 h 702820"/>
                  <a:gd name="connsiteX11" fmla="*/ 306185 w 464334"/>
                  <a:gd name="connsiteY11" fmla="*/ 7139 h 702820"/>
                  <a:gd name="connsiteX0" fmla="*/ 349617 w 464334"/>
                  <a:gd name="connsiteY0" fmla="*/ 445088 h 702820"/>
                  <a:gd name="connsiteX1" fmla="*/ 461968 w 464334"/>
                  <a:gd name="connsiteY1" fmla="*/ 153694 h 702820"/>
                  <a:gd name="connsiteX2" fmla="*/ 464334 w 464334"/>
                  <a:gd name="connsiteY2" fmla="*/ 151923 h 702820"/>
                  <a:gd name="connsiteX3" fmla="*/ 435019 w 464334"/>
                  <a:gd name="connsiteY3" fmla="*/ 102926 h 702820"/>
                  <a:gd name="connsiteX4" fmla="*/ 306185 w 464334"/>
                  <a:gd name="connsiteY4" fmla="*/ 7139 h 702820"/>
                  <a:gd name="connsiteX5" fmla="*/ 254828 w 464334"/>
                  <a:gd name="connsiteY5" fmla="*/ 0 h 702820"/>
                  <a:gd name="connsiteX6" fmla="*/ 0 w 464334"/>
                  <a:gd name="connsiteY6" fmla="*/ 351410 h 702820"/>
                  <a:gd name="connsiteX7" fmla="*/ 254828 w 464334"/>
                  <a:gd name="connsiteY7" fmla="*/ 702820 h 702820"/>
                  <a:gd name="connsiteX8" fmla="*/ 354019 w 464334"/>
                  <a:gd name="connsiteY8" fmla="*/ 675204 h 702820"/>
                  <a:gd name="connsiteX9" fmla="*/ 394939 w 464334"/>
                  <a:gd name="connsiteY9" fmla="*/ 644575 h 702820"/>
                  <a:gd name="connsiteX10" fmla="*/ 393138 w 464334"/>
                  <a:gd name="connsiteY10" fmla="*/ 641565 h 702820"/>
                  <a:gd name="connsiteX11" fmla="*/ 441057 w 464334"/>
                  <a:gd name="connsiteY11" fmla="*/ 536528 h 702820"/>
                  <a:gd name="connsiteX0" fmla="*/ 461968 w 464334"/>
                  <a:gd name="connsiteY0" fmla="*/ 153694 h 702820"/>
                  <a:gd name="connsiteX1" fmla="*/ 464334 w 464334"/>
                  <a:gd name="connsiteY1" fmla="*/ 151923 h 702820"/>
                  <a:gd name="connsiteX2" fmla="*/ 435019 w 464334"/>
                  <a:gd name="connsiteY2" fmla="*/ 102926 h 702820"/>
                  <a:gd name="connsiteX3" fmla="*/ 306185 w 464334"/>
                  <a:gd name="connsiteY3" fmla="*/ 7139 h 702820"/>
                  <a:gd name="connsiteX4" fmla="*/ 254828 w 464334"/>
                  <a:gd name="connsiteY4" fmla="*/ 0 h 702820"/>
                  <a:gd name="connsiteX5" fmla="*/ 0 w 464334"/>
                  <a:gd name="connsiteY5" fmla="*/ 351410 h 702820"/>
                  <a:gd name="connsiteX6" fmla="*/ 254828 w 464334"/>
                  <a:gd name="connsiteY6" fmla="*/ 702820 h 702820"/>
                  <a:gd name="connsiteX7" fmla="*/ 354019 w 464334"/>
                  <a:gd name="connsiteY7" fmla="*/ 675204 h 702820"/>
                  <a:gd name="connsiteX8" fmla="*/ 394939 w 464334"/>
                  <a:gd name="connsiteY8" fmla="*/ 644575 h 702820"/>
                  <a:gd name="connsiteX9" fmla="*/ 393138 w 464334"/>
                  <a:gd name="connsiteY9" fmla="*/ 641565 h 702820"/>
                  <a:gd name="connsiteX10" fmla="*/ 441057 w 464334"/>
                  <a:gd name="connsiteY10" fmla="*/ 536528 h 702820"/>
                  <a:gd name="connsiteX0" fmla="*/ 461968 w 464334"/>
                  <a:gd name="connsiteY0" fmla="*/ 153694 h 702820"/>
                  <a:gd name="connsiteX1" fmla="*/ 464334 w 464334"/>
                  <a:gd name="connsiteY1" fmla="*/ 151923 h 702820"/>
                  <a:gd name="connsiteX2" fmla="*/ 435019 w 464334"/>
                  <a:gd name="connsiteY2" fmla="*/ 102926 h 702820"/>
                  <a:gd name="connsiteX3" fmla="*/ 306185 w 464334"/>
                  <a:gd name="connsiteY3" fmla="*/ 7139 h 702820"/>
                  <a:gd name="connsiteX4" fmla="*/ 254828 w 464334"/>
                  <a:gd name="connsiteY4" fmla="*/ 0 h 702820"/>
                  <a:gd name="connsiteX5" fmla="*/ 0 w 464334"/>
                  <a:gd name="connsiteY5" fmla="*/ 351410 h 702820"/>
                  <a:gd name="connsiteX6" fmla="*/ 254828 w 464334"/>
                  <a:gd name="connsiteY6" fmla="*/ 702820 h 702820"/>
                  <a:gd name="connsiteX7" fmla="*/ 354019 w 464334"/>
                  <a:gd name="connsiteY7" fmla="*/ 675204 h 702820"/>
                  <a:gd name="connsiteX8" fmla="*/ 394939 w 464334"/>
                  <a:gd name="connsiteY8" fmla="*/ 644575 h 702820"/>
                  <a:gd name="connsiteX9" fmla="*/ 393138 w 464334"/>
                  <a:gd name="connsiteY9" fmla="*/ 641565 h 702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64334" h="702820">
                    <a:moveTo>
                      <a:pt x="461968" y="153694"/>
                    </a:moveTo>
                    <a:lnTo>
                      <a:pt x="464334" y="151923"/>
                    </a:lnTo>
                    <a:lnTo>
                      <a:pt x="435019" y="102926"/>
                    </a:lnTo>
                    <a:cubicBezTo>
                      <a:pt x="400433" y="55231"/>
                      <a:pt x="355951" y="21183"/>
                      <a:pt x="306185" y="7139"/>
                    </a:cubicBezTo>
                    <a:cubicBezTo>
                      <a:pt x="289596" y="2458"/>
                      <a:pt x="272420" y="0"/>
                      <a:pt x="254828" y="0"/>
                    </a:cubicBezTo>
                    <a:cubicBezTo>
                      <a:pt x="114090" y="0"/>
                      <a:pt x="0" y="157332"/>
                      <a:pt x="0" y="351410"/>
                    </a:cubicBezTo>
                    <a:cubicBezTo>
                      <a:pt x="0" y="545488"/>
                      <a:pt x="114090" y="702820"/>
                      <a:pt x="254828" y="702820"/>
                    </a:cubicBezTo>
                    <a:cubicBezTo>
                      <a:pt x="290013" y="702820"/>
                      <a:pt x="323532" y="692987"/>
                      <a:pt x="354019" y="675204"/>
                    </a:cubicBezTo>
                    <a:lnTo>
                      <a:pt x="394939" y="644575"/>
                    </a:lnTo>
                    <a:lnTo>
                      <a:pt x="393138" y="641565"/>
                    </a:lnTo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0" name="フリーフォーム: 図形 599">
                <a:extLst>
                  <a:ext uri="{FF2B5EF4-FFF2-40B4-BE49-F238E27FC236}">
                    <a16:creationId xmlns:a16="http://schemas.microsoft.com/office/drawing/2014/main" id="{70843C79-FF2B-4259-B0C1-01C53EB63AB1}"/>
                  </a:ext>
                </a:extLst>
              </p:cNvPr>
              <p:cNvSpPr/>
              <p:nvPr/>
            </p:nvSpPr>
            <p:spPr bwMode="auto">
              <a:xfrm rot="900000" flipH="1">
                <a:off x="1375756" y="4104044"/>
                <a:ext cx="270044" cy="408740"/>
              </a:xfrm>
              <a:custGeom>
                <a:avLst/>
                <a:gdLst>
                  <a:gd name="connsiteX0" fmla="*/ 306185 w 464334"/>
                  <a:gd name="connsiteY0" fmla="*/ 7139 h 702820"/>
                  <a:gd name="connsiteX1" fmla="*/ 254828 w 464334"/>
                  <a:gd name="connsiteY1" fmla="*/ 0 h 702820"/>
                  <a:gd name="connsiteX2" fmla="*/ 0 w 464334"/>
                  <a:gd name="connsiteY2" fmla="*/ 351410 h 702820"/>
                  <a:gd name="connsiteX3" fmla="*/ 254828 w 464334"/>
                  <a:gd name="connsiteY3" fmla="*/ 702820 h 702820"/>
                  <a:gd name="connsiteX4" fmla="*/ 354019 w 464334"/>
                  <a:gd name="connsiteY4" fmla="*/ 675204 h 702820"/>
                  <a:gd name="connsiteX5" fmla="*/ 394939 w 464334"/>
                  <a:gd name="connsiteY5" fmla="*/ 644575 h 702820"/>
                  <a:gd name="connsiteX6" fmla="*/ 393138 w 464334"/>
                  <a:gd name="connsiteY6" fmla="*/ 641565 h 702820"/>
                  <a:gd name="connsiteX7" fmla="*/ 349617 w 464334"/>
                  <a:gd name="connsiteY7" fmla="*/ 445088 h 702820"/>
                  <a:gd name="connsiteX8" fmla="*/ 461968 w 464334"/>
                  <a:gd name="connsiteY8" fmla="*/ 153694 h 702820"/>
                  <a:gd name="connsiteX9" fmla="*/ 464334 w 464334"/>
                  <a:gd name="connsiteY9" fmla="*/ 151923 h 702820"/>
                  <a:gd name="connsiteX10" fmla="*/ 435019 w 464334"/>
                  <a:gd name="connsiteY10" fmla="*/ 102926 h 702820"/>
                  <a:gd name="connsiteX11" fmla="*/ 306185 w 464334"/>
                  <a:gd name="connsiteY11" fmla="*/ 7139 h 702820"/>
                  <a:gd name="connsiteX0" fmla="*/ 349617 w 464334"/>
                  <a:gd name="connsiteY0" fmla="*/ 445088 h 702820"/>
                  <a:gd name="connsiteX1" fmla="*/ 461968 w 464334"/>
                  <a:gd name="connsiteY1" fmla="*/ 153694 h 702820"/>
                  <a:gd name="connsiteX2" fmla="*/ 464334 w 464334"/>
                  <a:gd name="connsiteY2" fmla="*/ 151923 h 702820"/>
                  <a:gd name="connsiteX3" fmla="*/ 435019 w 464334"/>
                  <a:gd name="connsiteY3" fmla="*/ 102926 h 702820"/>
                  <a:gd name="connsiteX4" fmla="*/ 306185 w 464334"/>
                  <a:gd name="connsiteY4" fmla="*/ 7139 h 702820"/>
                  <a:gd name="connsiteX5" fmla="*/ 254828 w 464334"/>
                  <a:gd name="connsiteY5" fmla="*/ 0 h 702820"/>
                  <a:gd name="connsiteX6" fmla="*/ 0 w 464334"/>
                  <a:gd name="connsiteY6" fmla="*/ 351410 h 702820"/>
                  <a:gd name="connsiteX7" fmla="*/ 254828 w 464334"/>
                  <a:gd name="connsiteY7" fmla="*/ 702820 h 702820"/>
                  <a:gd name="connsiteX8" fmla="*/ 354019 w 464334"/>
                  <a:gd name="connsiteY8" fmla="*/ 675204 h 702820"/>
                  <a:gd name="connsiteX9" fmla="*/ 394939 w 464334"/>
                  <a:gd name="connsiteY9" fmla="*/ 644575 h 702820"/>
                  <a:gd name="connsiteX10" fmla="*/ 393138 w 464334"/>
                  <a:gd name="connsiteY10" fmla="*/ 641565 h 702820"/>
                  <a:gd name="connsiteX11" fmla="*/ 441057 w 464334"/>
                  <a:gd name="connsiteY11" fmla="*/ 536528 h 702820"/>
                  <a:gd name="connsiteX0" fmla="*/ 461968 w 464334"/>
                  <a:gd name="connsiteY0" fmla="*/ 153694 h 702820"/>
                  <a:gd name="connsiteX1" fmla="*/ 464334 w 464334"/>
                  <a:gd name="connsiteY1" fmla="*/ 151923 h 702820"/>
                  <a:gd name="connsiteX2" fmla="*/ 435019 w 464334"/>
                  <a:gd name="connsiteY2" fmla="*/ 102926 h 702820"/>
                  <a:gd name="connsiteX3" fmla="*/ 306185 w 464334"/>
                  <a:gd name="connsiteY3" fmla="*/ 7139 h 702820"/>
                  <a:gd name="connsiteX4" fmla="*/ 254828 w 464334"/>
                  <a:gd name="connsiteY4" fmla="*/ 0 h 702820"/>
                  <a:gd name="connsiteX5" fmla="*/ 0 w 464334"/>
                  <a:gd name="connsiteY5" fmla="*/ 351410 h 702820"/>
                  <a:gd name="connsiteX6" fmla="*/ 254828 w 464334"/>
                  <a:gd name="connsiteY6" fmla="*/ 702820 h 702820"/>
                  <a:gd name="connsiteX7" fmla="*/ 354019 w 464334"/>
                  <a:gd name="connsiteY7" fmla="*/ 675204 h 702820"/>
                  <a:gd name="connsiteX8" fmla="*/ 394939 w 464334"/>
                  <a:gd name="connsiteY8" fmla="*/ 644575 h 702820"/>
                  <a:gd name="connsiteX9" fmla="*/ 393138 w 464334"/>
                  <a:gd name="connsiteY9" fmla="*/ 641565 h 702820"/>
                  <a:gd name="connsiteX10" fmla="*/ 441057 w 464334"/>
                  <a:gd name="connsiteY10" fmla="*/ 536528 h 702820"/>
                  <a:gd name="connsiteX0" fmla="*/ 461968 w 464334"/>
                  <a:gd name="connsiteY0" fmla="*/ 153694 h 702820"/>
                  <a:gd name="connsiteX1" fmla="*/ 464334 w 464334"/>
                  <a:gd name="connsiteY1" fmla="*/ 151923 h 702820"/>
                  <a:gd name="connsiteX2" fmla="*/ 435019 w 464334"/>
                  <a:gd name="connsiteY2" fmla="*/ 102926 h 702820"/>
                  <a:gd name="connsiteX3" fmla="*/ 306185 w 464334"/>
                  <a:gd name="connsiteY3" fmla="*/ 7139 h 702820"/>
                  <a:gd name="connsiteX4" fmla="*/ 254828 w 464334"/>
                  <a:gd name="connsiteY4" fmla="*/ 0 h 702820"/>
                  <a:gd name="connsiteX5" fmla="*/ 0 w 464334"/>
                  <a:gd name="connsiteY5" fmla="*/ 351410 h 702820"/>
                  <a:gd name="connsiteX6" fmla="*/ 254828 w 464334"/>
                  <a:gd name="connsiteY6" fmla="*/ 702820 h 702820"/>
                  <a:gd name="connsiteX7" fmla="*/ 354019 w 464334"/>
                  <a:gd name="connsiteY7" fmla="*/ 675204 h 702820"/>
                  <a:gd name="connsiteX8" fmla="*/ 394939 w 464334"/>
                  <a:gd name="connsiteY8" fmla="*/ 644575 h 702820"/>
                  <a:gd name="connsiteX9" fmla="*/ 393138 w 464334"/>
                  <a:gd name="connsiteY9" fmla="*/ 641565 h 702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64334" h="702820">
                    <a:moveTo>
                      <a:pt x="461968" y="153694"/>
                    </a:moveTo>
                    <a:lnTo>
                      <a:pt x="464334" y="151923"/>
                    </a:lnTo>
                    <a:lnTo>
                      <a:pt x="435019" y="102926"/>
                    </a:lnTo>
                    <a:cubicBezTo>
                      <a:pt x="400433" y="55231"/>
                      <a:pt x="355951" y="21183"/>
                      <a:pt x="306185" y="7139"/>
                    </a:cubicBezTo>
                    <a:cubicBezTo>
                      <a:pt x="289596" y="2458"/>
                      <a:pt x="272420" y="0"/>
                      <a:pt x="254828" y="0"/>
                    </a:cubicBezTo>
                    <a:cubicBezTo>
                      <a:pt x="114090" y="0"/>
                      <a:pt x="0" y="157332"/>
                      <a:pt x="0" y="351410"/>
                    </a:cubicBezTo>
                    <a:cubicBezTo>
                      <a:pt x="0" y="545488"/>
                      <a:pt x="114090" y="702820"/>
                      <a:pt x="254828" y="702820"/>
                    </a:cubicBezTo>
                    <a:cubicBezTo>
                      <a:pt x="290013" y="702820"/>
                      <a:pt x="323532" y="692987"/>
                      <a:pt x="354019" y="675204"/>
                    </a:cubicBezTo>
                    <a:lnTo>
                      <a:pt x="394939" y="644575"/>
                    </a:lnTo>
                    <a:lnTo>
                      <a:pt x="393138" y="641565"/>
                    </a:lnTo>
                  </a:path>
                </a:pathLst>
              </a:cu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1" name="四角形: 角を丸くする 600">
                <a:extLst>
                  <a:ext uri="{FF2B5EF4-FFF2-40B4-BE49-F238E27FC236}">
                    <a16:creationId xmlns:a16="http://schemas.microsoft.com/office/drawing/2014/main" id="{39B44B5E-702E-48AE-9E22-0B0129EDF2E7}"/>
                  </a:ext>
                </a:extLst>
              </p:cNvPr>
              <p:cNvSpPr/>
              <p:nvPr/>
            </p:nvSpPr>
            <p:spPr bwMode="auto">
              <a:xfrm>
                <a:off x="154216" y="3816197"/>
                <a:ext cx="369040" cy="6261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2" name="楕円 601">
                <a:extLst>
                  <a:ext uri="{FF2B5EF4-FFF2-40B4-BE49-F238E27FC236}">
                    <a16:creationId xmlns:a16="http://schemas.microsoft.com/office/drawing/2014/main" id="{232F6BE7-CF32-49BE-9EF3-15EDF9CE47EA}"/>
                  </a:ext>
                </a:extLst>
              </p:cNvPr>
              <p:cNvSpPr/>
              <p:nvPr/>
            </p:nvSpPr>
            <p:spPr bwMode="auto">
              <a:xfrm>
                <a:off x="192361" y="4113319"/>
                <a:ext cx="249289" cy="316057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3" name="楕円 602">
                <a:extLst>
                  <a:ext uri="{FF2B5EF4-FFF2-40B4-BE49-F238E27FC236}">
                    <a16:creationId xmlns:a16="http://schemas.microsoft.com/office/drawing/2014/main" id="{F5A8FCE5-2C24-4BE3-8477-A2198DF3D095}"/>
                  </a:ext>
                </a:extLst>
              </p:cNvPr>
              <p:cNvSpPr/>
              <p:nvPr/>
            </p:nvSpPr>
            <p:spPr bwMode="auto">
              <a:xfrm>
                <a:off x="517778" y="4500410"/>
                <a:ext cx="230723" cy="94963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4" name="月 603">
                <a:extLst>
                  <a:ext uri="{FF2B5EF4-FFF2-40B4-BE49-F238E27FC236}">
                    <a16:creationId xmlns:a16="http://schemas.microsoft.com/office/drawing/2014/main" id="{2E560A47-8636-4AAD-80B9-64FFCE0371DE}"/>
                  </a:ext>
                </a:extLst>
              </p:cNvPr>
              <p:cNvSpPr/>
              <p:nvPr/>
            </p:nvSpPr>
            <p:spPr bwMode="auto">
              <a:xfrm rot="5400000">
                <a:off x="295043" y="3553283"/>
                <a:ext cx="90451" cy="355017"/>
              </a:xfrm>
              <a:prstGeom prst="moon">
                <a:avLst>
                  <a:gd name="adj" fmla="val 60765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92" name="グループ化 591">
              <a:extLst>
                <a:ext uri="{FF2B5EF4-FFF2-40B4-BE49-F238E27FC236}">
                  <a16:creationId xmlns:a16="http://schemas.microsoft.com/office/drawing/2014/main" id="{E14B28BC-708D-467A-879F-9B3E0D039F72}"/>
                </a:ext>
              </a:extLst>
            </p:cNvPr>
            <p:cNvGrpSpPr/>
            <p:nvPr/>
          </p:nvGrpSpPr>
          <p:grpSpPr>
            <a:xfrm>
              <a:off x="1260035" y="5486129"/>
              <a:ext cx="593818" cy="1048244"/>
              <a:chOff x="4789258" y="5915105"/>
              <a:chExt cx="593818" cy="1048244"/>
            </a:xfrm>
          </p:grpSpPr>
          <p:sp>
            <p:nvSpPr>
              <p:cNvPr id="593" name="フリーフォーム: 図形 592">
                <a:extLst>
                  <a:ext uri="{FF2B5EF4-FFF2-40B4-BE49-F238E27FC236}">
                    <a16:creationId xmlns:a16="http://schemas.microsoft.com/office/drawing/2014/main" id="{33F45745-F49C-43A9-BF28-E2A0B774F536}"/>
                  </a:ext>
                </a:extLst>
              </p:cNvPr>
              <p:cNvSpPr/>
              <p:nvPr/>
            </p:nvSpPr>
            <p:spPr bwMode="auto">
              <a:xfrm rot="9000000" flipH="1">
                <a:off x="4993774" y="6638987"/>
                <a:ext cx="389302" cy="324362"/>
              </a:xfrm>
              <a:custGeom>
                <a:avLst/>
                <a:gdLst>
                  <a:gd name="connsiteX0" fmla="*/ 303529 w 630661"/>
                  <a:gd name="connsiteY0" fmla="*/ 0 h 525460"/>
                  <a:gd name="connsiteX1" fmla="*/ 373171 w 630661"/>
                  <a:gd name="connsiteY1" fmla="*/ 46164 h 525460"/>
                  <a:gd name="connsiteX2" fmla="*/ 373907 w 630661"/>
                  <a:gd name="connsiteY2" fmla="*/ 49805 h 525460"/>
                  <a:gd name="connsiteX3" fmla="*/ 374643 w 630661"/>
                  <a:gd name="connsiteY3" fmla="*/ 46163 h 525460"/>
                  <a:gd name="connsiteX4" fmla="*/ 444286 w 630661"/>
                  <a:gd name="connsiteY4" fmla="*/ 0 h 525460"/>
                  <a:gd name="connsiteX5" fmla="*/ 513929 w 630661"/>
                  <a:gd name="connsiteY5" fmla="*/ 46163 h 525460"/>
                  <a:gd name="connsiteX6" fmla="*/ 516704 w 630661"/>
                  <a:gd name="connsiteY6" fmla="*/ 59908 h 525460"/>
                  <a:gd name="connsiteX7" fmla="*/ 526273 w 630661"/>
                  <a:gd name="connsiteY7" fmla="*/ 45715 h 525460"/>
                  <a:gd name="connsiteX8" fmla="*/ 569512 w 630661"/>
                  <a:gd name="connsiteY8" fmla="*/ 27804 h 525460"/>
                  <a:gd name="connsiteX9" fmla="*/ 630661 w 630661"/>
                  <a:gd name="connsiteY9" fmla="*/ 88953 h 525460"/>
                  <a:gd name="connsiteX10" fmla="*/ 630661 w 630661"/>
                  <a:gd name="connsiteY10" fmla="*/ 288627 h 525460"/>
                  <a:gd name="connsiteX11" fmla="*/ 630661 w 630661"/>
                  <a:gd name="connsiteY11" fmla="*/ 328187 h 525460"/>
                  <a:gd name="connsiteX12" fmla="*/ 433388 w 630661"/>
                  <a:gd name="connsiteY12" fmla="*/ 525460 h 525460"/>
                  <a:gd name="connsiteX13" fmla="*/ 287873 w 630661"/>
                  <a:gd name="connsiteY13" fmla="*/ 525459 h 525460"/>
                  <a:gd name="connsiteX14" fmla="*/ 148380 w 630661"/>
                  <a:gd name="connsiteY14" fmla="*/ 467679 h 525460"/>
                  <a:gd name="connsiteX15" fmla="*/ 122538 w 630661"/>
                  <a:gd name="connsiteY15" fmla="*/ 429349 h 525460"/>
                  <a:gd name="connsiteX16" fmla="*/ 117463 w 630661"/>
                  <a:gd name="connsiteY16" fmla="*/ 428362 h 525460"/>
                  <a:gd name="connsiteX17" fmla="*/ 93767 w 630661"/>
                  <a:gd name="connsiteY17" fmla="*/ 412626 h 525460"/>
                  <a:gd name="connsiteX18" fmla="*/ 36249 w 630661"/>
                  <a:gd name="connsiteY18" fmla="*/ 355108 h 525460"/>
                  <a:gd name="connsiteX19" fmla="*/ 30808 w 630661"/>
                  <a:gd name="connsiteY19" fmla="*/ 346914 h 525460"/>
                  <a:gd name="connsiteX20" fmla="*/ 20980 w 630661"/>
                  <a:gd name="connsiteY20" fmla="*/ 340388 h 525460"/>
                  <a:gd name="connsiteX21" fmla="*/ 20980 w 630661"/>
                  <a:gd name="connsiteY21" fmla="*/ 239083 h 525460"/>
                  <a:gd name="connsiteX22" fmla="*/ 78498 w 630661"/>
                  <a:gd name="connsiteY22" fmla="*/ 181565 h 525460"/>
                  <a:gd name="connsiteX23" fmla="*/ 87189 w 630661"/>
                  <a:gd name="connsiteY23" fmla="*/ 175795 h 525460"/>
                  <a:gd name="connsiteX24" fmla="*/ 87189 w 630661"/>
                  <a:gd name="connsiteY24" fmla="*/ 75583 h 525460"/>
                  <a:gd name="connsiteX25" fmla="*/ 162771 w 630661"/>
                  <a:gd name="connsiteY25" fmla="*/ 1 h 525460"/>
                  <a:gd name="connsiteX26" fmla="*/ 232415 w 630661"/>
                  <a:gd name="connsiteY26" fmla="*/ 46163 h 525460"/>
                  <a:gd name="connsiteX27" fmla="*/ 233150 w 630661"/>
                  <a:gd name="connsiteY27" fmla="*/ 49805 h 525460"/>
                  <a:gd name="connsiteX28" fmla="*/ 233885 w 630661"/>
                  <a:gd name="connsiteY28" fmla="*/ 46164 h 525460"/>
                  <a:gd name="connsiteX29" fmla="*/ 303529 w 630661"/>
                  <a:gd name="connsiteY29" fmla="*/ 0 h 525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30661" h="525460">
                    <a:moveTo>
                      <a:pt x="303529" y="0"/>
                    </a:moveTo>
                    <a:cubicBezTo>
                      <a:pt x="334835" y="0"/>
                      <a:pt x="361698" y="19035"/>
                      <a:pt x="373171" y="46164"/>
                    </a:cubicBezTo>
                    <a:lnTo>
                      <a:pt x="373907" y="49805"/>
                    </a:lnTo>
                    <a:lnTo>
                      <a:pt x="374643" y="46163"/>
                    </a:lnTo>
                    <a:cubicBezTo>
                      <a:pt x="386116" y="19035"/>
                      <a:pt x="412978" y="1"/>
                      <a:pt x="444286" y="0"/>
                    </a:cubicBezTo>
                    <a:cubicBezTo>
                      <a:pt x="475592" y="0"/>
                      <a:pt x="502455" y="19035"/>
                      <a:pt x="513929" y="46163"/>
                    </a:cubicBezTo>
                    <a:lnTo>
                      <a:pt x="516704" y="59908"/>
                    </a:lnTo>
                    <a:lnTo>
                      <a:pt x="526273" y="45715"/>
                    </a:lnTo>
                    <a:cubicBezTo>
                      <a:pt x="537339" y="34648"/>
                      <a:pt x="552626" y="27804"/>
                      <a:pt x="569512" y="27804"/>
                    </a:cubicBezTo>
                    <a:cubicBezTo>
                      <a:pt x="603285" y="27804"/>
                      <a:pt x="630662" y="55181"/>
                      <a:pt x="630661" y="88953"/>
                    </a:cubicBezTo>
                    <a:cubicBezTo>
                      <a:pt x="630662" y="155511"/>
                      <a:pt x="630661" y="222070"/>
                      <a:pt x="630661" y="288627"/>
                    </a:cubicBezTo>
                    <a:lnTo>
                      <a:pt x="630661" y="328187"/>
                    </a:lnTo>
                    <a:cubicBezTo>
                      <a:pt x="630661" y="437138"/>
                      <a:pt x="542339" y="525460"/>
                      <a:pt x="433388" y="525460"/>
                    </a:cubicBezTo>
                    <a:lnTo>
                      <a:pt x="287873" y="525459"/>
                    </a:lnTo>
                    <a:cubicBezTo>
                      <a:pt x="233398" y="525459"/>
                      <a:pt x="184080" y="503379"/>
                      <a:pt x="148380" y="467679"/>
                    </a:cubicBezTo>
                    <a:lnTo>
                      <a:pt x="122538" y="429349"/>
                    </a:lnTo>
                    <a:lnTo>
                      <a:pt x="117463" y="428362"/>
                    </a:lnTo>
                    <a:cubicBezTo>
                      <a:pt x="108840" y="424865"/>
                      <a:pt x="100760" y="419619"/>
                      <a:pt x="93767" y="412626"/>
                    </a:cubicBezTo>
                    <a:lnTo>
                      <a:pt x="36249" y="355108"/>
                    </a:lnTo>
                    <a:lnTo>
                      <a:pt x="30808" y="346914"/>
                    </a:lnTo>
                    <a:lnTo>
                      <a:pt x="20980" y="340388"/>
                    </a:lnTo>
                    <a:cubicBezTo>
                      <a:pt x="-6994" y="312413"/>
                      <a:pt x="-6994" y="267058"/>
                      <a:pt x="20980" y="239083"/>
                    </a:cubicBezTo>
                    <a:lnTo>
                      <a:pt x="78498" y="181565"/>
                    </a:lnTo>
                    <a:lnTo>
                      <a:pt x="87189" y="175795"/>
                    </a:lnTo>
                    <a:lnTo>
                      <a:pt x="87189" y="75583"/>
                    </a:lnTo>
                    <a:cubicBezTo>
                      <a:pt x="87189" y="33840"/>
                      <a:pt x="121029" y="0"/>
                      <a:pt x="162771" y="1"/>
                    </a:cubicBezTo>
                    <a:cubicBezTo>
                      <a:pt x="194078" y="0"/>
                      <a:pt x="220940" y="19035"/>
                      <a:pt x="232415" y="46163"/>
                    </a:cubicBezTo>
                    <a:lnTo>
                      <a:pt x="233150" y="49805"/>
                    </a:lnTo>
                    <a:lnTo>
                      <a:pt x="233885" y="46164"/>
                    </a:lnTo>
                    <a:cubicBezTo>
                      <a:pt x="245359" y="19035"/>
                      <a:pt x="272221" y="0"/>
                      <a:pt x="30352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4" name="台形 229">
                <a:extLst>
                  <a:ext uri="{FF2B5EF4-FFF2-40B4-BE49-F238E27FC236}">
                    <a16:creationId xmlns:a16="http://schemas.microsoft.com/office/drawing/2014/main" id="{E1DF29A7-49B3-4693-A42E-2E45FA5FD080}"/>
                  </a:ext>
                </a:extLst>
              </p:cNvPr>
              <p:cNvSpPr/>
              <p:nvPr/>
            </p:nvSpPr>
            <p:spPr bwMode="auto">
              <a:xfrm rot="20478966" flipH="1">
                <a:off x="4789258" y="5915105"/>
                <a:ext cx="370433" cy="788797"/>
              </a:xfrm>
              <a:custGeom>
                <a:avLst/>
                <a:gdLst>
                  <a:gd name="connsiteX0" fmla="*/ 0 w 370433"/>
                  <a:gd name="connsiteY0" fmla="*/ 788797 h 788797"/>
                  <a:gd name="connsiteX1" fmla="*/ 140842 w 370433"/>
                  <a:gd name="connsiteY1" fmla="*/ 0 h 788797"/>
                  <a:gd name="connsiteX2" fmla="*/ 229591 w 370433"/>
                  <a:gd name="connsiteY2" fmla="*/ 0 h 788797"/>
                  <a:gd name="connsiteX3" fmla="*/ 370433 w 370433"/>
                  <a:gd name="connsiteY3" fmla="*/ 788797 h 788797"/>
                  <a:gd name="connsiteX4" fmla="*/ 0 w 370433"/>
                  <a:gd name="connsiteY4" fmla="*/ 788797 h 788797"/>
                  <a:gd name="connsiteX0" fmla="*/ 0 w 370433"/>
                  <a:gd name="connsiteY0" fmla="*/ 791696 h 791696"/>
                  <a:gd name="connsiteX1" fmla="*/ 140842 w 370433"/>
                  <a:gd name="connsiteY1" fmla="*/ 2899 h 791696"/>
                  <a:gd name="connsiteX2" fmla="*/ 174602 w 370433"/>
                  <a:gd name="connsiteY2" fmla="*/ 0 h 791696"/>
                  <a:gd name="connsiteX3" fmla="*/ 229591 w 370433"/>
                  <a:gd name="connsiteY3" fmla="*/ 2899 h 791696"/>
                  <a:gd name="connsiteX4" fmla="*/ 370433 w 370433"/>
                  <a:gd name="connsiteY4" fmla="*/ 791696 h 791696"/>
                  <a:gd name="connsiteX5" fmla="*/ 0 w 370433"/>
                  <a:gd name="connsiteY5" fmla="*/ 791696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5" fmla="*/ 266042 w 370433"/>
                  <a:gd name="connsiteY5" fmla="*/ 91440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0" fmla="*/ 229591 w 370433"/>
                  <a:gd name="connsiteY0" fmla="*/ 0 h 788797"/>
                  <a:gd name="connsiteX1" fmla="*/ 370433 w 370433"/>
                  <a:gd name="connsiteY1" fmla="*/ 788797 h 788797"/>
                  <a:gd name="connsiteX2" fmla="*/ 0 w 370433"/>
                  <a:gd name="connsiteY2" fmla="*/ 788797 h 788797"/>
                  <a:gd name="connsiteX3" fmla="*/ 140842 w 370433"/>
                  <a:gd name="connsiteY3" fmla="*/ 0 h 78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433" h="788797">
                    <a:moveTo>
                      <a:pt x="229591" y="0"/>
                    </a:moveTo>
                    <a:lnTo>
                      <a:pt x="370433" y="788797"/>
                    </a:lnTo>
                    <a:lnTo>
                      <a:pt x="0" y="788797"/>
                    </a:lnTo>
                    <a:lnTo>
                      <a:pt x="140842" y="0"/>
                    </a:lnTo>
                  </a:path>
                </a:pathLst>
              </a:custGeom>
              <a:solidFill>
                <a:srgbClr val="FF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25" name="グループ化 624">
            <a:extLst>
              <a:ext uri="{FF2B5EF4-FFF2-40B4-BE49-F238E27FC236}">
                <a16:creationId xmlns:a16="http://schemas.microsoft.com/office/drawing/2014/main" id="{0970773E-FDBC-4375-AC14-8DA52CC14AEB}"/>
              </a:ext>
            </a:extLst>
          </p:cNvPr>
          <p:cNvGrpSpPr/>
          <p:nvPr/>
        </p:nvGrpSpPr>
        <p:grpSpPr>
          <a:xfrm>
            <a:off x="8157574" y="4620023"/>
            <a:ext cx="1012872" cy="1652423"/>
            <a:chOff x="2316875" y="2732487"/>
            <a:chExt cx="2878477" cy="4696014"/>
          </a:xfrm>
        </p:grpSpPr>
        <p:grpSp>
          <p:nvGrpSpPr>
            <p:cNvPr id="626" name="グループ化 625">
              <a:extLst>
                <a:ext uri="{FF2B5EF4-FFF2-40B4-BE49-F238E27FC236}">
                  <a16:creationId xmlns:a16="http://schemas.microsoft.com/office/drawing/2014/main" id="{453A7A52-9231-43E4-8335-87BEF313B98A}"/>
                </a:ext>
              </a:extLst>
            </p:cNvPr>
            <p:cNvGrpSpPr/>
            <p:nvPr/>
          </p:nvGrpSpPr>
          <p:grpSpPr>
            <a:xfrm>
              <a:off x="2316875" y="5598039"/>
              <a:ext cx="1732170" cy="522854"/>
              <a:chOff x="5728255" y="5962879"/>
              <a:chExt cx="1732170" cy="522854"/>
            </a:xfrm>
          </p:grpSpPr>
          <p:grpSp>
            <p:nvGrpSpPr>
              <p:cNvPr id="659" name="グループ化 658">
                <a:extLst>
                  <a:ext uri="{FF2B5EF4-FFF2-40B4-BE49-F238E27FC236}">
                    <a16:creationId xmlns:a16="http://schemas.microsoft.com/office/drawing/2014/main" id="{BBDC2C61-22D1-49C7-AC86-82C2D41E3F1B}"/>
                  </a:ext>
                </a:extLst>
              </p:cNvPr>
              <p:cNvGrpSpPr/>
              <p:nvPr/>
            </p:nvGrpSpPr>
            <p:grpSpPr>
              <a:xfrm rot="825493">
                <a:off x="5728255" y="5962879"/>
                <a:ext cx="1330127" cy="470697"/>
                <a:chOff x="464130" y="5761054"/>
                <a:chExt cx="1330127" cy="470697"/>
              </a:xfrm>
            </p:grpSpPr>
            <p:sp>
              <p:nvSpPr>
                <p:cNvPr id="661" name="四角形: 角を丸くする 660">
                  <a:extLst>
                    <a:ext uri="{FF2B5EF4-FFF2-40B4-BE49-F238E27FC236}">
                      <a16:creationId xmlns:a16="http://schemas.microsoft.com/office/drawing/2014/main" id="{7EC39802-8F35-4704-8B78-21E3382D91A1}"/>
                    </a:ext>
                  </a:extLst>
                </p:cNvPr>
                <p:cNvSpPr/>
                <p:nvPr/>
              </p:nvSpPr>
              <p:spPr bwMode="auto">
                <a:xfrm rot="15324766" flipH="1">
                  <a:off x="934247" y="5445577"/>
                  <a:ext cx="114419" cy="1054654"/>
                </a:xfrm>
                <a:prstGeom prst="roundRect">
                  <a:avLst/>
                </a:pr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2" name="フリーフォーム: 図形 661">
                  <a:extLst>
                    <a:ext uri="{FF2B5EF4-FFF2-40B4-BE49-F238E27FC236}">
                      <a16:creationId xmlns:a16="http://schemas.microsoft.com/office/drawing/2014/main" id="{7939AF60-994E-4A93-80AF-B29FDA1E0145}"/>
                    </a:ext>
                  </a:extLst>
                </p:cNvPr>
                <p:cNvSpPr/>
                <p:nvPr/>
              </p:nvSpPr>
              <p:spPr bwMode="auto">
                <a:xfrm rot="15324766" flipH="1">
                  <a:off x="1032968" y="5470462"/>
                  <a:ext cx="470697" cy="1051881"/>
                </a:xfrm>
                <a:custGeom>
                  <a:avLst/>
                  <a:gdLst>
                    <a:gd name="connsiteX0" fmla="*/ 324584 w 596331"/>
                    <a:gd name="connsiteY0" fmla="*/ 0 h 1332640"/>
                    <a:gd name="connsiteX1" fmla="*/ 98282 w 596331"/>
                    <a:gd name="connsiteY1" fmla="*/ 60637 h 1332640"/>
                    <a:gd name="connsiteX2" fmla="*/ 47630 w 596331"/>
                    <a:gd name="connsiteY2" fmla="*/ 148369 h 1332640"/>
                    <a:gd name="connsiteX3" fmla="*/ 135362 w 596331"/>
                    <a:gd name="connsiteY3" fmla="*/ 199021 h 1332640"/>
                    <a:gd name="connsiteX4" fmla="*/ 298656 w 596331"/>
                    <a:gd name="connsiteY4" fmla="*/ 155267 h 1332640"/>
                    <a:gd name="connsiteX5" fmla="*/ 287145 w 596331"/>
                    <a:gd name="connsiteY5" fmla="*/ 179962 h 1332640"/>
                    <a:gd name="connsiteX6" fmla="*/ 50004 w 596331"/>
                    <a:gd name="connsiteY6" fmla="*/ 243503 h 1332640"/>
                    <a:gd name="connsiteX7" fmla="*/ 2314 w 596331"/>
                    <a:gd name="connsiteY7" fmla="*/ 326105 h 1332640"/>
                    <a:gd name="connsiteX8" fmla="*/ 84915 w 596331"/>
                    <a:gd name="connsiteY8" fmla="*/ 373795 h 1332640"/>
                    <a:gd name="connsiteX9" fmla="*/ 272741 w 596331"/>
                    <a:gd name="connsiteY9" fmla="*/ 323467 h 1332640"/>
                    <a:gd name="connsiteX10" fmla="*/ 272684 w 596331"/>
                    <a:gd name="connsiteY10" fmla="*/ 325311 h 1332640"/>
                    <a:gd name="connsiteX11" fmla="*/ 273169 w 596331"/>
                    <a:gd name="connsiteY11" fmla="*/ 355159 h 1332640"/>
                    <a:gd name="connsiteX12" fmla="*/ 88846 w 596331"/>
                    <a:gd name="connsiteY12" fmla="*/ 404548 h 1332640"/>
                    <a:gd name="connsiteX13" fmla="*/ 38194 w 596331"/>
                    <a:gd name="connsiteY13" fmla="*/ 492280 h 1332640"/>
                    <a:gd name="connsiteX14" fmla="*/ 125926 w 596331"/>
                    <a:gd name="connsiteY14" fmla="*/ 542932 h 1332640"/>
                    <a:gd name="connsiteX15" fmla="*/ 275569 w 596331"/>
                    <a:gd name="connsiteY15" fmla="*/ 502836 h 1332640"/>
                    <a:gd name="connsiteX16" fmla="*/ 275814 w 596331"/>
                    <a:gd name="connsiteY16" fmla="*/ 517960 h 1332640"/>
                    <a:gd name="connsiteX17" fmla="*/ 275750 w 596331"/>
                    <a:gd name="connsiteY17" fmla="*/ 521931 h 1332640"/>
                    <a:gd name="connsiteX18" fmla="*/ 140308 w 596331"/>
                    <a:gd name="connsiteY18" fmla="*/ 558221 h 1332640"/>
                    <a:gd name="connsiteX19" fmla="*/ 95254 w 596331"/>
                    <a:gd name="connsiteY19" fmla="*/ 636258 h 1332640"/>
                    <a:gd name="connsiteX20" fmla="*/ 173291 w 596331"/>
                    <a:gd name="connsiteY20" fmla="*/ 681313 h 1332640"/>
                    <a:gd name="connsiteX21" fmla="*/ 273597 w 596331"/>
                    <a:gd name="connsiteY21" fmla="*/ 654436 h 1332640"/>
                    <a:gd name="connsiteX22" fmla="*/ 272684 w 596331"/>
                    <a:gd name="connsiteY22" fmla="*/ 710609 h 1332640"/>
                    <a:gd name="connsiteX23" fmla="*/ 285813 w 596331"/>
                    <a:gd name="connsiteY23" fmla="*/ 853100 h 1332640"/>
                    <a:gd name="connsiteX24" fmla="*/ 286152 w 596331"/>
                    <a:gd name="connsiteY24" fmla="*/ 853829 h 1332640"/>
                    <a:gd name="connsiteX25" fmla="*/ 285118 w 596331"/>
                    <a:gd name="connsiteY25" fmla="*/ 856325 h 1332640"/>
                    <a:gd name="connsiteX26" fmla="*/ 285118 w 596331"/>
                    <a:gd name="connsiteY26" fmla="*/ 1304150 h 1332640"/>
                    <a:gd name="connsiteX27" fmla="*/ 313608 w 596331"/>
                    <a:gd name="connsiteY27" fmla="*/ 1332640 h 1332640"/>
                    <a:gd name="connsiteX28" fmla="*/ 427567 w 596331"/>
                    <a:gd name="connsiteY28" fmla="*/ 1332640 h 1332640"/>
                    <a:gd name="connsiteX29" fmla="*/ 456057 w 596331"/>
                    <a:gd name="connsiteY29" fmla="*/ 1304150 h 1332640"/>
                    <a:gd name="connsiteX30" fmla="*/ 456057 w 596331"/>
                    <a:gd name="connsiteY30" fmla="*/ 891231 h 1332640"/>
                    <a:gd name="connsiteX31" fmla="*/ 458457 w 596331"/>
                    <a:gd name="connsiteY31" fmla="*/ 890364 h 1332640"/>
                    <a:gd name="connsiteX32" fmla="*/ 596331 w 596331"/>
                    <a:gd name="connsiteY32" fmla="*/ 517960 h 1332640"/>
                    <a:gd name="connsiteX33" fmla="*/ 458457 w 596331"/>
                    <a:gd name="connsiteY33" fmla="*/ 145556 h 1332640"/>
                    <a:gd name="connsiteX34" fmla="*/ 449842 w 596331"/>
                    <a:gd name="connsiteY34" fmla="*/ 142442 h 1332640"/>
                    <a:gd name="connsiteX35" fmla="*/ 413823 w 596331"/>
                    <a:gd name="connsiteY35" fmla="*/ 45230 h 1332640"/>
                    <a:gd name="connsiteX36" fmla="*/ 376551 w 596331"/>
                    <a:gd name="connsiteY36" fmla="*/ 5022 h 1332640"/>
                    <a:gd name="connsiteX37" fmla="*/ 357157 w 596331"/>
                    <a:gd name="connsiteY37" fmla="*/ 4288 h 1332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96331" h="1332640">
                      <a:moveTo>
                        <a:pt x="324584" y="0"/>
                      </a:moveTo>
                      <a:lnTo>
                        <a:pt x="98282" y="60637"/>
                      </a:lnTo>
                      <a:cubicBezTo>
                        <a:pt x="60068" y="70876"/>
                        <a:pt x="37390" y="110155"/>
                        <a:pt x="47630" y="148369"/>
                      </a:cubicBezTo>
                      <a:cubicBezTo>
                        <a:pt x="57869" y="186583"/>
                        <a:pt x="97148" y="209261"/>
                        <a:pt x="135362" y="199021"/>
                      </a:cubicBezTo>
                      <a:lnTo>
                        <a:pt x="298656" y="155267"/>
                      </a:lnTo>
                      <a:lnTo>
                        <a:pt x="287145" y="179962"/>
                      </a:lnTo>
                      <a:lnTo>
                        <a:pt x="50004" y="243503"/>
                      </a:lnTo>
                      <a:cubicBezTo>
                        <a:pt x="14025" y="253143"/>
                        <a:pt x="-7327" y="290126"/>
                        <a:pt x="2314" y="326105"/>
                      </a:cubicBezTo>
                      <a:cubicBezTo>
                        <a:pt x="11954" y="362083"/>
                        <a:pt x="48937" y="383435"/>
                        <a:pt x="84915" y="373795"/>
                      </a:cubicBezTo>
                      <a:lnTo>
                        <a:pt x="272741" y="323467"/>
                      </a:lnTo>
                      <a:lnTo>
                        <a:pt x="272684" y="325311"/>
                      </a:lnTo>
                      <a:lnTo>
                        <a:pt x="273169" y="355159"/>
                      </a:lnTo>
                      <a:lnTo>
                        <a:pt x="88846" y="404548"/>
                      </a:lnTo>
                      <a:cubicBezTo>
                        <a:pt x="50632" y="414788"/>
                        <a:pt x="27954" y="454066"/>
                        <a:pt x="38194" y="492280"/>
                      </a:cubicBezTo>
                      <a:cubicBezTo>
                        <a:pt x="48433" y="530494"/>
                        <a:pt x="87712" y="553172"/>
                        <a:pt x="125926" y="542932"/>
                      </a:cubicBezTo>
                      <a:lnTo>
                        <a:pt x="275569" y="502836"/>
                      </a:lnTo>
                      <a:lnTo>
                        <a:pt x="275814" y="517960"/>
                      </a:lnTo>
                      <a:lnTo>
                        <a:pt x="275750" y="521931"/>
                      </a:lnTo>
                      <a:lnTo>
                        <a:pt x="140308" y="558221"/>
                      </a:lnTo>
                      <a:cubicBezTo>
                        <a:pt x="106318" y="567329"/>
                        <a:pt x="86146" y="602268"/>
                        <a:pt x="95254" y="636258"/>
                      </a:cubicBezTo>
                      <a:cubicBezTo>
                        <a:pt x="104362" y="670249"/>
                        <a:pt x="139300" y="690421"/>
                        <a:pt x="173291" y="681313"/>
                      </a:cubicBezTo>
                      <a:lnTo>
                        <a:pt x="273597" y="654436"/>
                      </a:lnTo>
                      <a:lnTo>
                        <a:pt x="272684" y="710609"/>
                      </a:lnTo>
                      <a:cubicBezTo>
                        <a:pt x="272474" y="767877"/>
                        <a:pt x="274974" y="816784"/>
                        <a:pt x="285813" y="853100"/>
                      </a:cubicBezTo>
                      <a:lnTo>
                        <a:pt x="286152" y="853829"/>
                      </a:lnTo>
                      <a:lnTo>
                        <a:pt x="285118" y="856325"/>
                      </a:lnTo>
                      <a:lnTo>
                        <a:pt x="285118" y="1304150"/>
                      </a:lnTo>
                      <a:cubicBezTo>
                        <a:pt x="285118" y="1319885"/>
                        <a:pt x="297873" y="1332640"/>
                        <a:pt x="313608" y="1332640"/>
                      </a:cubicBezTo>
                      <a:lnTo>
                        <a:pt x="427567" y="1332640"/>
                      </a:lnTo>
                      <a:cubicBezTo>
                        <a:pt x="443302" y="1332640"/>
                        <a:pt x="456057" y="1319885"/>
                        <a:pt x="456057" y="1304150"/>
                      </a:cubicBezTo>
                      <a:lnTo>
                        <a:pt x="456057" y="891231"/>
                      </a:lnTo>
                      <a:lnTo>
                        <a:pt x="458457" y="890364"/>
                      </a:lnTo>
                      <a:cubicBezTo>
                        <a:pt x="539480" y="829008"/>
                        <a:pt x="596331" y="685371"/>
                        <a:pt x="596331" y="517960"/>
                      </a:cubicBezTo>
                      <a:cubicBezTo>
                        <a:pt x="596331" y="350550"/>
                        <a:pt x="539480" y="206912"/>
                        <a:pt x="458457" y="145556"/>
                      </a:cubicBezTo>
                      <a:lnTo>
                        <a:pt x="449842" y="142442"/>
                      </a:lnTo>
                      <a:lnTo>
                        <a:pt x="413823" y="45230"/>
                      </a:lnTo>
                      <a:cubicBezTo>
                        <a:pt x="406951" y="26681"/>
                        <a:pt x="393211" y="12674"/>
                        <a:pt x="376551" y="5022"/>
                      </a:cubicBezTo>
                      <a:lnTo>
                        <a:pt x="357157" y="4288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60" name="台形 229">
                <a:extLst>
                  <a:ext uri="{FF2B5EF4-FFF2-40B4-BE49-F238E27FC236}">
                    <a16:creationId xmlns:a16="http://schemas.microsoft.com/office/drawing/2014/main" id="{3C9933D8-EEF8-4800-BC66-7056C37CD509}"/>
                  </a:ext>
                </a:extLst>
              </p:cNvPr>
              <p:cNvSpPr/>
              <p:nvPr/>
            </p:nvSpPr>
            <p:spPr bwMode="auto">
              <a:xfrm rot="5682427" flipH="1">
                <a:off x="6974927" y="6000236"/>
                <a:ext cx="370433" cy="600562"/>
              </a:xfrm>
              <a:custGeom>
                <a:avLst/>
                <a:gdLst>
                  <a:gd name="connsiteX0" fmla="*/ 0 w 370433"/>
                  <a:gd name="connsiteY0" fmla="*/ 788797 h 788797"/>
                  <a:gd name="connsiteX1" fmla="*/ 140842 w 370433"/>
                  <a:gd name="connsiteY1" fmla="*/ 0 h 788797"/>
                  <a:gd name="connsiteX2" fmla="*/ 229591 w 370433"/>
                  <a:gd name="connsiteY2" fmla="*/ 0 h 788797"/>
                  <a:gd name="connsiteX3" fmla="*/ 370433 w 370433"/>
                  <a:gd name="connsiteY3" fmla="*/ 788797 h 788797"/>
                  <a:gd name="connsiteX4" fmla="*/ 0 w 370433"/>
                  <a:gd name="connsiteY4" fmla="*/ 788797 h 788797"/>
                  <a:gd name="connsiteX0" fmla="*/ 0 w 370433"/>
                  <a:gd name="connsiteY0" fmla="*/ 791696 h 791696"/>
                  <a:gd name="connsiteX1" fmla="*/ 140842 w 370433"/>
                  <a:gd name="connsiteY1" fmla="*/ 2899 h 791696"/>
                  <a:gd name="connsiteX2" fmla="*/ 174602 w 370433"/>
                  <a:gd name="connsiteY2" fmla="*/ 0 h 791696"/>
                  <a:gd name="connsiteX3" fmla="*/ 229591 w 370433"/>
                  <a:gd name="connsiteY3" fmla="*/ 2899 h 791696"/>
                  <a:gd name="connsiteX4" fmla="*/ 370433 w 370433"/>
                  <a:gd name="connsiteY4" fmla="*/ 791696 h 791696"/>
                  <a:gd name="connsiteX5" fmla="*/ 0 w 370433"/>
                  <a:gd name="connsiteY5" fmla="*/ 791696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5" fmla="*/ 266042 w 370433"/>
                  <a:gd name="connsiteY5" fmla="*/ 91440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0" fmla="*/ 229591 w 370433"/>
                  <a:gd name="connsiteY0" fmla="*/ 0 h 788797"/>
                  <a:gd name="connsiteX1" fmla="*/ 370433 w 370433"/>
                  <a:gd name="connsiteY1" fmla="*/ 788797 h 788797"/>
                  <a:gd name="connsiteX2" fmla="*/ 0 w 370433"/>
                  <a:gd name="connsiteY2" fmla="*/ 788797 h 788797"/>
                  <a:gd name="connsiteX3" fmla="*/ 140842 w 370433"/>
                  <a:gd name="connsiteY3" fmla="*/ 0 h 78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433" h="788797">
                    <a:moveTo>
                      <a:pt x="229591" y="0"/>
                    </a:moveTo>
                    <a:lnTo>
                      <a:pt x="370433" y="788797"/>
                    </a:lnTo>
                    <a:lnTo>
                      <a:pt x="0" y="788797"/>
                    </a:lnTo>
                    <a:lnTo>
                      <a:pt x="140842" y="0"/>
                    </a:lnTo>
                  </a:path>
                </a:pathLst>
              </a:custGeom>
              <a:solidFill>
                <a:srgbClr val="FF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27" name="グループ化 626">
              <a:extLst>
                <a:ext uri="{FF2B5EF4-FFF2-40B4-BE49-F238E27FC236}">
                  <a16:creationId xmlns:a16="http://schemas.microsoft.com/office/drawing/2014/main" id="{EF0824D2-62C0-4D6D-B6AC-A9F06B746838}"/>
                </a:ext>
              </a:extLst>
            </p:cNvPr>
            <p:cNvGrpSpPr/>
            <p:nvPr/>
          </p:nvGrpSpPr>
          <p:grpSpPr>
            <a:xfrm>
              <a:off x="3359091" y="4960559"/>
              <a:ext cx="1168478" cy="2467942"/>
              <a:chOff x="520641" y="4960559"/>
              <a:chExt cx="1168478" cy="2467942"/>
            </a:xfrm>
          </p:grpSpPr>
          <p:grpSp>
            <p:nvGrpSpPr>
              <p:cNvPr id="643" name="グループ化 642">
                <a:extLst>
                  <a:ext uri="{FF2B5EF4-FFF2-40B4-BE49-F238E27FC236}">
                    <a16:creationId xmlns:a16="http://schemas.microsoft.com/office/drawing/2014/main" id="{5785D0CA-9B8A-42DC-AEF5-DC6BD260CCDC}"/>
                  </a:ext>
                </a:extLst>
              </p:cNvPr>
              <p:cNvGrpSpPr/>
              <p:nvPr/>
            </p:nvGrpSpPr>
            <p:grpSpPr>
              <a:xfrm rot="20449784">
                <a:off x="1195863" y="6565129"/>
                <a:ext cx="493256" cy="821855"/>
                <a:chOff x="-1868252" y="5129378"/>
                <a:chExt cx="493256" cy="821855"/>
              </a:xfrm>
            </p:grpSpPr>
            <p:sp>
              <p:nvSpPr>
                <p:cNvPr id="656" name="四角形: 角を丸くする 655">
                  <a:extLst>
                    <a:ext uri="{FF2B5EF4-FFF2-40B4-BE49-F238E27FC236}">
                      <a16:creationId xmlns:a16="http://schemas.microsoft.com/office/drawing/2014/main" id="{4D19403B-282A-489E-AE71-B42EB850DD53}"/>
                    </a:ext>
                  </a:extLst>
                </p:cNvPr>
                <p:cNvSpPr/>
                <p:nvPr/>
              </p:nvSpPr>
              <p:spPr bwMode="auto">
                <a:xfrm rot="20739458">
                  <a:off x="-1673016" y="5129378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7" name="フリーフォーム: 図形 656">
                  <a:extLst>
                    <a:ext uri="{FF2B5EF4-FFF2-40B4-BE49-F238E27FC236}">
                      <a16:creationId xmlns:a16="http://schemas.microsoft.com/office/drawing/2014/main" id="{FA3DD125-2495-4576-8026-671233066177}"/>
                    </a:ext>
                  </a:extLst>
                </p:cNvPr>
                <p:cNvSpPr/>
                <p:nvPr/>
              </p:nvSpPr>
              <p:spPr bwMode="auto">
                <a:xfrm rot="20739458">
                  <a:off x="-1868252" y="5771213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8" name="四角形: 角を丸くする 657">
                  <a:extLst>
                    <a:ext uri="{FF2B5EF4-FFF2-40B4-BE49-F238E27FC236}">
                      <a16:creationId xmlns:a16="http://schemas.microsoft.com/office/drawing/2014/main" id="{F963023E-1B60-4671-B0D6-AC8FA790A982}"/>
                    </a:ext>
                  </a:extLst>
                </p:cNvPr>
                <p:cNvSpPr/>
                <p:nvPr/>
              </p:nvSpPr>
              <p:spPr bwMode="auto">
                <a:xfrm rot="20739458">
                  <a:off x="-1629639" y="5431272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rgbClr val="CCE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4" name="グループ化 643">
                <a:extLst>
                  <a:ext uri="{FF2B5EF4-FFF2-40B4-BE49-F238E27FC236}">
                    <a16:creationId xmlns:a16="http://schemas.microsoft.com/office/drawing/2014/main" id="{11E27184-B196-465C-895E-F3771F3CF6DA}"/>
                  </a:ext>
                </a:extLst>
              </p:cNvPr>
              <p:cNvGrpSpPr/>
              <p:nvPr/>
            </p:nvGrpSpPr>
            <p:grpSpPr>
              <a:xfrm rot="767543">
                <a:off x="520641" y="6630039"/>
                <a:ext cx="493256" cy="798462"/>
                <a:chOff x="-2182173" y="5210655"/>
                <a:chExt cx="493256" cy="798462"/>
              </a:xfrm>
            </p:grpSpPr>
            <p:sp>
              <p:nvSpPr>
                <p:cNvPr id="653" name="四角形: 角を丸くする 652">
                  <a:extLst>
                    <a:ext uri="{FF2B5EF4-FFF2-40B4-BE49-F238E27FC236}">
                      <a16:creationId xmlns:a16="http://schemas.microsoft.com/office/drawing/2014/main" id="{2AE136AA-CCED-49A0-9130-17D7E455AB35}"/>
                    </a:ext>
                  </a:extLst>
                </p:cNvPr>
                <p:cNvSpPr/>
                <p:nvPr/>
              </p:nvSpPr>
              <p:spPr bwMode="auto">
                <a:xfrm>
                  <a:off x="-1878431" y="5210655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4" name="フリーフォーム: 図形 653">
                  <a:extLst>
                    <a:ext uri="{FF2B5EF4-FFF2-40B4-BE49-F238E27FC236}">
                      <a16:creationId xmlns:a16="http://schemas.microsoft.com/office/drawing/2014/main" id="{78EB0729-E9B0-4DB2-BDFA-924E250AEC48}"/>
                    </a:ext>
                  </a:extLst>
                </p:cNvPr>
                <p:cNvSpPr/>
                <p:nvPr/>
              </p:nvSpPr>
              <p:spPr bwMode="auto">
                <a:xfrm>
                  <a:off x="-2182173" y="5829097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5" name="四角形: 角を丸くする 654">
                  <a:extLst>
                    <a:ext uri="{FF2B5EF4-FFF2-40B4-BE49-F238E27FC236}">
                      <a16:creationId xmlns:a16="http://schemas.microsoft.com/office/drawing/2014/main" id="{AFBF07FF-7628-4C75-BB7A-B6F63A16CC16}"/>
                    </a:ext>
                  </a:extLst>
                </p:cNvPr>
                <p:cNvSpPr/>
                <p:nvPr/>
              </p:nvSpPr>
              <p:spPr bwMode="auto">
                <a:xfrm>
                  <a:off x="-1878431" y="5518007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rgbClr val="CCE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45" name="フリーフォーム: 図形 644">
                <a:extLst>
                  <a:ext uri="{FF2B5EF4-FFF2-40B4-BE49-F238E27FC236}">
                    <a16:creationId xmlns:a16="http://schemas.microsoft.com/office/drawing/2014/main" id="{6B551772-94E8-422F-964D-58BEC745F67F}"/>
                  </a:ext>
                </a:extLst>
              </p:cNvPr>
              <p:cNvSpPr/>
              <p:nvPr/>
            </p:nvSpPr>
            <p:spPr bwMode="auto">
              <a:xfrm>
                <a:off x="1049003" y="4960559"/>
                <a:ext cx="248520" cy="346708"/>
              </a:xfrm>
              <a:custGeom>
                <a:avLst/>
                <a:gdLst>
                  <a:gd name="connsiteX0" fmla="*/ 54072 w 248520"/>
                  <a:gd name="connsiteY0" fmla="*/ 0 h 346708"/>
                  <a:gd name="connsiteX1" fmla="*/ 194449 w 248520"/>
                  <a:gd name="connsiteY1" fmla="*/ 0 h 346708"/>
                  <a:gd name="connsiteX2" fmla="*/ 248520 w 248520"/>
                  <a:gd name="connsiteY2" fmla="*/ 346708 h 346708"/>
                  <a:gd name="connsiteX3" fmla="*/ 0 w 248520"/>
                  <a:gd name="connsiteY3" fmla="*/ 346708 h 346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520" h="346708">
                    <a:moveTo>
                      <a:pt x="54072" y="0"/>
                    </a:moveTo>
                    <a:lnTo>
                      <a:pt x="194449" y="0"/>
                    </a:lnTo>
                    <a:lnTo>
                      <a:pt x="248520" y="346708"/>
                    </a:lnTo>
                    <a:lnTo>
                      <a:pt x="0" y="346708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6" name="台形 645">
                <a:extLst>
                  <a:ext uri="{FF2B5EF4-FFF2-40B4-BE49-F238E27FC236}">
                    <a16:creationId xmlns:a16="http://schemas.microsoft.com/office/drawing/2014/main" id="{00FB0DCF-84A0-49E1-90A3-083D9DF5ECC4}"/>
                  </a:ext>
                </a:extLst>
              </p:cNvPr>
              <p:cNvSpPr/>
              <p:nvPr/>
            </p:nvSpPr>
            <p:spPr bwMode="auto">
              <a:xfrm rot="10800000" flipV="1">
                <a:off x="777521" y="6158273"/>
                <a:ext cx="811629" cy="632159"/>
              </a:xfrm>
              <a:prstGeom prst="trapezoid">
                <a:avLst>
                  <a:gd name="adj" fmla="val 12183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7" name="フリーフォーム: 図形 646">
                <a:extLst>
                  <a:ext uri="{FF2B5EF4-FFF2-40B4-BE49-F238E27FC236}">
                    <a16:creationId xmlns:a16="http://schemas.microsoft.com/office/drawing/2014/main" id="{0820AD4F-C7D5-4BA3-896C-4A09557BC3E4}"/>
                  </a:ext>
                </a:extLst>
              </p:cNvPr>
              <p:cNvSpPr/>
              <p:nvPr/>
            </p:nvSpPr>
            <p:spPr bwMode="auto">
              <a:xfrm>
                <a:off x="800007" y="5285042"/>
                <a:ext cx="773899" cy="981625"/>
              </a:xfrm>
              <a:custGeom>
                <a:avLst/>
                <a:gdLst>
                  <a:gd name="connsiteX0" fmla="*/ 245566 w 773899"/>
                  <a:gd name="connsiteY0" fmla="*/ 0 h 981625"/>
                  <a:gd name="connsiteX1" fmla="*/ 528333 w 773899"/>
                  <a:gd name="connsiteY1" fmla="*/ 0 h 981625"/>
                  <a:gd name="connsiteX2" fmla="*/ 773899 w 773899"/>
                  <a:gd name="connsiteY2" fmla="*/ 245566 h 981625"/>
                  <a:gd name="connsiteX3" fmla="*/ 773899 w 773899"/>
                  <a:gd name="connsiteY3" fmla="*/ 981625 h 981625"/>
                  <a:gd name="connsiteX4" fmla="*/ 0 w 773899"/>
                  <a:gd name="connsiteY4" fmla="*/ 981625 h 981625"/>
                  <a:gd name="connsiteX5" fmla="*/ 0 w 773899"/>
                  <a:gd name="connsiteY5" fmla="*/ 385169 h 981625"/>
                  <a:gd name="connsiteX6" fmla="*/ 220944 w 773899"/>
                  <a:gd name="connsiteY6" fmla="*/ 2482 h 981625"/>
                  <a:gd name="connsiteX0" fmla="*/ 245566 w 773899"/>
                  <a:gd name="connsiteY0" fmla="*/ 0 h 981625"/>
                  <a:gd name="connsiteX1" fmla="*/ 528333 w 773899"/>
                  <a:gd name="connsiteY1" fmla="*/ 0 h 981625"/>
                  <a:gd name="connsiteX2" fmla="*/ 773899 w 773899"/>
                  <a:gd name="connsiteY2" fmla="*/ 245566 h 981625"/>
                  <a:gd name="connsiteX3" fmla="*/ 773899 w 773899"/>
                  <a:gd name="connsiteY3" fmla="*/ 981625 h 981625"/>
                  <a:gd name="connsiteX4" fmla="*/ 0 w 773899"/>
                  <a:gd name="connsiteY4" fmla="*/ 981625 h 981625"/>
                  <a:gd name="connsiteX5" fmla="*/ 0 w 773899"/>
                  <a:gd name="connsiteY5" fmla="*/ 644725 h 981625"/>
                  <a:gd name="connsiteX6" fmla="*/ 220944 w 773899"/>
                  <a:gd name="connsiteY6" fmla="*/ 2482 h 981625"/>
                  <a:gd name="connsiteX7" fmla="*/ 245566 w 773899"/>
                  <a:gd name="connsiteY7" fmla="*/ 0 h 981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73899" h="981625">
                    <a:moveTo>
                      <a:pt x="245566" y="0"/>
                    </a:moveTo>
                    <a:lnTo>
                      <a:pt x="528333" y="0"/>
                    </a:lnTo>
                    <a:cubicBezTo>
                      <a:pt x="663955" y="0"/>
                      <a:pt x="773899" y="109944"/>
                      <a:pt x="773899" y="245566"/>
                    </a:cubicBezTo>
                    <a:lnTo>
                      <a:pt x="773899" y="981625"/>
                    </a:lnTo>
                    <a:lnTo>
                      <a:pt x="0" y="981625"/>
                    </a:lnTo>
                    <a:lnTo>
                      <a:pt x="0" y="644725"/>
                    </a:lnTo>
                    <a:lnTo>
                      <a:pt x="220944" y="2482"/>
                    </a:lnTo>
                    <a:lnTo>
                      <a:pt x="245566" y="0"/>
                    </a:lnTo>
                    <a:close/>
                  </a:path>
                </a:pathLst>
              </a:custGeom>
              <a:solidFill>
                <a:srgbClr val="FF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8" name="二等辺三角形 1">
                <a:extLst>
                  <a:ext uri="{FF2B5EF4-FFF2-40B4-BE49-F238E27FC236}">
                    <a16:creationId xmlns:a16="http://schemas.microsoft.com/office/drawing/2014/main" id="{1158F665-462D-44D4-ACBF-04C1230637C9}"/>
                  </a:ext>
                </a:extLst>
              </p:cNvPr>
              <p:cNvSpPr/>
              <p:nvPr/>
            </p:nvSpPr>
            <p:spPr bwMode="auto">
              <a:xfrm flipH="1">
                <a:off x="891377" y="5284951"/>
                <a:ext cx="157625" cy="267567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30503 h 230503"/>
                  <a:gd name="connsiteX1" fmla="*/ 29296 w 256410"/>
                  <a:gd name="connsiteY1" fmla="*/ 0 h 230503"/>
                  <a:gd name="connsiteX2" fmla="*/ 256410 w 256410"/>
                  <a:gd name="connsiteY2" fmla="*/ 54290 h 230503"/>
                  <a:gd name="connsiteX3" fmla="*/ 0 w 256410"/>
                  <a:gd name="connsiteY3" fmla="*/ 230503 h 230503"/>
                  <a:gd name="connsiteX0" fmla="*/ 0 w 256410"/>
                  <a:gd name="connsiteY0" fmla="*/ 282891 h 282891"/>
                  <a:gd name="connsiteX1" fmla="*/ 84065 w 256410"/>
                  <a:gd name="connsiteY1" fmla="*/ 0 h 282891"/>
                  <a:gd name="connsiteX2" fmla="*/ 256410 w 256410"/>
                  <a:gd name="connsiteY2" fmla="*/ 106678 h 282891"/>
                  <a:gd name="connsiteX3" fmla="*/ 0 w 256410"/>
                  <a:gd name="connsiteY3" fmla="*/ 282891 h 282891"/>
                  <a:gd name="connsiteX0" fmla="*/ 0 w 256410"/>
                  <a:gd name="connsiteY0" fmla="*/ 278129 h 278129"/>
                  <a:gd name="connsiteX1" fmla="*/ 91208 w 256410"/>
                  <a:gd name="connsiteY1" fmla="*/ 0 h 278129"/>
                  <a:gd name="connsiteX2" fmla="*/ 256410 w 256410"/>
                  <a:gd name="connsiteY2" fmla="*/ 101916 h 278129"/>
                  <a:gd name="connsiteX3" fmla="*/ 0 w 256410"/>
                  <a:gd name="connsiteY3" fmla="*/ 278129 h 278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9">
                    <a:moveTo>
                      <a:pt x="0" y="278129"/>
                    </a:moveTo>
                    <a:lnTo>
                      <a:pt x="91208" y="0"/>
                    </a:lnTo>
                    <a:lnTo>
                      <a:pt x="256410" y="101916"/>
                    </a:lnTo>
                    <a:lnTo>
                      <a:pt x="0" y="278129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49" name="グループ化 648">
                <a:extLst>
                  <a:ext uri="{FF2B5EF4-FFF2-40B4-BE49-F238E27FC236}">
                    <a16:creationId xmlns:a16="http://schemas.microsoft.com/office/drawing/2014/main" id="{0F74FC3B-8DBF-4D2F-8712-A3FA4B84F597}"/>
                  </a:ext>
                </a:extLst>
              </p:cNvPr>
              <p:cNvGrpSpPr/>
              <p:nvPr/>
            </p:nvGrpSpPr>
            <p:grpSpPr>
              <a:xfrm>
                <a:off x="809143" y="5366342"/>
                <a:ext cx="224493" cy="516430"/>
                <a:chOff x="7090900" y="6324828"/>
                <a:chExt cx="270699" cy="516430"/>
              </a:xfrm>
            </p:grpSpPr>
            <p:sp>
              <p:nvSpPr>
                <p:cNvPr id="650" name="二等辺三角形 2">
                  <a:extLst>
                    <a:ext uri="{FF2B5EF4-FFF2-40B4-BE49-F238E27FC236}">
                      <a16:creationId xmlns:a16="http://schemas.microsoft.com/office/drawing/2014/main" id="{F887828F-77A7-4C43-B257-3151C4A996CD}"/>
                    </a:ext>
                  </a:extLst>
                </p:cNvPr>
                <p:cNvSpPr/>
                <p:nvPr/>
              </p:nvSpPr>
              <p:spPr bwMode="auto">
                <a:xfrm rot="21389165" flipH="1">
                  <a:off x="7090900" y="6399636"/>
                  <a:ext cx="182116" cy="441622"/>
                </a:xfrm>
                <a:custGeom>
                  <a:avLst/>
                  <a:gdLst>
                    <a:gd name="connsiteX0" fmla="*/ 0 w 727584"/>
                    <a:gd name="connsiteY0" fmla="*/ 750254 h 750254"/>
                    <a:gd name="connsiteX1" fmla="*/ 363792 w 727584"/>
                    <a:gd name="connsiteY1" fmla="*/ 0 h 750254"/>
                    <a:gd name="connsiteX2" fmla="*/ 727584 w 727584"/>
                    <a:gd name="connsiteY2" fmla="*/ 750254 h 750254"/>
                    <a:gd name="connsiteX3" fmla="*/ 0 w 727584"/>
                    <a:gd name="connsiteY3" fmla="*/ 750254 h 750254"/>
                    <a:gd name="connsiteX0" fmla="*/ 3168 w 730752"/>
                    <a:gd name="connsiteY0" fmla="*/ 750254 h 782028"/>
                    <a:gd name="connsiteX1" fmla="*/ 366960 w 730752"/>
                    <a:gd name="connsiteY1" fmla="*/ 0 h 782028"/>
                    <a:gd name="connsiteX2" fmla="*/ 730752 w 730752"/>
                    <a:gd name="connsiteY2" fmla="*/ 750254 h 782028"/>
                    <a:gd name="connsiteX3" fmla="*/ 3168 w 730752"/>
                    <a:gd name="connsiteY3" fmla="*/ 750254 h 782028"/>
                    <a:gd name="connsiteX0" fmla="*/ 3168 w 736015"/>
                    <a:gd name="connsiteY0" fmla="*/ 750254 h 802983"/>
                    <a:gd name="connsiteX1" fmla="*/ 366960 w 736015"/>
                    <a:gd name="connsiteY1" fmla="*/ 0 h 802983"/>
                    <a:gd name="connsiteX2" fmla="*/ 730752 w 736015"/>
                    <a:gd name="connsiteY2" fmla="*/ 750254 h 802983"/>
                    <a:gd name="connsiteX3" fmla="*/ 3168 w 736015"/>
                    <a:gd name="connsiteY3" fmla="*/ 750254 h 802983"/>
                    <a:gd name="connsiteX0" fmla="*/ 5 w 813345"/>
                    <a:gd name="connsiteY0" fmla="*/ 677462 h 762145"/>
                    <a:gd name="connsiteX1" fmla="*/ 718149 w 813345"/>
                    <a:gd name="connsiteY1" fmla="*/ 0 h 762145"/>
                    <a:gd name="connsiteX2" fmla="*/ 727589 w 813345"/>
                    <a:gd name="connsiteY2" fmla="*/ 677462 h 762145"/>
                    <a:gd name="connsiteX3" fmla="*/ 5 w 813345"/>
                    <a:gd name="connsiteY3" fmla="*/ 677462 h 762145"/>
                    <a:gd name="connsiteX0" fmla="*/ 24 w 813360"/>
                    <a:gd name="connsiteY0" fmla="*/ 677462 h 762143"/>
                    <a:gd name="connsiteX1" fmla="*/ 718168 w 813360"/>
                    <a:gd name="connsiteY1" fmla="*/ 0 h 762143"/>
                    <a:gd name="connsiteX2" fmla="*/ 727608 w 813360"/>
                    <a:gd name="connsiteY2" fmla="*/ 677462 h 762143"/>
                    <a:gd name="connsiteX3" fmla="*/ 24 w 813360"/>
                    <a:gd name="connsiteY3" fmla="*/ 677462 h 762143"/>
                    <a:gd name="connsiteX0" fmla="*/ 24 w 754732"/>
                    <a:gd name="connsiteY0" fmla="*/ 677462 h 762145"/>
                    <a:gd name="connsiteX1" fmla="*/ 718168 w 754732"/>
                    <a:gd name="connsiteY1" fmla="*/ 0 h 762145"/>
                    <a:gd name="connsiteX2" fmla="*/ 727608 w 754732"/>
                    <a:gd name="connsiteY2" fmla="*/ 677462 h 762145"/>
                    <a:gd name="connsiteX3" fmla="*/ 24 w 754732"/>
                    <a:gd name="connsiteY3" fmla="*/ 677462 h 762145"/>
                    <a:gd name="connsiteX0" fmla="*/ 24 w 754732"/>
                    <a:gd name="connsiteY0" fmla="*/ 677462 h 762143"/>
                    <a:gd name="connsiteX1" fmla="*/ 718168 w 754732"/>
                    <a:gd name="connsiteY1" fmla="*/ 0 h 762143"/>
                    <a:gd name="connsiteX2" fmla="*/ 727608 w 754732"/>
                    <a:gd name="connsiteY2" fmla="*/ 677462 h 762143"/>
                    <a:gd name="connsiteX3" fmla="*/ 24 w 754732"/>
                    <a:gd name="connsiteY3" fmla="*/ 677462 h 762143"/>
                    <a:gd name="connsiteX0" fmla="*/ 24 w 754732"/>
                    <a:gd name="connsiteY0" fmla="*/ 677462 h 744266"/>
                    <a:gd name="connsiteX1" fmla="*/ 718168 w 754732"/>
                    <a:gd name="connsiteY1" fmla="*/ 0 h 744266"/>
                    <a:gd name="connsiteX2" fmla="*/ 727608 w 754732"/>
                    <a:gd name="connsiteY2" fmla="*/ 677462 h 744266"/>
                    <a:gd name="connsiteX3" fmla="*/ 24 w 754732"/>
                    <a:gd name="connsiteY3" fmla="*/ 677462 h 744266"/>
                    <a:gd name="connsiteX0" fmla="*/ 19 w 771082"/>
                    <a:gd name="connsiteY0" fmla="*/ 729733 h 773343"/>
                    <a:gd name="connsiteX1" fmla="*/ 733633 w 771082"/>
                    <a:gd name="connsiteY1" fmla="*/ 0 h 773343"/>
                    <a:gd name="connsiteX2" fmla="*/ 743073 w 771082"/>
                    <a:gd name="connsiteY2" fmla="*/ 677462 h 773343"/>
                    <a:gd name="connsiteX3" fmla="*/ 19 w 771082"/>
                    <a:gd name="connsiteY3" fmla="*/ 729733 h 773343"/>
                    <a:gd name="connsiteX0" fmla="*/ 19 w 743073"/>
                    <a:gd name="connsiteY0" fmla="*/ 729733 h 773343"/>
                    <a:gd name="connsiteX1" fmla="*/ 733633 w 743073"/>
                    <a:gd name="connsiteY1" fmla="*/ 0 h 773343"/>
                    <a:gd name="connsiteX2" fmla="*/ 743073 w 743073"/>
                    <a:gd name="connsiteY2" fmla="*/ 677462 h 773343"/>
                    <a:gd name="connsiteX3" fmla="*/ 19 w 743073"/>
                    <a:gd name="connsiteY3" fmla="*/ 729733 h 773343"/>
                    <a:gd name="connsiteX0" fmla="*/ 19 w 743073"/>
                    <a:gd name="connsiteY0" fmla="*/ 729733 h 762852"/>
                    <a:gd name="connsiteX1" fmla="*/ 733633 w 743073"/>
                    <a:gd name="connsiteY1" fmla="*/ 0 h 762852"/>
                    <a:gd name="connsiteX2" fmla="*/ 743073 w 743073"/>
                    <a:gd name="connsiteY2" fmla="*/ 677462 h 762852"/>
                    <a:gd name="connsiteX3" fmla="*/ 19 w 743073"/>
                    <a:gd name="connsiteY3" fmla="*/ 729733 h 762852"/>
                    <a:gd name="connsiteX0" fmla="*/ 588 w 743642"/>
                    <a:gd name="connsiteY0" fmla="*/ 781932 h 815049"/>
                    <a:gd name="connsiteX1" fmla="*/ 610378 w 743642"/>
                    <a:gd name="connsiteY1" fmla="*/ 1 h 815049"/>
                    <a:gd name="connsiteX2" fmla="*/ 743642 w 743642"/>
                    <a:gd name="connsiteY2" fmla="*/ 729661 h 815049"/>
                    <a:gd name="connsiteX3" fmla="*/ 588 w 743642"/>
                    <a:gd name="connsiteY3" fmla="*/ 781932 h 815049"/>
                    <a:gd name="connsiteX0" fmla="*/ 588 w 743642"/>
                    <a:gd name="connsiteY0" fmla="*/ 781930 h 815049"/>
                    <a:gd name="connsiteX1" fmla="*/ 610378 w 743642"/>
                    <a:gd name="connsiteY1" fmla="*/ -1 h 815049"/>
                    <a:gd name="connsiteX2" fmla="*/ 743642 w 743642"/>
                    <a:gd name="connsiteY2" fmla="*/ 729659 h 815049"/>
                    <a:gd name="connsiteX3" fmla="*/ 588 w 743642"/>
                    <a:gd name="connsiteY3" fmla="*/ 781930 h 815049"/>
                    <a:gd name="connsiteX0" fmla="*/ 8 w 743062"/>
                    <a:gd name="connsiteY0" fmla="*/ 781932 h 815049"/>
                    <a:gd name="connsiteX1" fmla="*/ 609798 w 743062"/>
                    <a:gd name="connsiteY1" fmla="*/ 1 h 815049"/>
                    <a:gd name="connsiteX2" fmla="*/ 743062 w 743062"/>
                    <a:gd name="connsiteY2" fmla="*/ 729661 h 815049"/>
                    <a:gd name="connsiteX3" fmla="*/ 8 w 743062"/>
                    <a:gd name="connsiteY3" fmla="*/ 781932 h 815049"/>
                    <a:gd name="connsiteX0" fmla="*/ 8 w 743062"/>
                    <a:gd name="connsiteY0" fmla="*/ 781930 h 815049"/>
                    <a:gd name="connsiteX1" fmla="*/ 609798 w 743062"/>
                    <a:gd name="connsiteY1" fmla="*/ -1 h 815049"/>
                    <a:gd name="connsiteX2" fmla="*/ 743062 w 743062"/>
                    <a:gd name="connsiteY2" fmla="*/ 729659 h 815049"/>
                    <a:gd name="connsiteX3" fmla="*/ 8 w 743062"/>
                    <a:gd name="connsiteY3" fmla="*/ 781930 h 815049"/>
                    <a:gd name="connsiteX0" fmla="*/ 8 w 837322"/>
                    <a:gd name="connsiteY0" fmla="*/ 781932 h 821255"/>
                    <a:gd name="connsiteX1" fmla="*/ 609798 w 837322"/>
                    <a:gd name="connsiteY1" fmla="*/ 1 h 821255"/>
                    <a:gd name="connsiteX2" fmla="*/ 837322 w 837322"/>
                    <a:gd name="connsiteY2" fmla="*/ 747642 h 821255"/>
                    <a:gd name="connsiteX3" fmla="*/ 8 w 837322"/>
                    <a:gd name="connsiteY3" fmla="*/ 781932 h 821255"/>
                    <a:gd name="connsiteX0" fmla="*/ 8 w 837322"/>
                    <a:gd name="connsiteY0" fmla="*/ 781930 h 812559"/>
                    <a:gd name="connsiteX1" fmla="*/ 609798 w 837322"/>
                    <a:gd name="connsiteY1" fmla="*/ -1 h 812559"/>
                    <a:gd name="connsiteX2" fmla="*/ 837322 w 837322"/>
                    <a:gd name="connsiteY2" fmla="*/ 747640 h 812559"/>
                    <a:gd name="connsiteX3" fmla="*/ 8 w 837322"/>
                    <a:gd name="connsiteY3" fmla="*/ 781930 h 812559"/>
                    <a:gd name="connsiteX0" fmla="*/ 7 w 857602"/>
                    <a:gd name="connsiteY0" fmla="*/ 763388 h 800151"/>
                    <a:gd name="connsiteX1" fmla="*/ 630078 w 857602"/>
                    <a:gd name="connsiteY1" fmla="*/ 1 h 800151"/>
                    <a:gd name="connsiteX2" fmla="*/ 857602 w 857602"/>
                    <a:gd name="connsiteY2" fmla="*/ 747642 h 800151"/>
                    <a:gd name="connsiteX3" fmla="*/ 7 w 857602"/>
                    <a:gd name="connsiteY3" fmla="*/ 763388 h 800151"/>
                    <a:gd name="connsiteX0" fmla="*/ 7 w 857602"/>
                    <a:gd name="connsiteY0" fmla="*/ 763386 h 798815"/>
                    <a:gd name="connsiteX1" fmla="*/ 630078 w 857602"/>
                    <a:gd name="connsiteY1" fmla="*/ -1 h 798815"/>
                    <a:gd name="connsiteX2" fmla="*/ 857602 w 857602"/>
                    <a:gd name="connsiteY2" fmla="*/ 747640 h 798815"/>
                    <a:gd name="connsiteX3" fmla="*/ 7 w 857602"/>
                    <a:gd name="connsiteY3" fmla="*/ 763386 h 798815"/>
                    <a:gd name="connsiteX0" fmla="*/ 7 w 903886"/>
                    <a:gd name="connsiteY0" fmla="*/ 763388 h 805493"/>
                    <a:gd name="connsiteX1" fmla="*/ 630078 w 903886"/>
                    <a:gd name="connsiteY1" fmla="*/ 1 h 805493"/>
                    <a:gd name="connsiteX2" fmla="*/ 903885 w 903886"/>
                    <a:gd name="connsiteY2" fmla="*/ 763037 h 805493"/>
                    <a:gd name="connsiteX3" fmla="*/ 7 w 903886"/>
                    <a:gd name="connsiteY3" fmla="*/ 763388 h 805493"/>
                    <a:gd name="connsiteX0" fmla="*/ 7 w 905337"/>
                    <a:gd name="connsiteY0" fmla="*/ 763386 h 805493"/>
                    <a:gd name="connsiteX1" fmla="*/ 630078 w 905337"/>
                    <a:gd name="connsiteY1" fmla="*/ -1 h 805493"/>
                    <a:gd name="connsiteX2" fmla="*/ 903885 w 905337"/>
                    <a:gd name="connsiteY2" fmla="*/ 763035 h 805493"/>
                    <a:gd name="connsiteX3" fmla="*/ 7 w 905337"/>
                    <a:gd name="connsiteY3" fmla="*/ 763386 h 805493"/>
                    <a:gd name="connsiteX0" fmla="*/ 7 w 906174"/>
                    <a:gd name="connsiteY0" fmla="*/ 763388 h 805493"/>
                    <a:gd name="connsiteX1" fmla="*/ 630078 w 906174"/>
                    <a:gd name="connsiteY1" fmla="*/ 1 h 805493"/>
                    <a:gd name="connsiteX2" fmla="*/ 903885 w 906174"/>
                    <a:gd name="connsiteY2" fmla="*/ 763037 h 805493"/>
                    <a:gd name="connsiteX3" fmla="*/ 7 w 906174"/>
                    <a:gd name="connsiteY3" fmla="*/ 763388 h 805493"/>
                    <a:gd name="connsiteX0" fmla="*/ 11 w 905665"/>
                    <a:gd name="connsiteY0" fmla="*/ 753609 h 795715"/>
                    <a:gd name="connsiteX1" fmla="*/ 580402 w 905665"/>
                    <a:gd name="connsiteY1" fmla="*/ 0 h 795715"/>
                    <a:gd name="connsiteX2" fmla="*/ 903889 w 905665"/>
                    <a:gd name="connsiteY2" fmla="*/ 753258 h 795715"/>
                    <a:gd name="connsiteX3" fmla="*/ 11 w 905665"/>
                    <a:gd name="connsiteY3" fmla="*/ 753609 h 795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05665" h="795715">
                      <a:moveTo>
                        <a:pt x="11" y="753609"/>
                      </a:moveTo>
                      <a:cubicBezTo>
                        <a:pt x="-1562" y="640699"/>
                        <a:pt x="182488" y="208867"/>
                        <a:pt x="580402" y="0"/>
                      </a:cubicBezTo>
                      <a:cubicBezTo>
                        <a:pt x="726152" y="250834"/>
                        <a:pt x="926632" y="589092"/>
                        <a:pt x="903889" y="753258"/>
                      </a:cubicBezTo>
                      <a:cubicBezTo>
                        <a:pt x="713812" y="807493"/>
                        <a:pt x="173685" y="812073"/>
                        <a:pt x="11" y="753609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1" name="二等辺三角形 2">
                  <a:extLst>
                    <a:ext uri="{FF2B5EF4-FFF2-40B4-BE49-F238E27FC236}">
                      <a16:creationId xmlns:a16="http://schemas.microsoft.com/office/drawing/2014/main" id="{B75B6EF0-44AC-40E6-B573-60ABD551B28D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7130461" y="6324828"/>
                  <a:ext cx="231138" cy="411027"/>
                </a:xfrm>
                <a:custGeom>
                  <a:avLst/>
                  <a:gdLst>
                    <a:gd name="connsiteX0" fmla="*/ 0 w 727584"/>
                    <a:gd name="connsiteY0" fmla="*/ 750254 h 750254"/>
                    <a:gd name="connsiteX1" fmla="*/ 363792 w 727584"/>
                    <a:gd name="connsiteY1" fmla="*/ 0 h 750254"/>
                    <a:gd name="connsiteX2" fmla="*/ 727584 w 727584"/>
                    <a:gd name="connsiteY2" fmla="*/ 750254 h 750254"/>
                    <a:gd name="connsiteX3" fmla="*/ 0 w 727584"/>
                    <a:gd name="connsiteY3" fmla="*/ 750254 h 750254"/>
                    <a:gd name="connsiteX0" fmla="*/ 3168 w 730752"/>
                    <a:gd name="connsiteY0" fmla="*/ 750254 h 782028"/>
                    <a:gd name="connsiteX1" fmla="*/ 366960 w 730752"/>
                    <a:gd name="connsiteY1" fmla="*/ 0 h 782028"/>
                    <a:gd name="connsiteX2" fmla="*/ 730752 w 730752"/>
                    <a:gd name="connsiteY2" fmla="*/ 750254 h 782028"/>
                    <a:gd name="connsiteX3" fmla="*/ 3168 w 730752"/>
                    <a:gd name="connsiteY3" fmla="*/ 750254 h 782028"/>
                    <a:gd name="connsiteX0" fmla="*/ 3168 w 736015"/>
                    <a:gd name="connsiteY0" fmla="*/ 750254 h 802983"/>
                    <a:gd name="connsiteX1" fmla="*/ 366960 w 736015"/>
                    <a:gd name="connsiteY1" fmla="*/ 0 h 802983"/>
                    <a:gd name="connsiteX2" fmla="*/ 730752 w 736015"/>
                    <a:gd name="connsiteY2" fmla="*/ 750254 h 802983"/>
                    <a:gd name="connsiteX3" fmla="*/ 3168 w 736015"/>
                    <a:gd name="connsiteY3" fmla="*/ 750254 h 802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6015" h="802983">
                      <a:moveTo>
                        <a:pt x="3168" y="750254"/>
                      </a:moveTo>
                      <a:cubicBezTo>
                        <a:pt x="-32730" y="678762"/>
                        <a:pt x="245696" y="250085"/>
                        <a:pt x="366960" y="0"/>
                      </a:cubicBezTo>
                      <a:cubicBezTo>
                        <a:pt x="488224" y="250085"/>
                        <a:pt x="778556" y="681144"/>
                        <a:pt x="730752" y="750254"/>
                      </a:cubicBezTo>
                      <a:cubicBezTo>
                        <a:pt x="682948" y="819364"/>
                        <a:pt x="39066" y="821746"/>
                        <a:pt x="3168" y="750254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2" name="四角形: 角を丸くする 651">
                  <a:extLst>
                    <a:ext uri="{FF2B5EF4-FFF2-40B4-BE49-F238E27FC236}">
                      <a16:creationId xmlns:a16="http://schemas.microsoft.com/office/drawing/2014/main" id="{5740549A-D893-44A7-8932-92CED31F14AA}"/>
                    </a:ext>
                  </a:extLst>
                </p:cNvPr>
                <p:cNvSpPr/>
                <p:nvPr/>
              </p:nvSpPr>
              <p:spPr bwMode="auto">
                <a:xfrm>
                  <a:off x="7102254" y="6330526"/>
                  <a:ext cx="181468" cy="174694"/>
                </a:xfrm>
                <a:prstGeom prst="roundRect">
                  <a:avLst>
                    <a:gd name="adj" fmla="val 40878"/>
                  </a:avLst>
                </a:prstGeom>
                <a:solidFill>
                  <a:srgbClr val="FF00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628" name="グループ化 627">
              <a:extLst>
                <a:ext uri="{FF2B5EF4-FFF2-40B4-BE49-F238E27FC236}">
                  <a16:creationId xmlns:a16="http://schemas.microsoft.com/office/drawing/2014/main" id="{E6CB02CD-E870-460F-BE37-253987982BFB}"/>
                </a:ext>
              </a:extLst>
            </p:cNvPr>
            <p:cNvGrpSpPr/>
            <p:nvPr/>
          </p:nvGrpSpPr>
          <p:grpSpPr>
            <a:xfrm rot="20700000">
              <a:off x="2703177" y="2732487"/>
              <a:ext cx="2492175" cy="2519760"/>
              <a:chOff x="-55501" y="2732486"/>
              <a:chExt cx="2492175" cy="2519760"/>
            </a:xfrm>
          </p:grpSpPr>
          <p:sp>
            <p:nvSpPr>
              <p:cNvPr id="633" name="フリーフォーム: 図形 632">
                <a:extLst>
                  <a:ext uri="{FF2B5EF4-FFF2-40B4-BE49-F238E27FC236}">
                    <a16:creationId xmlns:a16="http://schemas.microsoft.com/office/drawing/2014/main" id="{6FC490BF-5190-44E9-A9E4-C8253A649FF8}"/>
                  </a:ext>
                </a:extLst>
              </p:cNvPr>
              <p:cNvSpPr/>
              <p:nvPr/>
            </p:nvSpPr>
            <p:spPr bwMode="auto">
              <a:xfrm rot="16200000">
                <a:off x="668542" y="2008443"/>
                <a:ext cx="1003280" cy="2451366"/>
              </a:xfrm>
              <a:custGeom>
                <a:avLst/>
                <a:gdLst>
                  <a:gd name="connsiteX0" fmla="*/ 1003280 w 1003280"/>
                  <a:gd name="connsiteY0" fmla="*/ 1233448 h 2451366"/>
                  <a:gd name="connsiteX1" fmla="*/ 233802 w 1003280"/>
                  <a:gd name="connsiteY1" fmla="*/ 2394321 h 2451366"/>
                  <a:gd name="connsiteX2" fmla="*/ 50033 w 1003280"/>
                  <a:gd name="connsiteY2" fmla="*/ 2451366 h 2451366"/>
                  <a:gd name="connsiteX3" fmla="*/ 53272 w 1003280"/>
                  <a:gd name="connsiteY3" fmla="*/ 2359236 h 2451366"/>
                  <a:gd name="connsiteX4" fmla="*/ 60364 w 1003280"/>
                  <a:gd name="connsiteY4" fmla="*/ 1749596 h 2451366"/>
                  <a:gd name="connsiteX5" fmla="*/ 32457 w 1003280"/>
                  <a:gd name="connsiteY5" fmla="*/ 547927 h 2451366"/>
                  <a:gd name="connsiteX6" fmla="*/ 0 w 1003280"/>
                  <a:gd name="connsiteY6" fmla="*/ 0 h 2451366"/>
                  <a:gd name="connsiteX7" fmla="*/ 233802 w 1003280"/>
                  <a:gd name="connsiteY7" fmla="*/ 72576 h 2451366"/>
                  <a:gd name="connsiteX8" fmla="*/ 1003280 w 1003280"/>
                  <a:gd name="connsiteY8" fmla="*/ 1233448 h 2451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03280" h="2451366">
                    <a:moveTo>
                      <a:pt x="1003280" y="1233448"/>
                    </a:moveTo>
                    <a:cubicBezTo>
                      <a:pt x="1003280" y="1755308"/>
                      <a:pt x="685992" y="2203061"/>
                      <a:pt x="233802" y="2394321"/>
                    </a:cubicBezTo>
                    <a:lnTo>
                      <a:pt x="50033" y="2451366"/>
                    </a:lnTo>
                    <a:lnTo>
                      <a:pt x="53272" y="2359236"/>
                    </a:lnTo>
                    <a:cubicBezTo>
                      <a:pt x="57962" y="2158791"/>
                      <a:pt x="60364" y="1955411"/>
                      <a:pt x="60364" y="1749596"/>
                    </a:cubicBezTo>
                    <a:cubicBezTo>
                      <a:pt x="60364" y="1337965"/>
                      <a:pt x="50755" y="936077"/>
                      <a:pt x="32457" y="547927"/>
                    </a:cubicBezTo>
                    <a:lnTo>
                      <a:pt x="0" y="0"/>
                    </a:lnTo>
                    <a:lnTo>
                      <a:pt x="233802" y="72576"/>
                    </a:lnTo>
                    <a:cubicBezTo>
                      <a:pt x="685992" y="263836"/>
                      <a:pt x="1003280" y="711588"/>
                      <a:pt x="1003280" y="123344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4" name="楕円 633">
                <a:extLst>
                  <a:ext uri="{FF2B5EF4-FFF2-40B4-BE49-F238E27FC236}">
                    <a16:creationId xmlns:a16="http://schemas.microsoft.com/office/drawing/2014/main" id="{96FCEC73-2340-4759-BDDF-E5FAB2833930}"/>
                  </a:ext>
                </a:extLst>
              </p:cNvPr>
              <p:cNvSpPr/>
              <p:nvPr/>
            </p:nvSpPr>
            <p:spPr bwMode="auto">
              <a:xfrm>
                <a:off x="27487" y="2899544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5" name="フリーフォーム: 図形 634">
                <a:extLst>
                  <a:ext uri="{FF2B5EF4-FFF2-40B4-BE49-F238E27FC236}">
                    <a16:creationId xmlns:a16="http://schemas.microsoft.com/office/drawing/2014/main" id="{0B27C267-9AB2-4E46-BE7D-FE7F9CC2A7E6}"/>
                  </a:ext>
                </a:extLst>
              </p:cNvPr>
              <p:cNvSpPr/>
              <p:nvPr/>
            </p:nvSpPr>
            <p:spPr bwMode="auto">
              <a:xfrm rot="16200000">
                <a:off x="739171" y="2042203"/>
                <a:ext cx="877555" cy="2388843"/>
              </a:xfrm>
              <a:custGeom>
                <a:avLst/>
                <a:gdLst>
                  <a:gd name="connsiteX0" fmla="*/ 877555 w 877555"/>
                  <a:gd name="connsiteY0" fmla="*/ 1194421 h 2388843"/>
                  <a:gd name="connsiteX1" fmla="*/ 108077 w 877555"/>
                  <a:gd name="connsiteY1" fmla="*/ 2355294 h 2388843"/>
                  <a:gd name="connsiteX2" fmla="*/ 0 w 877555"/>
                  <a:gd name="connsiteY2" fmla="*/ 2388843 h 2388843"/>
                  <a:gd name="connsiteX3" fmla="*/ 325 w 877555"/>
                  <a:gd name="connsiteY3" fmla="*/ 2387199 h 2388843"/>
                  <a:gd name="connsiteX4" fmla="*/ 42691 w 877555"/>
                  <a:gd name="connsiteY4" fmla="*/ 2105661 h 2388843"/>
                  <a:gd name="connsiteX5" fmla="*/ 54993 w 877555"/>
                  <a:gd name="connsiteY5" fmla="*/ 1989294 h 2388843"/>
                  <a:gd name="connsiteX6" fmla="*/ 120097 w 877555"/>
                  <a:gd name="connsiteY6" fmla="*/ 1963556 h 2388843"/>
                  <a:gd name="connsiteX7" fmla="*/ 60216 w 877555"/>
                  <a:gd name="connsiteY7" fmla="*/ 1939884 h 2388843"/>
                  <a:gd name="connsiteX8" fmla="*/ 73737 w 877555"/>
                  <a:gd name="connsiteY8" fmla="*/ 1811992 h 2388843"/>
                  <a:gd name="connsiteX9" fmla="*/ 85503 w 877555"/>
                  <a:gd name="connsiteY9" fmla="*/ 1624478 h 2388843"/>
                  <a:gd name="connsiteX10" fmla="*/ 203508 w 877555"/>
                  <a:gd name="connsiteY10" fmla="*/ 1577827 h 2388843"/>
                  <a:gd name="connsiteX11" fmla="*/ 91215 w 877555"/>
                  <a:gd name="connsiteY11" fmla="*/ 1533435 h 2388843"/>
                  <a:gd name="connsiteX12" fmla="*/ 92828 w 877555"/>
                  <a:gd name="connsiteY12" fmla="*/ 1507732 h 2388843"/>
                  <a:gd name="connsiteX13" fmla="*/ 98164 w 877555"/>
                  <a:gd name="connsiteY13" fmla="*/ 1250741 h 2388843"/>
                  <a:gd name="connsiteX14" fmla="*/ 246504 w 877555"/>
                  <a:gd name="connsiteY14" fmla="*/ 1192098 h 2388843"/>
                  <a:gd name="connsiteX15" fmla="*/ 98066 w 877555"/>
                  <a:gd name="connsiteY15" fmla="*/ 1133417 h 2388843"/>
                  <a:gd name="connsiteX16" fmla="*/ 92828 w 877555"/>
                  <a:gd name="connsiteY16" fmla="*/ 881111 h 2388843"/>
                  <a:gd name="connsiteX17" fmla="*/ 90652 w 877555"/>
                  <a:gd name="connsiteY17" fmla="*/ 846431 h 2388843"/>
                  <a:gd name="connsiteX18" fmla="*/ 203508 w 877555"/>
                  <a:gd name="connsiteY18" fmla="*/ 801816 h 2388843"/>
                  <a:gd name="connsiteX19" fmla="*/ 84911 w 877555"/>
                  <a:gd name="connsiteY19" fmla="*/ 754931 h 2388843"/>
                  <a:gd name="connsiteX20" fmla="*/ 73737 w 877555"/>
                  <a:gd name="connsiteY20" fmla="*/ 576851 h 2388843"/>
                  <a:gd name="connsiteX21" fmla="*/ 56283 w 877555"/>
                  <a:gd name="connsiteY21" fmla="*/ 411746 h 2388843"/>
                  <a:gd name="connsiteX22" fmla="*/ 120097 w 877555"/>
                  <a:gd name="connsiteY22" fmla="*/ 386518 h 2388843"/>
                  <a:gd name="connsiteX23" fmla="*/ 50716 w 877555"/>
                  <a:gd name="connsiteY23" fmla="*/ 359090 h 2388843"/>
                  <a:gd name="connsiteX24" fmla="*/ 42692 w 877555"/>
                  <a:gd name="connsiteY24" fmla="*/ 283182 h 2388843"/>
                  <a:gd name="connsiteX25" fmla="*/ 326 w 877555"/>
                  <a:gd name="connsiteY25" fmla="*/ 1643 h 2388843"/>
                  <a:gd name="connsiteX26" fmla="*/ 0 w 877555"/>
                  <a:gd name="connsiteY26" fmla="*/ 0 h 2388843"/>
                  <a:gd name="connsiteX27" fmla="*/ 108077 w 877555"/>
                  <a:gd name="connsiteY27" fmla="*/ 33549 h 2388843"/>
                  <a:gd name="connsiteX28" fmla="*/ 877555 w 877555"/>
                  <a:gd name="connsiteY28" fmla="*/ 1194421 h 2388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77555" h="2388843">
                    <a:moveTo>
                      <a:pt x="877555" y="1194421"/>
                    </a:moveTo>
                    <a:cubicBezTo>
                      <a:pt x="877555" y="1716281"/>
                      <a:pt x="560267" y="2164034"/>
                      <a:pt x="108077" y="2355294"/>
                    </a:cubicBezTo>
                    <a:lnTo>
                      <a:pt x="0" y="2388843"/>
                    </a:lnTo>
                    <a:lnTo>
                      <a:pt x="325" y="2387199"/>
                    </a:lnTo>
                    <a:cubicBezTo>
                      <a:pt x="16263" y="2295546"/>
                      <a:pt x="30421" y="2201615"/>
                      <a:pt x="42691" y="2105661"/>
                    </a:cubicBezTo>
                    <a:lnTo>
                      <a:pt x="54993" y="1989294"/>
                    </a:lnTo>
                    <a:lnTo>
                      <a:pt x="120097" y="1963556"/>
                    </a:lnTo>
                    <a:lnTo>
                      <a:pt x="60216" y="1939884"/>
                    </a:lnTo>
                    <a:lnTo>
                      <a:pt x="73737" y="1811992"/>
                    </a:lnTo>
                    <a:lnTo>
                      <a:pt x="85503" y="1624478"/>
                    </a:lnTo>
                    <a:lnTo>
                      <a:pt x="203508" y="1577827"/>
                    </a:lnTo>
                    <a:lnTo>
                      <a:pt x="91215" y="1533435"/>
                    </a:lnTo>
                    <a:lnTo>
                      <a:pt x="92828" y="1507732"/>
                    </a:lnTo>
                    <a:lnTo>
                      <a:pt x="98164" y="1250741"/>
                    </a:lnTo>
                    <a:lnTo>
                      <a:pt x="246504" y="1192098"/>
                    </a:lnTo>
                    <a:lnTo>
                      <a:pt x="98066" y="1133417"/>
                    </a:lnTo>
                    <a:lnTo>
                      <a:pt x="92828" y="881111"/>
                    </a:lnTo>
                    <a:lnTo>
                      <a:pt x="90652" y="846431"/>
                    </a:lnTo>
                    <a:lnTo>
                      <a:pt x="203508" y="801816"/>
                    </a:lnTo>
                    <a:lnTo>
                      <a:pt x="84911" y="754931"/>
                    </a:lnTo>
                    <a:lnTo>
                      <a:pt x="73737" y="576851"/>
                    </a:lnTo>
                    <a:lnTo>
                      <a:pt x="56283" y="411746"/>
                    </a:lnTo>
                    <a:lnTo>
                      <a:pt x="120097" y="386518"/>
                    </a:lnTo>
                    <a:lnTo>
                      <a:pt x="50716" y="359090"/>
                    </a:lnTo>
                    <a:lnTo>
                      <a:pt x="42692" y="283182"/>
                    </a:lnTo>
                    <a:cubicBezTo>
                      <a:pt x="30421" y="187228"/>
                      <a:pt x="16264" y="93297"/>
                      <a:pt x="326" y="1643"/>
                    </a:cubicBezTo>
                    <a:lnTo>
                      <a:pt x="0" y="0"/>
                    </a:lnTo>
                    <a:lnTo>
                      <a:pt x="108077" y="33549"/>
                    </a:lnTo>
                    <a:cubicBezTo>
                      <a:pt x="560267" y="224809"/>
                      <a:pt x="877555" y="672562"/>
                      <a:pt x="877555" y="1194421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6" name="フリーフォーム: 図形 635">
                <a:extLst>
                  <a:ext uri="{FF2B5EF4-FFF2-40B4-BE49-F238E27FC236}">
                    <a16:creationId xmlns:a16="http://schemas.microsoft.com/office/drawing/2014/main" id="{44469043-89E3-4231-ABB0-B0FC61C8252E}"/>
                  </a:ext>
                </a:extLst>
              </p:cNvPr>
              <p:cNvSpPr/>
              <p:nvPr/>
            </p:nvSpPr>
            <p:spPr bwMode="auto">
              <a:xfrm rot="16200000">
                <a:off x="572587" y="3388159"/>
                <a:ext cx="2517286" cy="1210888"/>
              </a:xfrm>
              <a:custGeom>
                <a:avLst/>
                <a:gdLst>
                  <a:gd name="connsiteX0" fmla="*/ 2517286 w 2517286"/>
                  <a:gd name="connsiteY0" fmla="*/ 0 h 1210888"/>
                  <a:gd name="connsiteX1" fmla="*/ 2513255 w 2517286"/>
                  <a:gd name="connsiteY1" fmla="*/ 79824 h 1210888"/>
                  <a:gd name="connsiteX2" fmla="*/ 1259880 w 2517286"/>
                  <a:gd name="connsiteY2" fmla="*/ 1210888 h 1210888"/>
                  <a:gd name="connsiteX3" fmla="*/ 0 w 2517286"/>
                  <a:gd name="connsiteY3" fmla="*/ 1210888 h 1210888"/>
                  <a:gd name="connsiteX4" fmla="*/ 0 w 2517286"/>
                  <a:gd name="connsiteY4" fmla="*/ 164980 h 1210888"/>
                  <a:gd name="connsiteX5" fmla="*/ 61161 w 2517286"/>
                  <a:gd name="connsiteY5" fmla="*/ 174116 h 1210888"/>
                  <a:gd name="connsiteX6" fmla="*/ 875911 w 2517286"/>
                  <a:gd name="connsiteY6" fmla="*/ 224388 h 1210888"/>
                  <a:gd name="connsiteX7" fmla="*/ 2407793 w 2517286"/>
                  <a:gd name="connsiteY7" fmla="*/ 33416 h 1210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17286" h="1210888">
                    <a:moveTo>
                      <a:pt x="2517286" y="0"/>
                    </a:moveTo>
                    <a:lnTo>
                      <a:pt x="2513255" y="79824"/>
                    </a:lnTo>
                    <a:cubicBezTo>
                      <a:pt x="2448737" y="715126"/>
                      <a:pt x="1912205" y="1210888"/>
                      <a:pt x="1259880" y="1210888"/>
                    </a:cubicBezTo>
                    <a:lnTo>
                      <a:pt x="0" y="1210888"/>
                    </a:lnTo>
                    <a:lnTo>
                      <a:pt x="0" y="164980"/>
                    </a:lnTo>
                    <a:lnTo>
                      <a:pt x="61161" y="174116"/>
                    </a:lnTo>
                    <a:cubicBezTo>
                      <a:pt x="318540" y="206788"/>
                      <a:pt x="592189" y="224388"/>
                      <a:pt x="875911" y="224388"/>
                    </a:cubicBezTo>
                    <a:cubicBezTo>
                      <a:pt x="1443355" y="224388"/>
                      <a:pt x="1970508" y="153986"/>
                      <a:pt x="2407793" y="33416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7" name="フリーフォーム: 図形 636">
                <a:extLst>
                  <a:ext uri="{FF2B5EF4-FFF2-40B4-BE49-F238E27FC236}">
                    <a16:creationId xmlns:a16="http://schemas.microsoft.com/office/drawing/2014/main" id="{71616776-2BD3-4C96-AB2D-0E46E6A64439}"/>
                  </a:ext>
                </a:extLst>
              </p:cNvPr>
              <p:cNvSpPr/>
              <p:nvPr/>
            </p:nvSpPr>
            <p:spPr bwMode="auto">
              <a:xfrm rot="900000" flipH="1">
                <a:off x="1308827" y="3957004"/>
                <a:ext cx="464334" cy="702820"/>
              </a:xfrm>
              <a:custGeom>
                <a:avLst/>
                <a:gdLst>
                  <a:gd name="connsiteX0" fmla="*/ 306185 w 464334"/>
                  <a:gd name="connsiteY0" fmla="*/ 7139 h 702820"/>
                  <a:gd name="connsiteX1" fmla="*/ 254828 w 464334"/>
                  <a:gd name="connsiteY1" fmla="*/ 0 h 702820"/>
                  <a:gd name="connsiteX2" fmla="*/ 0 w 464334"/>
                  <a:gd name="connsiteY2" fmla="*/ 351410 h 702820"/>
                  <a:gd name="connsiteX3" fmla="*/ 254828 w 464334"/>
                  <a:gd name="connsiteY3" fmla="*/ 702820 h 702820"/>
                  <a:gd name="connsiteX4" fmla="*/ 354019 w 464334"/>
                  <a:gd name="connsiteY4" fmla="*/ 675204 h 702820"/>
                  <a:gd name="connsiteX5" fmla="*/ 394939 w 464334"/>
                  <a:gd name="connsiteY5" fmla="*/ 644575 h 702820"/>
                  <a:gd name="connsiteX6" fmla="*/ 393138 w 464334"/>
                  <a:gd name="connsiteY6" fmla="*/ 641565 h 702820"/>
                  <a:gd name="connsiteX7" fmla="*/ 349617 w 464334"/>
                  <a:gd name="connsiteY7" fmla="*/ 445088 h 702820"/>
                  <a:gd name="connsiteX8" fmla="*/ 461968 w 464334"/>
                  <a:gd name="connsiteY8" fmla="*/ 153694 h 702820"/>
                  <a:gd name="connsiteX9" fmla="*/ 464334 w 464334"/>
                  <a:gd name="connsiteY9" fmla="*/ 151923 h 702820"/>
                  <a:gd name="connsiteX10" fmla="*/ 435019 w 464334"/>
                  <a:gd name="connsiteY10" fmla="*/ 102926 h 702820"/>
                  <a:gd name="connsiteX11" fmla="*/ 306185 w 464334"/>
                  <a:gd name="connsiteY11" fmla="*/ 7139 h 702820"/>
                  <a:gd name="connsiteX0" fmla="*/ 349617 w 464334"/>
                  <a:gd name="connsiteY0" fmla="*/ 445088 h 702820"/>
                  <a:gd name="connsiteX1" fmla="*/ 461968 w 464334"/>
                  <a:gd name="connsiteY1" fmla="*/ 153694 h 702820"/>
                  <a:gd name="connsiteX2" fmla="*/ 464334 w 464334"/>
                  <a:gd name="connsiteY2" fmla="*/ 151923 h 702820"/>
                  <a:gd name="connsiteX3" fmla="*/ 435019 w 464334"/>
                  <a:gd name="connsiteY3" fmla="*/ 102926 h 702820"/>
                  <a:gd name="connsiteX4" fmla="*/ 306185 w 464334"/>
                  <a:gd name="connsiteY4" fmla="*/ 7139 h 702820"/>
                  <a:gd name="connsiteX5" fmla="*/ 254828 w 464334"/>
                  <a:gd name="connsiteY5" fmla="*/ 0 h 702820"/>
                  <a:gd name="connsiteX6" fmla="*/ 0 w 464334"/>
                  <a:gd name="connsiteY6" fmla="*/ 351410 h 702820"/>
                  <a:gd name="connsiteX7" fmla="*/ 254828 w 464334"/>
                  <a:gd name="connsiteY7" fmla="*/ 702820 h 702820"/>
                  <a:gd name="connsiteX8" fmla="*/ 354019 w 464334"/>
                  <a:gd name="connsiteY8" fmla="*/ 675204 h 702820"/>
                  <a:gd name="connsiteX9" fmla="*/ 394939 w 464334"/>
                  <a:gd name="connsiteY9" fmla="*/ 644575 h 702820"/>
                  <a:gd name="connsiteX10" fmla="*/ 393138 w 464334"/>
                  <a:gd name="connsiteY10" fmla="*/ 641565 h 702820"/>
                  <a:gd name="connsiteX11" fmla="*/ 441057 w 464334"/>
                  <a:gd name="connsiteY11" fmla="*/ 536528 h 702820"/>
                  <a:gd name="connsiteX0" fmla="*/ 461968 w 464334"/>
                  <a:gd name="connsiteY0" fmla="*/ 153694 h 702820"/>
                  <a:gd name="connsiteX1" fmla="*/ 464334 w 464334"/>
                  <a:gd name="connsiteY1" fmla="*/ 151923 h 702820"/>
                  <a:gd name="connsiteX2" fmla="*/ 435019 w 464334"/>
                  <a:gd name="connsiteY2" fmla="*/ 102926 h 702820"/>
                  <a:gd name="connsiteX3" fmla="*/ 306185 w 464334"/>
                  <a:gd name="connsiteY3" fmla="*/ 7139 h 702820"/>
                  <a:gd name="connsiteX4" fmla="*/ 254828 w 464334"/>
                  <a:gd name="connsiteY4" fmla="*/ 0 h 702820"/>
                  <a:gd name="connsiteX5" fmla="*/ 0 w 464334"/>
                  <a:gd name="connsiteY5" fmla="*/ 351410 h 702820"/>
                  <a:gd name="connsiteX6" fmla="*/ 254828 w 464334"/>
                  <a:gd name="connsiteY6" fmla="*/ 702820 h 702820"/>
                  <a:gd name="connsiteX7" fmla="*/ 354019 w 464334"/>
                  <a:gd name="connsiteY7" fmla="*/ 675204 h 702820"/>
                  <a:gd name="connsiteX8" fmla="*/ 394939 w 464334"/>
                  <a:gd name="connsiteY8" fmla="*/ 644575 h 702820"/>
                  <a:gd name="connsiteX9" fmla="*/ 393138 w 464334"/>
                  <a:gd name="connsiteY9" fmla="*/ 641565 h 702820"/>
                  <a:gd name="connsiteX10" fmla="*/ 441057 w 464334"/>
                  <a:gd name="connsiteY10" fmla="*/ 536528 h 702820"/>
                  <a:gd name="connsiteX0" fmla="*/ 461968 w 464334"/>
                  <a:gd name="connsiteY0" fmla="*/ 153694 h 702820"/>
                  <a:gd name="connsiteX1" fmla="*/ 464334 w 464334"/>
                  <a:gd name="connsiteY1" fmla="*/ 151923 h 702820"/>
                  <a:gd name="connsiteX2" fmla="*/ 435019 w 464334"/>
                  <a:gd name="connsiteY2" fmla="*/ 102926 h 702820"/>
                  <a:gd name="connsiteX3" fmla="*/ 306185 w 464334"/>
                  <a:gd name="connsiteY3" fmla="*/ 7139 h 702820"/>
                  <a:gd name="connsiteX4" fmla="*/ 254828 w 464334"/>
                  <a:gd name="connsiteY4" fmla="*/ 0 h 702820"/>
                  <a:gd name="connsiteX5" fmla="*/ 0 w 464334"/>
                  <a:gd name="connsiteY5" fmla="*/ 351410 h 702820"/>
                  <a:gd name="connsiteX6" fmla="*/ 254828 w 464334"/>
                  <a:gd name="connsiteY6" fmla="*/ 702820 h 702820"/>
                  <a:gd name="connsiteX7" fmla="*/ 354019 w 464334"/>
                  <a:gd name="connsiteY7" fmla="*/ 675204 h 702820"/>
                  <a:gd name="connsiteX8" fmla="*/ 394939 w 464334"/>
                  <a:gd name="connsiteY8" fmla="*/ 644575 h 702820"/>
                  <a:gd name="connsiteX9" fmla="*/ 393138 w 464334"/>
                  <a:gd name="connsiteY9" fmla="*/ 641565 h 702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64334" h="702820">
                    <a:moveTo>
                      <a:pt x="461968" y="153694"/>
                    </a:moveTo>
                    <a:lnTo>
                      <a:pt x="464334" y="151923"/>
                    </a:lnTo>
                    <a:lnTo>
                      <a:pt x="435019" y="102926"/>
                    </a:lnTo>
                    <a:cubicBezTo>
                      <a:pt x="400433" y="55231"/>
                      <a:pt x="355951" y="21183"/>
                      <a:pt x="306185" y="7139"/>
                    </a:cubicBezTo>
                    <a:cubicBezTo>
                      <a:pt x="289596" y="2458"/>
                      <a:pt x="272420" y="0"/>
                      <a:pt x="254828" y="0"/>
                    </a:cubicBezTo>
                    <a:cubicBezTo>
                      <a:pt x="114090" y="0"/>
                      <a:pt x="0" y="157332"/>
                      <a:pt x="0" y="351410"/>
                    </a:cubicBezTo>
                    <a:cubicBezTo>
                      <a:pt x="0" y="545488"/>
                      <a:pt x="114090" y="702820"/>
                      <a:pt x="254828" y="702820"/>
                    </a:cubicBezTo>
                    <a:cubicBezTo>
                      <a:pt x="290013" y="702820"/>
                      <a:pt x="323532" y="692987"/>
                      <a:pt x="354019" y="675204"/>
                    </a:cubicBezTo>
                    <a:lnTo>
                      <a:pt x="394939" y="644575"/>
                    </a:lnTo>
                    <a:lnTo>
                      <a:pt x="393138" y="641565"/>
                    </a:lnTo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8" name="フリーフォーム: 図形 637">
                <a:extLst>
                  <a:ext uri="{FF2B5EF4-FFF2-40B4-BE49-F238E27FC236}">
                    <a16:creationId xmlns:a16="http://schemas.microsoft.com/office/drawing/2014/main" id="{C90BD83C-830D-4295-8D08-9C9A6D2D709B}"/>
                  </a:ext>
                </a:extLst>
              </p:cNvPr>
              <p:cNvSpPr/>
              <p:nvPr/>
            </p:nvSpPr>
            <p:spPr bwMode="auto">
              <a:xfrm rot="900000" flipH="1">
                <a:off x="1375756" y="4104044"/>
                <a:ext cx="270044" cy="408740"/>
              </a:xfrm>
              <a:custGeom>
                <a:avLst/>
                <a:gdLst>
                  <a:gd name="connsiteX0" fmla="*/ 306185 w 464334"/>
                  <a:gd name="connsiteY0" fmla="*/ 7139 h 702820"/>
                  <a:gd name="connsiteX1" fmla="*/ 254828 w 464334"/>
                  <a:gd name="connsiteY1" fmla="*/ 0 h 702820"/>
                  <a:gd name="connsiteX2" fmla="*/ 0 w 464334"/>
                  <a:gd name="connsiteY2" fmla="*/ 351410 h 702820"/>
                  <a:gd name="connsiteX3" fmla="*/ 254828 w 464334"/>
                  <a:gd name="connsiteY3" fmla="*/ 702820 h 702820"/>
                  <a:gd name="connsiteX4" fmla="*/ 354019 w 464334"/>
                  <a:gd name="connsiteY4" fmla="*/ 675204 h 702820"/>
                  <a:gd name="connsiteX5" fmla="*/ 394939 w 464334"/>
                  <a:gd name="connsiteY5" fmla="*/ 644575 h 702820"/>
                  <a:gd name="connsiteX6" fmla="*/ 393138 w 464334"/>
                  <a:gd name="connsiteY6" fmla="*/ 641565 h 702820"/>
                  <a:gd name="connsiteX7" fmla="*/ 349617 w 464334"/>
                  <a:gd name="connsiteY7" fmla="*/ 445088 h 702820"/>
                  <a:gd name="connsiteX8" fmla="*/ 461968 w 464334"/>
                  <a:gd name="connsiteY8" fmla="*/ 153694 h 702820"/>
                  <a:gd name="connsiteX9" fmla="*/ 464334 w 464334"/>
                  <a:gd name="connsiteY9" fmla="*/ 151923 h 702820"/>
                  <a:gd name="connsiteX10" fmla="*/ 435019 w 464334"/>
                  <a:gd name="connsiteY10" fmla="*/ 102926 h 702820"/>
                  <a:gd name="connsiteX11" fmla="*/ 306185 w 464334"/>
                  <a:gd name="connsiteY11" fmla="*/ 7139 h 702820"/>
                  <a:gd name="connsiteX0" fmla="*/ 349617 w 464334"/>
                  <a:gd name="connsiteY0" fmla="*/ 445088 h 702820"/>
                  <a:gd name="connsiteX1" fmla="*/ 461968 w 464334"/>
                  <a:gd name="connsiteY1" fmla="*/ 153694 h 702820"/>
                  <a:gd name="connsiteX2" fmla="*/ 464334 w 464334"/>
                  <a:gd name="connsiteY2" fmla="*/ 151923 h 702820"/>
                  <a:gd name="connsiteX3" fmla="*/ 435019 w 464334"/>
                  <a:gd name="connsiteY3" fmla="*/ 102926 h 702820"/>
                  <a:gd name="connsiteX4" fmla="*/ 306185 w 464334"/>
                  <a:gd name="connsiteY4" fmla="*/ 7139 h 702820"/>
                  <a:gd name="connsiteX5" fmla="*/ 254828 w 464334"/>
                  <a:gd name="connsiteY5" fmla="*/ 0 h 702820"/>
                  <a:gd name="connsiteX6" fmla="*/ 0 w 464334"/>
                  <a:gd name="connsiteY6" fmla="*/ 351410 h 702820"/>
                  <a:gd name="connsiteX7" fmla="*/ 254828 w 464334"/>
                  <a:gd name="connsiteY7" fmla="*/ 702820 h 702820"/>
                  <a:gd name="connsiteX8" fmla="*/ 354019 w 464334"/>
                  <a:gd name="connsiteY8" fmla="*/ 675204 h 702820"/>
                  <a:gd name="connsiteX9" fmla="*/ 394939 w 464334"/>
                  <a:gd name="connsiteY9" fmla="*/ 644575 h 702820"/>
                  <a:gd name="connsiteX10" fmla="*/ 393138 w 464334"/>
                  <a:gd name="connsiteY10" fmla="*/ 641565 h 702820"/>
                  <a:gd name="connsiteX11" fmla="*/ 441057 w 464334"/>
                  <a:gd name="connsiteY11" fmla="*/ 536528 h 702820"/>
                  <a:gd name="connsiteX0" fmla="*/ 461968 w 464334"/>
                  <a:gd name="connsiteY0" fmla="*/ 153694 h 702820"/>
                  <a:gd name="connsiteX1" fmla="*/ 464334 w 464334"/>
                  <a:gd name="connsiteY1" fmla="*/ 151923 h 702820"/>
                  <a:gd name="connsiteX2" fmla="*/ 435019 w 464334"/>
                  <a:gd name="connsiteY2" fmla="*/ 102926 h 702820"/>
                  <a:gd name="connsiteX3" fmla="*/ 306185 w 464334"/>
                  <a:gd name="connsiteY3" fmla="*/ 7139 h 702820"/>
                  <a:gd name="connsiteX4" fmla="*/ 254828 w 464334"/>
                  <a:gd name="connsiteY4" fmla="*/ 0 h 702820"/>
                  <a:gd name="connsiteX5" fmla="*/ 0 w 464334"/>
                  <a:gd name="connsiteY5" fmla="*/ 351410 h 702820"/>
                  <a:gd name="connsiteX6" fmla="*/ 254828 w 464334"/>
                  <a:gd name="connsiteY6" fmla="*/ 702820 h 702820"/>
                  <a:gd name="connsiteX7" fmla="*/ 354019 w 464334"/>
                  <a:gd name="connsiteY7" fmla="*/ 675204 h 702820"/>
                  <a:gd name="connsiteX8" fmla="*/ 394939 w 464334"/>
                  <a:gd name="connsiteY8" fmla="*/ 644575 h 702820"/>
                  <a:gd name="connsiteX9" fmla="*/ 393138 w 464334"/>
                  <a:gd name="connsiteY9" fmla="*/ 641565 h 702820"/>
                  <a:gd name="connsiteX10" fmla="*/ 441057 w 464334"/>
                  <a:gd name="connsiteY10" fmla="*/ 536528 h 702820"/>
                  <a:gd name="connsiteX0" fmla="*/ 461968 w 464334"/>
                  <a:gd name="connsiteY0" fmla="*/ 153694 h 702820"/>
                  <a:gd name="connsiteX1" fmla="*/ 464334 w 464334"/>
                  <a:gd name="connsiteY1" fmla="*/ 151923 h 702820"/>
                  <a:gd name="connsiteX2" fmla="*/ 435019 w 464334"/>
                  <a:gd name="connsiteY2" fmla="*/ 102926 h 702820"/>
                  <a:gd name="connsiteX3" fmla="*/ 306185 w 464334"/>
                  <a:gd name="connsiteY3" fmla="*/ 7139 h 702820"/>
                  <a:gd name="connsiteX4" fmla="*/ 254828 w 464334"/>
                  <a:gd name="connsiteY4" fmla="*/ 0 h 702820"/>
                  <a:gd name="connsiteX5" fmla="*/ 0 w 464334"/>
                  <a:gd name="connsiteY5" fmla="*/ 351410 h 702820"/>
                  <a:gd name="connsiteX6" fmla="*/ 254828 w 464334"/>
                  <a:gd name="connsiteY6" fmla="*/ 702820 h 702820"/>
                  <a:gd name="connsiteX7" fmla="*/ 354019 w 464334"/>
                  <a:gd name="connsiteY7" fmla="*/ 675204 h 702820"/>
                  <a:gd name="connsiteX8" fmla="*/ 394939 w 464334"/>
                  <a:gd name="connsiteY8" fmla="*/ 644575 h 702820"/>
                  <a:gd name="connsiteX9" fmla="*/ 393138 w 464334"/>
                  <a:gd name="connsiteY9" fmla="*/ 641565 h 702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64334" h="702820">
                    <a:moveTo>
                      <a:pt x="461968" y="153694"/>
                    </a:moveTo>
                    <a:lnTo>
                      <a:pt x="464334" y="151923"/>
                    </a:lnTo>
                    <a:lnTo>
                      <a:pt x="435019" y="102926"/>
                    </a:lnTo>
                    <a:cubicBezTo>
                      <a:pt x="400433" y="55231"/>
                      <a:pt x="355951" y="21183"/>
                      <a:pt x="306185" y="7139"/>
                    </a:cubicBezTo>
                    <a:cubicBezTo>
                      <a:pt x="289596" y="2458"/>
                      <a:pt x="272420" y="0"/>
                      <a:pt x="254828" y="0"/>
                    </a:cubicBezTo>
                    <a:cubicBezTo>
                      <a:pt x="114090" y="0"/>
                      <a:pt x="0" y="157332"/>
                      <a:pt x="0" y="351410"/>
                    </a:cubicBezTo>
                    <a:cubicBezTo>
                      <a:pt x="0" y="545488"/>
                      <a:pt x="114090" y="702820"/>
                      <a:pt x="254828" y="702820"/>
                    </a:cubicBezTo>
                    <a:cubicBezTo>
                      <a:pt x="290013" y="702820"/>
                      <a:pt x="323532" y="692987"/>
                      <a:pt x="354019" y="675204"/>
                    </a:cubicBezTo>
                    <a:lnTo>
                      <a:pt x="394939" y="644575"/>
                    </a:lnTo>
                    <a:lnTo>
                      <a:pt x="393138" y="641565"/>
                    </a:lnTo>
                  </a:path>
                </a:pathLst>
              </a:cu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9" name="四角形: 角を丸くする 638">
                <a:extLst>
                  <a:ext uri="{FF2B5EF4-FFF2-40B4-BE49-F238E27FC236}">
                    <a16:creationId xmlns:a16="http://schemas.microsoft.com/office/drawing/2014/main" id="{41E3FA5B-9092-43C4-AAE2-408F964435FA}"/>
                  </a:ext>
                </a:extLst>
              </p:cNvPr>
              <p:cNvSpPr/>
              <p:nvPr/>
            </p:nvSpPr>
            <p:spPr bwMode="auto">
              <a:xfrm>
                <a:off x="154216" y="3816197"/>
                <a:ext cx="369040" cy="6261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0" name="楕円 639">
                <a:extLst>
                  <a:ext uri="{FF2B5EF4-FFF2-40B4-BE49-F238E27FC236}">
                    <a16:creationId xmlns:a16="http://schemas.microsoft.com/office/drawing/2014/main" id="{4C767641-3D3A-4BA5-9F1B-B3C49AAC59E2}"/>
                  </a:ext>
                </a:extLst>
              </p:cNvPr>
              <p:cNvSpPr/>
              <p:nvPr/>
            </p:nvSpPr>
            <p:spPr bwMode="auto">
              <a:xfrm>
                <a:off x="192361" y="4113319"/>
                <a:ext cx="249289" cy="316057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1" name="楕円 640">
                <a:extLst>
                  <a:ext uri="{FF2B5EF4-FFF2-40B4-BE49-F238E27FC236}">
                    <a16:creationId xmlns:a16="http://schemas.microsoft.com/office/drawing/2014/main" id="{591AEE1F-94D2-444F-AE53-C6C732A21060}"/>
                  </a:ext>
                </a:extLst>
              </p:cNvPr>
              <p:cNvSpPr/>
              <p:nvPr/>
            </p:nvSpPr>
            <p:spPr bwMode="auto">
              <a:xfrm>
                <a:off x="517778" y="4500410"/>
                <a:ext cx="230723" cy="94963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2" name="月 641">
                <a:extLst>
                  <a:ext uri="{FF2B5EF4-FFF2-40B4-BE49-F238E27FC236}">
                    <a16:creationId xmlns:a16="http://schemas.microsoft.com/office/drawing/2014/main" id="{6421A98F-9136-4D25-9AC7-4F2F8763C49F}"/>
                  </a:ext>
                </a:extLst>
              </p:cNvPr>
              <p:cNvSpPr/>
              <p:nvPr/>
            </p:nvSpPr>
            <p:spPr bwMode="auto">
              <a:xfrm rot="5400000">
                <a:off x="295043" y="3553282"/>
                <a:ext cx="90451" cy="355017"/>
              </a:xfrm>
              <a:prstGeom prst="moon">
                <a:avLst>
                  <a:gd name="adj" fmla="val 60765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29" name="フリーフォーム: 図形 628">
              <a:extLst>
                <a:ext uri="{FF2B5EF4-FFF2-40B4-BE49-F238E27FC236}">
                  <a16:creationId xmlns:a16="http://schemas.microsoft.com/office/drawing/2014/main" id="{F99A20DE-76B6-4B7F-901C-833BDFCBEF48}"/>
                </a:ext>
              </a:extLst>
            </p:cNvPr>
            <p:cNvSpPr/>
            <p:nvPr/>
          </p:nvSpPr>
          <p:spPr bwMode="auto">
            <a:xfrm rot="13192315">
              <a:off x="3383159" y="4861846"/>
              <a:ext cx="258093" cy="260294"/>
            </a:xfrm>
            <a:custGeom>
              <a:avLst/>
              <a:gdLst>
                <a:gd name="connsiteX0" fmla="*/ 258093 w 258093"/>
                <a:gd name="connsiteY0" fmla="*/ 260294 h 260294"/>
                <a:gd name="connsiteX1" fmla="*/ 3503 w 258093"/>
                <a:gd name="connsiteY1" fmla="*/ 87587 h 260294"/>
                <a:gd name="connsiteX2" fmla="*/ 0 w 258093"/>
                <a:gd name="connsiteY2" fmla="*/ 58663 h 260294"/>
                <a:gd name="connsiteX3" fmla="*/ 96576 w 258093"/>
                <a:gd name="connsiteY3" fmla="*/ 27128 h 260294"/>
                <a:gd name="connsiteX4" fmla="*/ 203876 w 258093"/>
                <a:gd name="connsiteY4" fmla="*/ 3133 h 260294"/>
                <a:gd name="connsiteX5" fmla="*/ 228894 w 258093"/>
                <a:gd name="connsiteY5" fmla="*/ 0 h 260294"/>
                <a:gd name="connsiteX6" fmla="*/ 225610 w 258093"/>
                <a:gd name="connsiteY6" fmla="*/ 43997 h 260294"/>
                <a:gd name="connsiteX7" fmla="*/ 258093 w 258093"/>
                <a:gd name="connsiteY7" fmla="*/ 260294 h 260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8093" h="260294">
                  <a:moveTo>
                    <a:pt x="258093" y="260294"/>
                  </a:moveTo>
                  <a:cubicBezTo>
                    <a:pt x="132511" y="260294"/>
                    <a:pt x="27735" y="186151"/>
                    <a:pt x="3503" y="87587"/>
                  </a:cubicBezTo>
                  <a:lnTo>
                    <a:pt x="0" y="58663"/>
                  </a:lnTo>
                  <a:lnTo>
                    <a:pt x="96576" y="27128"/>
                  </a:lnTo>
                  <a:cubicBezTo>
                    <a:pt x="131954" y="17424"/>
                    <a:pt x="167766" y="9418"/>
                    <a:pt x="203876" y="3133"/>
                  </a:cubicBezTo>
                  <a:lnTo>
                    <a:pt x="228894" y="0"/>
                  </a:lnTo>
                  <a:lnTo>
                    <a:pt x="225610" y="43997"/>
                  </a:lnTo>
                  <a:cubicBezTo>
                    <a:pt x="225610" y="116659"/>
                    <a:pt x="236438" y="189322"/>
                    <a:pt x="258093" y="260294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30" name="グループ化 629">
              <a:extLst>
                <a:ext uri="{FF2B5EF4-FFF2-40B4-BE49-F238E27FC236}">
                  <a16:creationId xmlns:a16="http://schemas.microsoft.com/office/drawing/2014/main" id="{1DB24A30-196F-4110-9F14-725AD6A4DA3C}"/>
                </a:ext>
              </a:extLst>
            </p:cNvPr>
            <p:cNvGrpSpPr/>
            <p:nvPr/>
          </p:nvGrpSpPr>
          <p:grpSpPr>
            <a:xfrm>
              <a:off x="2670054" y="5201776"/>
              <a:ext cx="1457453" cy="421719"/>
              <a:chOff x="6157572" y="5553592"/>
              <a:chExt cx="1457453" cy="421719"/>
            </a:xfrm>
          </p:grpSpPr>
          <p:sp>
            <p:nvSpPr>
              <p:cNvPr id="631" name="フリーフォーム: 図形 630">
                <a:extLst>
                  <a:ext uri="{FF2B5EF4-FFF2-40B4-BE49-F238E27FC236}">
                    <a16:creationId xmlns:a16="http://schemas.microsoft.com/office/drawing/2014/main" id="{D384EC98-8361-4555-9C07-C3B4365A28F5}"/>
                  </a:ext>
                </a:extLst>
              </p:cNvPr>
              <p:cNvSpPr/>
              <p:nvPr/>
            </p:nvSpPr>
            <p:spPr bwMode="auto">
              <a:xfrm rot="14273857" flipV="1">
                <a:off x="6349519" y="5361645"/>
                <a:ext cx="421719" cy="805613"/>
              </a:xfrm>
              <a:custGeom>
                <a:avLst/>
                <a:gdLst>
                  <a:gd name="connsiteX0" fmla="*/ 52908 w 421719"/>
                  <a:gd name="connsiteY0" fmla="*/ 0 h 1082805"/>
                  <a:gd name="connsiteX1" fmla="*/ 225192 w 421719"/>
                  <a:gd name="connsiteY1" fmla="*/ 0 h 1082805"/>
                  <a:gd name="connsiteX2" fmla="*/ 225192 w 421719"/>
                  <a:gd name="connsiteY2" fmla="*/ 277192 h 1082805"/>
                  <a:gd name="connsiteX3" fmla="*/ 248956 w 421719"/>
                  <a:gd name="connsiteY3" fmla="*/ 288743 h 1082805"/>
                  <a:gd name="connsiteX4" fmla="*/ 406671 w 421719"/>
                  <a:gd name="connsiteY4" fmla="*/ 588582 h 1082805"/>
                  <a:gd name="connsiteX5" fmla="*/ 411554 w 421719"/>
                  <a:gd name="connsiteY5" fmla="*/ 621954 h 1082805"/>
                  <a:gd name="connsiteX6" fmla="*/ 416957 w 421719"/>
                  <a:gd name="connsiteY6" fmla="*/ 629968 h 1082805"/>
                  <a:gd name="connsiteX7" fmla="*/ 421538 w 421719"/>
                  <a:gd name="connsiteY7" fmla="*/ 652657 h 1082805"/>
                  <a:gd name="connsiteX8" fmla="*/ 421538 w 421719"/>
                  <a:gd name="connsiteY8" fmla="*/ 690184 h 1082805"/>
                  <a:gd name="connsiteX9" fmla="*/ 421719 w 421719"/>
                  <a:gd name="connsiteY9" fmla="*/ 691421 h 1082805"/>
                  <a:gd name="connsiteX10" fmla="*/ 421538 w 421719"/>
                  <a:gd name="connsiteY10" fmla="*/ 714323 h 1082805"/>
                  <a:gd name="connsiteX11" fmla="*/ 421538 w 421719"/>
                  <a:gd name="connsiteY11" fmla="*/ 849033 h 1082805"/>
                  <a:gd name="connsiteX12" fmla="*/ 419698 w 421719"/>
                  <a:gd name="connsiteY12" fmla="*/ 858149 h 1082805"/>
                  <a:gd name="connsiteX13" fmla="*/ 419941 w 421719"/>
                  <a:gd name="connsiteY13" fmla="*/ 861644 h 1082805"/>
                  <a:gd name="connsiteX14" fmla="*/ 417566 w 421719"/>
                  <a:gd name="connsiteY14" fmla="*/ 868709 h 1082805"/>
                  <a:gd name="connsiteX15" fmla="*/ 416957 w 421719"/>
                  <a:gd name="connsiteY15" fmla="*/ 871722 h 1082805"/>
                  <a:gd name="connsiteX16" fmla="*/ 416150 w 421719"/>
                  <a:gd name="connsiteY16" fmla="*/ 872920 h 1082805"/>
                  <a:gd name="connsiteX17" fmla="*/ 412564 w 421719"/>
                  <a:gd name="connsiteY17" fmla="*/ 883584 h 1082805"/>
                  <a:gd name="connsiteX18" fmla="*/ 314376 w 421719"/>
                  <a:gd name="connsiteY18" fmla="*/ 1053650 h 1082805"/>
                  <a:gd name="connsiteX19" fmla="*/ 234750 w 421719"/>
                  <a:gd name="connsiteY19" fmla="*/ 1074986 h 1082805"/>
                  <a:gd name="connsiteX20" fmla="*/ 213414 w 421719"/>
                  <a:gd name="connsiteY20" fmla="*/ 995360 h 1082805"/>
                  <a:gd name="connsiteX21" fmla="*/ 304958 w 421719"/>
                  <a:gd name="connsiteY21" fmla="*/ 836802 h 1082805"/>
                  <a:gd name="connsiteX22" fmla="*/ 304958 w 421719"/>
                  <a:gd name="connsiteY22" fmla="*/ 782743 h 1082805"/>
                  <a:gd name="connsiteX23" fmla="*/ 288659 w 421719"/>
                  <a:gd name="connsiteY23" fmla="*/ 790282 h 1082805"/>
                  <a:gd name="connsiteX24" fmla="*/ 246784 w 421719"/>
                  <a:gd name="connsiteY24" fmla="*/ 774894 h 1082805"/>
                  <a:gd name="connsiteX25" fmla="*/ 174508 w 421719"/>
                  <a:gd name="connsiteY25" fmla="*/ 708253 h 1082805"/>
                  <a:gd name="connsiteX26" fmla="*/ 173544 w 421719"/>
                  <a:gd name="connsiteY26" fmla="*/ 708707 h 1082805"/>
                  <a:gd name="connsiteX27" fmla="*/ 138565 w 421719"/>
                  <a:gd name="connsiteY27" fmla="*/ 839249 h 1082805"/>
                  <a:gd name="connsiteX28" fmla="*/ 52251 w 421719"/>
                  <a:gd name="connsiteY28" fmla="*/ 889082 h 1082805"/>
                  <a:gd name="connsiteX29" fmla="*/ 2418 w 421719"/>
                  <a:gd name="connsiteY29" fmla="*/ 802768 h 1082805"/>
                  <a:gd name="connsiteX30" fmla="*/ 66144 w 421719"/>
                  <a:gd name="connsiteY30" fmla="*/ 564940 h 1082805"/>
                  <a:gd name="connsiteX31" fmla="*/ 39040 w 421719"/>
                  <a:gd name="connsiteY31" fmla="*/ 456329 h 1082805"/>
                  <a:gd name="connsiteX32" fmla="*/ 26837 w 421719"/>
                  <a:gd name="connsiteY32" fmla="*/ 301838 h 1082805"/>
                  <a:gd name="connsiteX33" fmla="*/ 52908 w 421719"/>
                  <a:gd name="connsiteY33" fmla="*/ 277552 h 1082805"/>
                  <a:gd name="connsiteX0" fmla="*/ 52908 w 421719"/>
                  <a:gd name="connsiteY0" fmla="*/ 0 h 1082805"/>
                  <a:gd name="connsiteX1" fmla="*/ 225192 w 421719"/>
                  <a:gd name="connsiteY1" fmla="*/ 277192 h 1082805"/>
                  <a:gd name="connsiteX2" fmla="*/ 248956 w 421719"/>
                  <a:gd name="connsiteY2" fmla="*/ 288743 h 1082805"/>
                  <a:gd name="connsiteX3" fmla="*/ 406671 w 421719"/>
                  <a:gd name="connsiteY3" fmla="*/ 588582 h 1082805"/>
                  <a:gd name="connsiteX4" fmla="*/ 411554 w 421719"/>
                  <a:gd name="connsiteY4" fmla="*/ 621954 h 1082805"/>
                  <a:gd name="connsiteX5" fmla="*/ 416957 w 421719"/>
                  <a:gd name="connsiteY5" fmla="*/ 629968 h 1082805"/>
                  <a:gd name="connsiteX6" fmla="*/ 421538 w 421719"/>
                  <a:gd name="connsiteY6" fmla="*/ 652657 h 1082805"/>
                  <a:gd name="connsiteX7" fmla="*/ 421538 w 421719"/>
                  <a:gd name="connsiteY7" fmla="*/ 690184 h 1082805"/>
                  <a:gd name="connsiteX8" fmla="*/ 421719 w 421719"/>
                  <a:gd name="connsiteY8" fmla="*/ 691421 h 1082805"/>
                  <a:gd name="connsiteX9" fmla="*/ 421538 w 421719"/>
                  <a:gd name="connsiteY9" fmla="*/ 714323 h 1082805"/>
                  <a:gd name="connsiteX10" fmla="*/ 421538 w 421719"/>
                  <a:gd name="connsiteY10" fmla="*/ 849033 h 1082805"/>
                  <a:gd name="connsiteX11" fmla="*/ 419698 w 421719"/>
                  <a:gd name="connsiteY11" fmla="*/ 858149 h 1082805"/>
                  <a:gd name="connsiteX12" fmla="*/ 419941 w 421719"/>
                  <a:gd name="connsiteY12" fmla="*/ 861644 h 1082805"/>
                  <a:gd name="connsiteX13" fmla="*/ 417566 w 421719"/>
                  <a:gd name="connsiteY13" fmla="*/ 868709 h 1082805"/>
                  <a:gd name="connsiteX14" fmla="*/ 416957 w 421719"/>
                  <a:gd name="connsiteY14" fmla="*/ 871722 h 1082805"/>
                  <a:gd name="connsiteX15" fmla="*/ 416150 w 421719"/>
                  <a:gd name="connsiteY15" fmla="*/ 872920 h 1082805"/>
                  <a:gd name="connsiteX16" fmla="*/ 412564 w 421719"/>
                  <a:gd name="connsiteY16" fmla="*/ 883584 h 1082805"/>
                  <a:gd name="connsiteX17" fmla="*/ 314376 w 421719"/>
                  <a:gd name="connsiteY17" fmla="*/ 1053650 h 1082805"/>
                  <a:gd name="connsiteX18" fmla="*/ 234750 w 421719"/>
                  <a:gd name="connsiteY18" fmla="*/ 1074986 h 1082805"/>
                  <a:gd name="connsiteX19" fmla="*/ 213414 w 421719"/>
                  <a:gd name="connsiteY19" fmla="*/ 995360 h 1082805"/>
                  <a:gd name="connsiteX20" fmla="*/ 304958 w 421719"/>
                  <a:gd name="connsiteY20" fmla="*/ 836802 h 1082805"/>
                  <a:gd name="connsiteX21" fmla="*/ 304958 w 421719"/>
                  <a:gd name="connsiteY21" fmla="*/ 782743 h 1082805"/>
                  <a:gd name="connsiteX22" fmla="*/ 288659 w 421719"/>
                  <a:gd name="connsiteY22" fmla="*/ 790282 h 1082805"/>
                  <a:gd name="connsiteX23" fmla="*/ 246784 w 421719"/>
                  <a:gd name="connsiteY23" fmla="*/ 774894 h 1082805"/>
                  <a:gd name="connsiteX24" fmla="*/ 174508 w 421719"/>
                  <a:gd name="connsiteY24" fmla="*/ 708253 h 1082805"/>
                  <a:gd name="connsiteX25" fmla="*/ 173544 w 421719"/>
                  <a:gd name="connsiteY25" fmla="*/ 708707 h 1082805"/>
                  <a:gd name="connsiteX26" fmla="*/ 138565 w 421719"/>
                  <a:gd name="connsiteY26" fmla="*/ 839249 h 1082805"/>
                  <a:gd name="connsiteX27" fmla="*/ 52251 w 421719"/>
                  <a:gd name="connsiteY27" fmla="*/ 889082 h 1082805"/>
                  <a:gd name="connsiteX28" fmla="*/ 2418 w 421719"/>
                  <a:gd name="connsiteY28" fmla="*/ 802768 h 1082805"/>
                  <a:gd name="connsiteX29" fmla="*/ 66144 w 421719"/>
                  <a:gd name="connsiteY29" fmla="*/ 564940 h 1082805"/>
                  <a:gd name="connsiteX30" fmla="*/ 39040 w 421719"/>
                  <a:gd name="connsiteY30" fmla="*/ 456329 h 1082805"/>
                  <a:gd name="connsiteX31" fmla="*/ 26837 w 421719"/>
                  <a:gd name="connsiteY31" fmla="*/ 301838 h 1082805"/>
                  <a:gd name="connsiteX32" fmla="*/ 52908 w 421719"/>
                  <a:gd name="connsiteY32" fmla="*/ 277552 h 1082805"/>
                  <a:gd name="connsiteX33" fmla="*/ 52908 w 421719"/>
                  <a:gd name="connsiteY33" fmla="*/ 0 h 1082805"/>
                  <a:gd name="connsiteX0" fmla="*/ 52908 w 421719"/>
                  <a:gd name="connsiteY0" fmla="*/ 360 h 805613"/>
                  <a:gd name="connsiteX1" fmla="*/ 225192 w 421719"/>
                  <a:gd name="connsiteY1" fmla="*/ 0 h 805613"/>
                  <a:gd name="connsiteX2" fmla="*/ 248956 w 421719"/>
                  <a:gd name="connsiteY2" fmla="*/ 11551 h 805613"/>
                  <a:gd name="connsiteX3" fmla="*/ 406671 w 421719"/>
                  <a:gd name="connsiteY3" fmla="*/ 311390 h 805613"/>
                  <a:gd name="connsiteX4" fmla="*/ 411554 w 421719"/>
                  <a:gd name="connsiteY4" fmla="*/ 344762 h 805613"/>
                  <a:gd name="connsiteX5" fmla="*/ 416957 w 421719"/>
                  <a:gd name="connsiteY5" fmla="*/ 352776 h 805613"/>
                  <a:gd name="connsiteX6" fmla="*/ 421538 w 421719"/>
                  <a:gd name="connsiteY6" fmla="*/ 375465 h 805613"/>
                  <a:gd name="connsiteX7" fmla="*/ 421538 w 421719"/>
                  <a:gd name="connsiteY7" fmla="*/ 412992 h 805613"/>
                  <a:gd name="connsiteX8" fmla="*/ 421719 w 421719"/>
                  <a:gd name="connsiteY8" fmla="*/ 414229 h 805613"/>
                  <a:gd name="connsiteX9" fmla="*/ 421538 w 421719"/>
                  <a:gd name="connsiteY9" fmla="*/ 437131 h 805613"/>
                  <a:gd name="connsiteX10" fmla="*/ 421538 w 421719"/>
                  <a:gd name="connsiteY10" fmla="*/ 571841 h 805613"/>
                  <a:gd name="connsiteX11" fmla="*/ 419698 w 421719"/>
                  <a:gd name="connsiteY11" fmla="*/ 580957 h 805613"/>
                  <a:gd name="connsiteX12" fmla="*/ 419941 w 421719"/>
                  <a:gd name="connsiteY12" fmla="*/ 584452 h 805613"/>
                  <a:gd name="connsiteX13" fmla="*/ 417566 w 421719"/>
                  <a:gd name="connsiteY13" fmla="*/ 591517 h 805613"/>
                  <a:gd name="connsiteX14" fmla="*/ 416957 w 421719"/>
                  <a:gd name="connsiteY14" fmla="*/ 594530 h 805613"/>
                  <a:gd name="connsiteX15" fmla="*/ 416150 w 421719"/>
                  <a:gd name="connsiteY15" fmla="*/ 595728 h 805613"/>
                  <a:gd name="connsiteX16" fmla="*/ 412564 w 421719"/>
                  <a:gd name="connsiteY16" fmla="*/ 606392 h 805613"/>
                  <a:gd name="connsiteX17" fmla="*/ 314376 w 421719"/>
                  <a:gd name="connsiteY17" fmla="*/ 776458 h 805613"/>
                  <a:gd name="connsiteX18" fmla="*/ 234750 w 421719"/>
                  <a:gd name="connsiteY18" fmla="*/ 797794 h 805613"/>
                  <a:gd name="connsiteX19" fmla="*/ 213414 w 421719"/>
                  <a:gd name="connsiteY19" fmla="*/ 718168 h 805613"/>
                  <a:gd name="connsiteX20" fmla="*/ 304958 w 421719"/>
                  <a:gd name="connsiteY20" fmla="*/ 559610 h 805613"/>
                  <a:gd name="connsiteX21" fmla="*/ 304958 w 421719"/>
                  <a:gd name="connsiteY21" fmla="*/ 505551 h 805613"/>
                  <a:gd name="connsiteX22" fmla="*/ 288659 w 421719"/>
                  <a:gd name="connsiteY22" fmla="*/ 513090 h 805613"/>
                  <a:gd name="connsiteX23" fmla="*/ 246784 w 421719"/>
                  <a:gd name="connsiteY23" fmla="*/ 497702 h 805613"/>
                  <a:gd name="connsiteX24" fmla="*/ 174508 w 421719"/>
                  <a:gd name="connsiteY24" fmla="*/ 431061 h 805613"/>
                  <a:gd name="connsiteX25" fmla="*/ 173544 w 421719"/>
                  <a:gd name="connsiteY25" fmla="*/ 431515 h 805613"/>
                  <a:gd name="connsiteX26" fmla="*/ 138565 w 421719"/>
                  <a:gd name="connsiteY26" fmla="*/ 562057 h 805613"/>
                  <a:gd name="connsiteX27" fmla="*/ 52251 w 421719"/>
                  <a:gd name="connsiteY27" fmla="*/ 611890 h 805613"/>
                  <a:gd name="connsiteX28" fmla="*/ 2418 w 421719"/>
                  <a:gd name="connsiteY28" fmla="*/ 525576 h 805613"/>
                  <a:gd name="connsiteX29" fmla="*/ 66144 w 421719"/>
                  <a:gd name="connsiteY29" fmla="*/ 287748 h 805613"/>
                  <a:gd name="connsiteX30" fmla="*/ 39040 w 421719"/>
                  <a:gd name="connsiteY30" fmla="*/ 179137 h 805613"/>
                  <a:gd name="connsiteX31" fmla="*/ 26837 w 421719"/>
                  <a:gd name="connsiteY31" fmla="*/ 24646 h 805613"/>
                  <a:gd name="connsiteX32" fmla="*/ 52908 w 421719"/>
                  <a:gd name="connsiteY32" fmla="*/ 360 h 805613"/>
                  <a:gd name="connsiteX0" fmla="*/ 52908 w 421719"/>
                  <a:gd name="connsiteY0" fmla="*/ 360 h 805613"/>
                  <a:gd name="connsiteX1" fmla="*/ 225192 w 421719"/>
                  <a:gd name="connsiteY1" fmla="*/ 0 h 805613"/>
                  <a:gd name="connsiteX2" fmla="*/ 248956 w 421719"/>
                  <a:gd name="connsiteY2" fmla="*/ 11551 h 805613"/>
                  <a:gd name="connsiteX3" fmla="*/ 406671 w 421719"/>
                  <a:gd name="connsiteY3" fmla="*/ 311390 h 805613"/>
                  <a:gd name="connsiteX4" fmla="*/ 416957 w 421719"/>
                  <a:gd name="connsiteY4" fmla="*/ 352776 h 805613"/>
                  <a:gd name="connsiteX5" fmla="*/ 421538 w 421719"/>
                  <a:gd name="connsiteY5" fmla="*/ 375465 h 805613"/>
                  <a:gd name="connsiteX6" fmla="*/ 421538 w 421719"/>
                  <a:gd name="connsiteY6" fmla="*/ 412992 h 805613"/>
                  <a:gd name="connsiteX7" fmla="*/ 421719 w 421719"/>
                  <a:gd name="connsiteY7" fmla="*/ 414229 h 805613"/>
                  <a:gd name="connsiteX8" fmla="*/ 421538 w 421719"/>
                  <a:gd name="connsiteY8" fmla="*/ 437131 h 805613"/>
                  <a:gd name="connsiteX9" fmla="*/ 421538 w 421719"/>
                  <a:gd name="connsiteY9" fmla="*/ 571841 h 805613"/>
                  <a:gd name="connsiteX10" fmla="*/ 419698 w 421719"/>
                  <a:gd name="connsiteY10" fmla="*/ 580957 h 805613"/>
                  <a:gd name="connsiteX11" fmla="*/ 419941 w 421719"/>
                  <a:gd name="connsiteY11" fmla="*/ 584452 h 805613"/>
                  <a:gd name="connsiteX12" fmla="*/ 417566 w 421719"/>
                  <a:gd name="connsiteY12" fmla="*/ 591517 h 805613"/>
                  <a:gd name="connsiteX13" fmla="*/ 416957 w 421719"/>
                  <a:gd name="connsiteY13" fmla="*/ 594530 h 805613"/>
                  <a:gd name="connsiteX14" fmla="*/ 416150 w 421719"/>
                  <a:gd name="connsiteY14" fmla="*/ 595728 h 805613"/>
                  <a:gd name="connsiteX15" fmla="*/ 412564 w 421719"/>
                  <a:gd name="connsiteY15" fmla="*/ 606392 h 805613"/>
                  <a:gd name="connsiteX16" fmla="*/ 314376 w 421719"/>
                  <a:gd name="connsiteY16" fmla="*/ 776458 h 805613"/>
                  <a:gd name="connsiteX17" fmla="*/ 234750 w 421719"/>
                  <a:gd name="connsiteY17" fmla="*/ 797794 h 805613"/>
                  <a:gd name="connsiteX18" fmla="*/ 213414 w 421719"/>
                  <a:gd name="connsiteY18" fmla="*/ 718168 h 805613"/>
                  <a:gd name="connsiteX19" fmla="*/ 304958 w 421719"/>
                  <a:gd name="connsiteY19" fmla="*/ 559610 h 805613"/>
                  <a:gd name="connsiteX20" fmla="*/ 304958 w 421719"/>
                  <a:gd name="connsiteY20" fmla="*/ 505551 h 805613"/>
                  <a:gd name="connsiteX21" fmla="*/ 288659 w 421719"/>
                  <a:gd name="connsiteY21" fmla="*/ 513090 h 805613"/>
                  <a:gd name="connsiteX22" fmla="*/ 246784 w 421719"/>
                  <a:gd name="connsiteY22" fmla="*/ 497702 h 805613"/>
                  <a:gd name="connsiteX23" fmla="*/ 174508 w 421719"/>
                  <a:gd name="connsiteY23" fmla="*/ 431061 h 805613"/>
                  <a:gd name="connsiteX24" fmla="*/ 173544 w 421719"/>
                  <a:gd name="connsiteY24" fmla="*/ 431515 h 805613"/>
                  <a:gd name="connsiteX25" fmla="*/ 138565 w 421719"/>
                  <a:gd name="connsiteY25" fmla="*/ 562057 h 805613"/>
                  <a:gd name="connsiteX26" fmla="*/ 52251 w 421719"/>
                  <a:gd name="connsiteY26" fmla="*/ 611890 h 805613"/>
                  <a:gd name="connsiteX27" fmla="*/ 2418 w 421719"/>
                  <a:gd name="connsiteY27" fmla="*/ 525576 h 805613"/>
                  <a:gd name="connsiteX28" fmla="*/ 66144 w 421719"/>
                  <a:gd name="connsiteY28" fmla="*/ 287748 h 805613"/>
                  <a:gd name="connsiteX29" fmla="*/ 39040 w 421719"/>
                  <a:gd name="connsiteY29" fmla="*/ 179137 h 805613"/>
                  <a:gd name="connsiteX30" fmla="*/ 26837 w 421719"/>
                  <a:gd name="connsiteY30" fmla="*/ 24646 h 805613"/>
                  <a:gd name="connsiteX31" fmla="*/ 52908 w 421719"/>
                  <a:gd name="connsiteY31" fmla="*/ 360 h 80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21719" h="805613">
                    <a:moveTo>
                      <a:pt x="52908" y="360"/>
                    </a:moveTo>
                    <a:lnTo>
                      <a:pt x="225192" y="0"/>
                    </a:lnTo>
                    <a:lnTo>
                      <a:pt x="248956" y="11551"/>
                    </a:lnTo>
                    <a:cubicBezTo>
                      <a:pt x="332301" y="72021"/>
                      <a:pt x="382900" y="199947"/>
                      <a:pt x="406671" y="311390"/>
                    </a:cubicBezTo>
                    <a:lnTo>
                      <a:pt x="416957" y="352776"/>
                    </a:lnTo>
                    <a:cubicBezTo>
                      <a:pt x="419907" y="359750"/>
                      <a:pt x="421538" y="367417"/>
                      <a:pt x="421538" y="375465"/>
                    </a:cubicBezTo>
                    <a:lnTo>
                      <a:pt x="421538" y="412992"/>
                    </a:lnTo>
                    <a:cubicBezTo>
                      <a:pt x="421598" y="413404"/>
                      <a:pt x="421659" y="413817"/>
                      <a:pt x="421719" y="414229"/>
                    </a:cubicBezTo>
                    <a:cubicBezTo>
                      <a:pt x="421659" y="421863"/>
                      <a:pt x="421598" y="429497"/>
                      <a:pt x="421538" y="437131"/>
                    </a:cubicBezTo>
                    <a:lnTo>
                      <a:pt x="421538" y="571841"/>
                    </a:lnTo>
                    <a:lnTo>
                      <a:pt x="419698" y="580957"/>
                    </a:lnTo>
                    <a:lnTo>
                      <a:pt x="419941" y="584452"/>
                    </a:lnTo>
                    <a:lnTo>
                      <a:pt x="417566" y="591517"/>
                    </a:lnTo>
                    <a:lnTo>
                      <a:pt x="416957" y="594530"/>
                    </a:lnTo>
                    <a:lnTo>
                      <a:pt x="416150" y="595728"/>
                    </a:lnTo>
                    <a:lnTo>
                      <a:pt x="412564" y="606392"/>
                    </a:lnTo>
                    <a:lnTo>
                      <a:pt x="314376" y="776458"/>
                    </a:lnTo>
                    <a:cubicBezTo>
                      <a:pt x="298279" y="804338"/>
                      <a:pt x="262630" y="813891"/>
                      <a:pt x="234750" y="797794"/>
                    </a:cubicBezTo>
                    <a:cubicBezTo>
                      <a:pt x="206870" y="781698"/>
                      <a:pt x="197318" y="746048"/>
                      <a:pt x="213414" y="718168"/>
                    </a:cubicBezTo>
                    <a:lnTo>
                      <a:pt x="304958" y="559610"/>
                    </a:lnTo>
                    <a:lnTo>
                      <a:pt x="304958" y="505551"/>
                    </a:lnTo>
                    <a:lnTo>
                      <a:pt x="288659" y="513090"/>
                    </a:lnTo>
                    <a:cubicBezTo>
                      <a:pt x="273754" y="513695"/>
                      <a:pt x="258618" y="508613"/>
                      <a:pt x="246784" y="497702"/>
                    </a:cubicBezTo>
                    <a:lnTo>
                      <a:pt x="174508" y="431061"/>
                    </a:lnTo>
                    <a:lnTo>
                      <a:pt x="173544" y="431515"/>
                    </a:lnTo>
                    <a:lnTo>
                      <a:pt x="138565" y="562057"/>
                    </a:lnTo>
                    <a:cubicBezTo>
                      <a:pt x="128491" y="599653"/>
                      <a:pt x="89847" y="621964"/>
                      <a:pt x="52251" y="611890"/>
                    </a:cubicBezTo>
                    <a:cubicBezTo>
                      <a:pt x="14655" y="601816"/>
                      <a:pt x="-7656" y="563172"/>
                      <a:pt x="2418" y="525576"/>
                    </a:cubicBezTo>
                    <a:lnTo>
                      <a:pt x="66144" y="287748"/>
                    </a:lnTo>
                    <a:lnTo>
                      <a:pt x="39040" y="179137"/>
                    </a:lnTo>
                    <a:cubicBezTo>
                      <a:pt x="20770" y="112378"/>
                      <a:pt x="7367" y="59847"/>
                      <a:pt x="26837" y="24646"/>
                    </a:cubicBezTo>
                    <a:lnTo>
                      <a:pt x="52908" y="36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2" name="台形 229">
                <a:extLst>
                  <a:ext uri="{FF2B5EF4-FFF2-40B4-BE49-F238E27FC236}">
                    <a16:creationId xmlns:a16="http://schemas.microsoft.com/office/drawing/2014/main" id="{9FAF923B-4086-4571-BD4A-54476B6A3B67}"/>
                  </a:ext>
                </a:extLst>
              </p:cNvPr>
              <p:cNvSpPr/>
              <p:nvPr/>
            </p:nvSpPr>
            <p:spPr bwMode="auto">
              <a:xfrm rot="6325104" flipH="1">
                <a:off x="7035410" y="5380847"/>
                <a:ext cx="370433" cy="788797"/>
              </a:xfrm>
              <a:custGeom>
                <a:avLst/>
                <a:gdLst>
                  <a:gd name="connsiteX0" fmla="*/ 0 w 370433"/>
                  <a:gd name="connsiteY0" fmla="*/ 788797 h 788797"/>
                  <a:gd name="connsiteX1" fmla="*/ 140842 w 370433"/>
                  <a:gd name="connsiteY1" fmla="*/ 0 h 788797"/>
                  <a:gd name="connsiteX2" fmla="*/ 229591 w 370433"/>
                  <a:gd name="connsiteY2" fmla="*/ 0 h 788797"/>
                  <a:gd name="connsiteX3" fmla="*/ 370433 w 370433"/>
                  <a:gd name="connsiteY3" fmla="*/ 788797 h 788797"/>
                  <a:gd name="connsiteX4" fmla="*/ 0 w 370433"/>
                  <a:gd name="connsiteY4" fmla="*/ 788797 h 788797"/>
                  <a:gd name="connsiteX0" fmla="*/ 0 w 370433"/>
                  <a:gd name="connsiteY0" fmla="*/ 791696 h 791696"/>
                  <a:gd name="connsiteX1" fmla="*/ 140842 w 370433"/>
                  <a:gd name="connsiteY1" fmla="*/ 2899 h 791696"/>
                  <a:gd name="connsiteX2" fmla="*/ 174602 w 370433"/>
                  <a:gd name="connsiteY2" fmla="*/ 0 h 791696"/>
                  <a:gd name="connsiteX3" fmla="*/ 229591 w 370433"/>
                  <a:gd name="connsiteY3" fmla="*/ 2899 h 791696"/>
                  <a:gd name="connsiteX4" fmla="*/ 370433 w 370433"/>
                  <a:gd name="connsiteY4" fmla="*/ 791696 h 791696"/>
                  <a:gd name="connsiteX5" fmla="*/ 0 w 370433"/>
                  <a:gd name="connsiteY5" fmla="*/ 791696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5" fmla="*/ 266042 w 370433"/>
                  <a:gd name="connsiteY5" fmla="*/ 91440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0" fmla="*/ 229591 w 370433"/>
                  <a:gd name="connsiteY0" fmla="*/ 0 h 788797"/>
                  <a:gd name="connsiteX1" fmla="*/ 370433 w 370433"/>
                  <a:gd name="connsiteY1" fmla="*/ 788797 h 788797"/>
                  <a:gd name="connsiteX2" fmla="*/ 0 w 370433"/>
                  <a:gd name="connsiteY2" fmla="*/ 788797 h 788797"/>
                  <a:gd name="connsiteX3" fmla="*/ 140842 w 370433"/>
                  <a:gd name="connsiteY3" fmla="*/ 0 h 78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433" h="788797">
                    <a:moveTo>
                      <a:pt x="229591" y="0"/>
                    </a:moveTo>
                    <a:lnTo>
                      <a:pt x="370433" y="788797"/>
                    </a:lnTo>
                    <a:lnTo>
                      <a:pt x="0" y="788797"/>
                    </a:lnTo>
                    <a:lnTo>
                      <a:pt x="140842" y="0"/>
                    </a:lnTo>
                  </a:path>
                </a:pathLst>
              </a:custGeom>
              <a:solidFill>
                <a:srgbClr val="FF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FC9C36F-921B-4F40-B7B2-0E273301EA1D}"/>
              </a:ext>
            </a:extLst>
          </p:cNvPr>
          <p:cNvGrpSpPr/>
          <p:nvPr/>
        </p:nvGrpSpPr>
        <p:grpSpPr>
          <a:xfrm>
            <a:off x="588974" y="2606819"/>
            <a:ext cx="1285615" cy="1770476"/>
            <a:chOff x="-371029" y="950005"/>
            <a:chExt cx="3653582" cy="5031507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E63914D7-383C-44BD-AA5A-E3BA8DDC3A02}"/>
                </a:ext>
              </a:extLst>
            </p:cNvPr>
            <p:cNvGrpSpPr/>
            <p:nvPr/>
          </p:nvGrpSpPr>
          <p:grpSpPr>
            <a:xfrm rot="18000000">
              <a:off x="51265" y="3324132"/>
              <a:ext cx="470697" cy="1315285"/>
              <a:chOff x="6099522" y="2495912"/>
              <a:chExt cx="596331" cy="1666350"/>
            </a:xfrm>
          </p:grpSpPr>
          <p:sp>
            <p:nvSpPr>
              <p:cNvPr id="43" name="四角形: 角を丸くする 42">
                <a:extLst>
                  <a:ext uri="{FF2B5EF4-FFF2-40B4-BE49-F238E27FC236}">
                    <a16:creationId xmlns:a16="http://schemas.microsoft.com/office/drawing/2014/main" id="{A0AE553F-0BA7-462E-B13F-EFB2706A8C8F}"/>
                  </a:ext>
                </a:extLst>
              </p:cNvPr>
              <p:cNvSpPr/>
              <p:nvPr/>
            </p:nvSpPr>
            <p:spPr bwMode="auto">
              <a:xfrm flipH="1">
                <a:off x="6442358" y="2495912"/>
                <a:ext cx="144959" cy="1336154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5829E30F-5938-4C90-9B4B-16164BFE3954}"/>
                  </a:ext>
                </a:extLst>
              </p:cNvPr>
              <p:cNvSpPr/>
              <p:nvPr/>
            </p:nvSpPr>
            <p:spPr bwMode="auto">
              <a:xfrm flipH="1">
                <a:off x="6099522" y="2829622"/>
                <a:ext cx="596331" cy="1332640"/>
              </a:xfrm>
              <a:custGeom>
                <a:avLst/>
                <a:gdLst>
                  <a:gd name="connsiteX0" fmla="*/ 324584 w 596331"/>
                  <a:gd name="connsiteY0" fmla="*/ 0 h 1332640"/>
                  <a:gd name="connsiteX1" fmla="*/ 98282 w 596331"/>
                  <a:gd name="connsiteY1" fmla="*/ 60637 h 1332640"/>
                  <a:gd name="connsiteX2" fmla="*/ 47630 w 596331"/>
                  <a:gd name="connsiteY2" fmla="*/ 148369 h 1332640"/>
                  <a:gd name="connsiteX3" fmla="*/ 135362 w 596331"/>
                  <a:gd name="connsiteY3" fmla="*/ 199021 h 1332640"/>
                  <a:gd name="connsiteX4" fmla="*/ 298656 w 596331"/>
                  <a:gd name="connsiteY4" fmla="*/ 155267 h 1332640"/>
                  <a:gd name="connsiteX5" fmla="*/ 287145 w 596331"/>
                  <a:gd name="connsiteY5" fmla="*/ 179962 h 1332640"/>
                  <a:gd name="connsiteX6" fmla="*/ 50004 w 596331"/>
                  <a:gd name="connsiteY6" fmla="*/ 243503 h 1332640"/>
                  <a:gd name="connsiteX7" fmla="*/ 2314 w 596331"/>
                  <a:gd name="connsiteY7" fmla="*/ 326105 h 1332640"/>
                  <a:gd name="connsiteX8" fmla="*/ 84915 w 596331"/>
                  <a:gd name="connsiteY8" fmla="*/ 373795 h 1332640"/>
                  <a:gd name="connsiteX9" fmla="*/ 272741 w 596331"/>
                  <a:gd name="connsiteY9" fmla="*/ 323467 h 1332640"/>
                  <a:gd name="connsiteX10" fmla="*/ 272684 w 596331"/>
                  <a:gd name="connsiteY10" fmla="*/ 325311 h 1332640"/>
                  <a:gd name="connsiteX11" fmla="*/ 273169 w 596331"/>
                  <a:gd name="connsiteY11" fmla="*/ 355159 h 1332640"/>
                  <a:gd name="connsiteX12" fmla="*/ 88846 w 596331"/>
                  <a:gd name="connsiteY12" fmla="*/ 404548 h 1332640"/>
                  <a:gd name="connsiteX13" fmla="*/ 38194 w 596331"/>
                  <a:gd name="connsiteY13" fmla="*/ 492280 h 1332640"/>
                  <a:gd name="connsiteX14" fmla="*/ 125926 w 596331"/>
                  <a:gd name="connsiteY14" fmla="*/ 542932 h 1332640"/>
                  <a:gd name="connsiteX15" fmla="*/ 275569 w 596331"/>
                  <a:gd name="connsiteY15" fmla="*/ 502836 h 1332640"/>
                  <a:gd name="connsiteX16" fmla="*/ 275814 w 596331"/>
                  <a:gd name="connsiteY16" fmla="*/ 517960 h 1332640"/>
                  <a:gd name="connsiteX17" fmla="*/ 275750 w 596331"/>
                  <a:gd name="connsiteY17" fmla="*/ 521931 h 1332640"/>
                  <a:gd name="connsiteX18" fmla="*/ 140308 w 596331"/>
                  <a:gd name="connsiteY18" fmla="*/ 558221 h 1332640"/>
                  <a:gd name="connsiteX19" fmla="*/ 95254 w 596331"/>
                  <a:gd name="connsiteY19" fmla="*/ 636258 h 1332640"/>
                  <a:gd name="connsiteX20" fmla="*/ 173291 w 596331"/>
                  <a:gd name="connsiteY20" fmla="*/ 681313 h 1332640"/>
                  <a:gd name="connsiteX21" fmla="*/ 273597 w 596331"/>
                  <a:gd name="connsiteY21" fmla="*/ 654436 h 1332640"/>
                  <a:gd name="connsiteX22" fmla="*/ 272684 w 596331"/>
                  <a:gd name="connsiteY22" fmla="*/ 710609 h 1332640"/>
                  <a:gd name="connsiteX23" fmla="*/ 285813 w 596331"/>
                  <a:gd name="connsiteY23" fmla="*/ 853100 h 1332640"/>
                  <a:gd name="connsiteX24" fmla="*/ 286152 w 596331"/>
                  <a:gd name="connsiteY24" fmla="*/ 853829 h 1332640"/>
                  <a:gd name="connsiteX25" fmla="*/ 285118 w 596331"/>
                  <a:gd name="connsiteY25" fmla="*/ 856325 h 1332640"/>
                  <a:gd name="connsiteX26" fmla="*/ 285118 w 596331"/>
                  <a:gd name="connsiteY26" fmla="*/ 1304150 h 1332640"/>
                  <a:gd name="connsiteX27" fmla="*/ 313608 w 596331"/>
                  <a:gd name="connsiteY27" fmla="*/ 1332640 h 1332640"/>
                  <a:gd name="connsiteX28" fmla="*/ 427567 w 596331"/>
                  <a:gd name="connsiteY28" fmla="*/ 1332640 h 1332640"/>
                  <a:gd name="connsiteX29" fmla="*/ 456057 w 596331"/>
                  <a:gd name="connsiteY29" fmla="*/ 1304150 h 1332640"/>
                  <a:gd name="connsiteX30" fmla="*/ 456057 w 596331"/>
                  <a:gd name="connsiteY30" fmla="*/ 891231 h 1332640"/>
                  <a:gd name="connsiteX31" fmla="*/ 458457 w 596331"/>
                  <a:gd name="connsiteY31" fmla="*/ 890364 h 1332640"/>
                  <a:gd name="connsiteX32" fmla="*/ 596331 w 596331"/>
                  <a:gd name="connsiteY32" fmla="*/ 517960 h 1332640"/>
                  <a:gd name="connsiteX33" fmla="*/ 458457 w 596331"/>
                  <a:gd name="connsiteY33" fmla="*/ 145556 h 1332640"/>
                  <a:gd name="connsiteX34" fmla="*/ 449842 w 596331"/>
                  <a:gd name="connsiteY34" fmla="*/ 142442 h 1332640"/>
                  <a:gd name="connsiteX35" fmla="*/ 413823 w 596331"/>
                  <a:gd name="connsiteY35" fmla="*/ 45230 h 1332640"/>
                  <a:gd name="connsiteX36" fmla="*/ 376551 w 596331"/>
                  <a:gd name="connsiteY36" fmla="*/ 5022 h 1332640"/>
                  <a:gd name="connsiteX37" fmla="*/ 357157 w 596331"/>
                  <a:gd name="connsiteY37" fmla="*/ 4288 h 1332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96331" h="1332640">
                    <a:moveTo>
                      <a:pt x="324584" y="0"/>
                    </a:moveTo>
                    <a:lnTo>
                      <a:pt x="98282" y="60637"/>
                    </a:lnTo>
                    <a:cubicBezTo>
                      <a:pt x="60068" y="70876"/>
                      <a:pt x="37390" y="110155"/>
                      <a:pt x="47630" y="148369"/>
                    </a:cubicBezTo>
                    <a:cubicBezTo>
                      <a:pt x="57869" y="186583"/>
                      <a:pt x="97148" y="209261"/>
                      <a:pt x="135362" y="199021"/>
                    </a:cubicBezTo>
                    <a:lnTo>
                      <a:pt x="298656" y="155267"/>
                    </a:lnTo>
                    <a:lnTo>
                      <a:pt x="287145" y="179962"/>
                    </a:lnTo>
                    <a:lnTo>
                      <a:pt x="50004" y="243503"/>
                    </a:lnTo>
                    <a:cubicBezTo>
                      <a:pt x="14025" y="253143"/>
                      <a:pt x="-7327" y="290126"/>
                      <a:pt x="2314" y="326105"/>
                    </a:cubicBezTo>
                    <a:cubicBezTo>
                      <a:pt x="11954" y="362083"/>
                      <a:pt x="48937" y="383435"/>
                      <a:pt x="84915" y="373795"/>
                    </a:cubicBezTo>
                    <a:lnTo>
                      <a:pt x="272741" y="323467"/>
                    </a:lnTo>
                    <a:lnTo>
                      <a:pt x="272684" y="325311"/>
                    </a:lnTo>
                    <a:lnTo>
                      <a:pt x="273169" y="355159"/>
                    </a:lnTo>
                    <a:lnTo>
                      <a:pt x="88846" y="404548"/>
                    </a:lnTo>
                    <a:cubicBezTo>
                      <a:pt x="50632" y="414788"/>
                      <a:pt x="27954" y="454066"/>
                      <a:pt x="38194" y="492280"/>
                    </a:cubicBezTo>
                    <a:cubicBezTo>
                      <a:pt x="48433" y="530494"/>
                      <a:pt x="87712" y="553172"/>
                      <a:pt x="125926" y="542932"/>
                    </a:cubicBezTo>
                    <a:lnTo>
                      <a:pt x="275569" y="502836"/>
                    </a:lnTo>
                    <a:lnTo>
                      <a:pt x="275814" y="517960"/>
                    </a:lnTo>
                    <a:lnTo>
                      <a:pt x="275750" y="521931"/>
                    </a:lnTo>
                    <a:lnTo>
                      <a:pt x="140308" y="558221"/>
                    </a:lnTo>
                    <a:cubicBezTo>
                      <a:pt x="106318" y="567329"/>
                      <a:pt x="86146" y="602268"/>
                      <a:pt x="95254" y="636258"/>
                    </a:cubicBezTo>
                    <a:cubicBezTo>
                      <a:pt x="104362" y="670249"/>
                      <a:pt x="139300" y="690421"/>
                      <a:pt x="173291" y="681313"/>
                    </a:cubicBezTo>
                    <a:lnTo>
                      <a:pt x="273597" y="654436"/>
                    </a:lnTo>
                    <a:lnTo>
                      <a:pt x="272684" y="710609"/>
                    </a:lnTo>
                    <a:cubicBezTo>
                      <a:pt x="272474" y="767877"/>
                      <a:pt x="274974" y="816784"/>
                      <a:pt x="285813" y="853100"/>
                    </a:cubicBezTo>
                    <a:lnTo>
                      <a:pt x="286152" y="853829"/>
                    </a:lnTo>
                    <a:lnTo>
                      <a:pt x="285118" y="856325"/>
                    </a:lnTo>
                    <a:lnTo>
                      <a:pt x="285118" y="1304150"/>
                    </a:lnTo>
                    <a:cubicBezTo>
                      <a:pt x="285118" y="1319885"/>
                      <a:pt x="297873" y="1332640"/>
                      <a:pt x="313608" y="1332640"/>
                    </a:cubicBezTo>
                    <a:lnTo>
                      <a:pt x="427567" y="1332640"/>
                    </a:lnTo>
                    <a:cubicBezTo>
                      <a:pt x="443302" y="1332640"/>
                      <a:pt x="456057" y="1319885"/>
                      <a:pt x="456057" y="1304150"/>
                    </a:cubicBezTo>
                    <a:lnTo>
                      <a:pt x="456057" y="891231"/>
                    </a:lnTo>
                    <a:lnTo>
                      <a:pt x="458457" y="890364"/>
                    </a:lnTo>
                    <a:cubicBezTo>
                      <a:pt x="539480" y="829008"/>
                      <a:pt x="596331" y="685371"/>
                      <a:pt x="596331" y="517960"/>
                    </a:cubicBezTo>
                    <a:cubicBezTo>
                      <a:pt x="596331" y="350550"/>
                      <a:pt x="539480" y="206912"/>
                      <a:pt x="458457" y="145556"/>
                    </a:cubicBezTo>
                    <a:lnTo>
                      <a:pt x="449842" y="142442"/>
                    </a:lnTo>
                    <a:lnTo>
                      <a:pt x="413823" y="45230"/>
                    </a:lnTo>
                    <a:cubicBezTo>
                      <a:pt x="406951" y="26681"/>
                      <a:pt x="393211" y="12674"/>
                      <a:pt x="376551" y="5022"/>
                    </a:cubicBezTo>
                    <a:lnTo>
                      <a:pt x="357157" y="4288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DF5FC79E-3B33-4E4D-B5FE-4CD41D02DE69}"/>
                </a:ext>
              </a:extLst>
            </p:cNvPr>
            <p:cNvGrpSpPr/>
            <p:nvPr/>
          </p:nvGrpSpPr>
          <p:grpSpPr>
            <a:xfrm rot="8100000">
              <a:off x="698043" y="4113813"/>
              <a:ext cx="475469" cy="562774"/>
              <a:chOff x="4473785" y="4386015"/>
              <a:chExt cx="475469" cy="562774"/>
            </a:xfrm>
          </p:grpSpPr>
          <p:sp>
            <p:nvSpPr>
              <p:cNvPr id="41" name="台形 229">
                <a:extLst>
                  <a:ext uri="{FF2B5EF4-FFF2-40B4-BE49-F238E27FC236}">
                    <a16:creationId xmlns:a16="http://schemas.microsoft.com/office/drawing/2014/main" id="{A8F0E391-BB46-4F6D-A72A-2F0FE36B1360}"/>
                  </a:ext>
                </a:extLst>
              </p:cNvPr>
              <p:cNvSpPr/>
              <p:nvPr/>
            </p:nvSpPr>
            <p:spPr bwMode="auto">
              <a:xfrm rot="20478966" flipH="1">
                <a:off x="4473785" y="4386015"/>
                <a:ext cx="370433" cy="518035"/>
              </a:xfrm>
              <a:custGeom>
                <a:avLst/>
                <a:gdLst>
                  <a:gd name="connsiteX0" fmla="*/ 0 w 370433"/>
                  <a:gd name="connsiteY0" fmla="*/ 788797 h 788797"/>
                  <a:gd name="connsiteX1" fmla="*/ 140842 w 370433"/>
                  <a:gd name="connsiteY1" fmla="*/ 0 h 788797"/>
                  <a:gd name="connsiteX2" fmla="*/ 229591 w 370433"/>
                  <a:gd name="connsiteY2" fmla="*/ 0 h 788797"/>
                  <a:gd name="connsiteX3" fmla="*/ 370433 w 370433"/>
                  <a:gd name="connsiteY3" fmla="*/ 788797 h 788797"/>
                  <a:gd name="connsiteX4" fmla="*/ 0 w 370433"/>
                  <a:gd name="connsiteY4" fmla="*/ 788797 h 788797"/>
                  <a:gd name="connsiteX0" fmla="*/ 0 w 370433"/>
                  <a:gd name="connsiteY0" fmla="*/ 791696 h 791696"/>
                  <a:gd name="connsiteX1" fmla="*/ 140842 w 370433"/>
                  <a:gd name="connsiteY1" fmla="*/ 2899 h 791696"/>
                  <a:gd name="connsiteX2" fmla="*/ 174602 w 370433"/>
                  <a:gd name="connsiteY2" fmla="*/ 0 h 791696"/>
                  <a:gd name="connsiteX3" fmla="*/ 229591 w 370433"/>
                  <a:gd name="connsiteY3" fmla="*/ 2899 h 791696"/>
                  <a:gd name="connsiteX4" fmla="*/ 370433 w 370433"/>
                  <a:gd name="connsiteY4" fmla="*/ 791696 h 791696"/>
                  <a:gd name="connsiteX5" fmla="*/ 0 w 370433"/>
                  <a:gd name="connsiteY5" fmla="*/ 791696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5" fmla="*/ 266042 w 370433"/>
                  <a:gd name="connsiteY5" fmla="*/ 91440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0" fmla="*/ 229591 w 370433"/>
                  <a:gd name="connsiteY0" fmla="*/ 0 h 788797"/>
                  <a:gd name="connsiteX1" fmla="*/ 370433 w 370433"/>
                  <a:gd name="connsiteY1" fmla="*/ 788797 h 788797"/>
                  <a:gd name="connsiteX2" fmla="*/ 0 w 370433"/>
                  <a:gd name="connsiteY2" fmla="*/ 788797 h 788797"/>
                  <a:gd name="connsiteX3" fmla="*/ 140842 w 370433"/>
                  <a:gd name="connsiteY3" fmla="*/ 0 h 78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433" h="788797">
                    <a:moveTo>
                      <a:pt x="229591" y="0"/>
                    </a:moveTo>
                    <a:lnTo>
                      <a:pt x="370433" y="788797"/>
                    </a:lnTo>
                    <a:lnTo>
                      <a:pt x="0" y="788797"/>
                    </a:lnTo>
                    <a:lnTo>
                      <a:pt x="140842" y="0"/>
                    </a:lnTo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2" name="台形 41">
                <a:extLst>
                  <a:ext uri="{FF2B5EF4-FFF2-40B4-BE49-F238E27FC236}">
                    <a16:creationId xmlns:a16="http://schemas.microsoft.com/office/drawing/2014/main" id="{C1BA5BBE-5929-407F-AF49-8F38B45C3D4E}"/>
                  </a:ext>
                </a:extLst>
              </p:cNvPr>
              <p:cNvSpPr/>
              <p:nvPr/>
            </p:nvSpPr>
            <p:spPr bwMode="auto">
              <a:xfrm rot="20478966" flipH="1">
                <a:off x="4513932" y="4754431"/>
                <a:ext cx="435322" cy="194358"/>
              </a:xfrm>
              <a:prstGeom prst="trapezoid">
                <a:avLst>
                  <a:gd name="adj" fmla="val 20612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4B426ECB-7183-4748-9C13-B1CDF06C1F2A}"/>
                </a:ext>
              </a:extLst>
            </p:cNvPr>
            <p:cNvSpPr/>
            <p:nvPr/>
          </p:nvSpPr>
          <p:spPr bwMode="auto">
            <a:xfrm rot="10800000">
              <a:off x="1025306" y="3953662"/>
              <a:ext cx="262637" cy="274233"/>
            </a:xfrm>
            <a:custGeom>
              <a:avLst/>
              <a:gdLst>
                <a:gd name="connsiteX0" fmla="*/ 171002 w 262637"/>
                <a:gd name="connsiteY0" fmla="*/ 356389 h 356389"/>
                <a:gd name="connsiteX1" fmla="*/ 0 w 262637"/>
                <a:gd name="connsiteY1" fmla="*/ 356389 h 356389"/>
                <a:gd name="connsiteX2" fmla="*/ 262637 w 262637"/>
                <a:gd name="connsiteY2" fmla="*/ 0 h 356389"/>
                <a:gd name="connsiteX0" fmla="*/ 230533 w 262637"/>
                <a:gd name="connsiteY0" fmla="*/ 362578 h 362578"/>
                <a:gd name="connsiteX1" fmla="*/ 0 w 262637"/>
                <a:gd name="connsiteY1" fmla="*/ 356389 h 362578"/>
                <a:gd name="connsiteX2" fmla="*/ 262637 w 262637"/>
                <a:gd name="connsiteY2" fmla="*/ 0 h 362578"/>
                <a:gd name="connsiteX3" fmla="*/ 230533 w 262637"/>
                <a:gd name="connsiteY3" fmla="*/ 362578 h 362578"/>
                <a:gd name="connsiteX0" fmla="*/ 230533 w 262637"/>
                <a:gd name="connsiteY0" fmla="*/ 362578 h 362578"/>
                <a:gd name="connsiteX1" fmla="*/ 0 w 262637"/>
                <a:gd name="connsiteY1" fmla="*/ 356389 h 362578"/>
                <a:gd name="connsiteX2" fmla="*/ 262637 w 262637"/>
                <a:gd name="connsiteY2" fmla="*/ 0 h 362578"/>
                <a:gd name="connsiteX3" fmla="*/ 230533 w 262637"/>
                <a:gd name="connsiteY3" fmla="*/ 362578 h 362578"/>
                <a:gd name="connsiteX0" fmla="*/ 232914 w 262637"/>
                <a:gd name="connsiteY0" fmla="*/ 353294 h 356389"/>
                <a:gd name="connsiteX1" fmla="*/ 0 w 262637"/>
                <a:gd name="connsiteY1" fmla="*/ 356389 h 356389"/>
                <a:gd name="connsiteX2" fmla="*/ 262637 w 262637"/>
                <a:gd name="connsiteY2" fmla="*/ 0 h 356389"/>
                <a:gd name="connsiteX3" fmla="*/ 232914 w 262637"/>
                <a:gd name="connsiteY3" fmla="*/ 353294 h 356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2637" h="356389">
                  <a:moveTo>
                    <a:pt x="232914" y="353294"/>
                  </a:moveTo>
                  <a:lnTo>
                    <a:pt x="0" y="356389"/>
                  </a:lnTo>
                  <a:lnTo>
                    <a:pt x="262637" y="0"/>
                  </a:lnTo>
                  <a:lnTo>
                    <a:pt x="232914" y="353294"/>
                  </a:lnTo>
                  <a:close/>
                </a:path>
              </a:pathLst>
            </a:custGeom>
            <a:solidFill>
              <a:srgbClr val="00206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7DAEDAA3-8213-4696-83AB-90E42E051CFB}"/>
                </a:ext>
              </a:extLst>
            </p:cNvPr>
            <p:cNvSpPr/>
            <p:nvPr/>
          </p:nvSpPr>
          <p:spPr bwMode="auto">
            <a:xfrm>
              <a:off x="1266080" y="3484103"/>
              <a:ext cx="248520" cy="346708"/>
            </a:xfrm>
            <a:custGeom>
              <a:avLst/>
              <a:gdLst>
                <a:gd name="connsiteX0" fmla="*/ 54072 w 248520"/>
                <a:gd name="connsiteY0" fmla="*/ 0 h 346708"/>
                <a:gd name="connsiteX1" fmla="*/ 194449 w 248520"/>
                <a:gd name="connsiteY1" fmla="*/ 0 h 346708"/>
                <a:gd name="connsiteX2" fmla="*/ 248520 w 248520"/>
                <a:gd name="connsiteY2" fmla="*/ 346708 h 346708"/>
                <a:gd name="connsiteX3" fmla="*/ 0 w 248520"/>
                <a:gd name="connsiteY3" fmla="*/ 346708 h 34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520" h="346708">
                  <a:moveTo>
                    <a:pt x="54072" y="0"/>
                  </a:moveTo>
                  <a:lnTo>
                    <a:pt x="194449" y="0"/>
                  </a:lnTo>
                  <a:lnTo>
                    <a:pt x="248520" y="346708"/>
                  </a:lnTo>
                  <a:lnTo>
                    <a:pt x="0" y="346708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8537BD87-6ECE-46C2-93FF-6D4148433CD5}"/>
                </a:ext>
              </a:extLst>
            </p:cNvPr>
            <p:cNvGrpSpPr/>
            <p:nvPr/>
          </p:nvGrpSpPr>
          <p:grpSpPr>
            <a:xfrm rot="2700000">
              <a:off x="689746" y="4999435"/>
              <a:ext cx="493256" cy="798462"/>
              <a:chOff x="1033815" y="5210654"/>
              <a:chExt cx="493256" cy="798462"/>
            </a:xfrm>
          </p:grpSpPr>
          <p:sp>
            <p:nvSpPr>
              <p:cNvPr id="38" name="四角形: 角を丸くする 37">
                <a:extLst>
                  <a:ext uri="{FF2B5EF4-FFF2-40B4-BE49-F238E27FC236}">
                    <a16:creationId xmlns:a16="http://schemas.microsoft.com/office/drawing/2014/main" id="{75A062E5-0ACD-40DD-A95C-B536A53AD8F2}"/>
                  </a:ext>
                </a:extLst>
              </p:cNvPr>
              <p:cNvSpPr/>
              <p:nvPr/>
            </p:nvSpPr>
            <p:spPr bwMode="auto">
              <a:xfrm>
                <a:off x="1337557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2324CC1D-8586-4527-AE2F-E1D9365CAD29}"/>
                  </a:ext>
                </a:extLst>
              </p:cNvPr>
              <p:cNvSpPr/>
              <p:nvPr/>
            </p:nvSpPr>
            <p:spPr bwMode="auto">
              <a:xfrm>
                <a:off x="1033815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0" name="四角形: 角を丸くする 39">
                <a:extLst>
                  <a:ext uri="{FF2B5EF4-FFF2-40B4-BE49-F238E27FC236}">
                    <a16:creationId xmlns:a16="http://schemas.microsoft.com/office/drawing/2014/main" id="{29D7DDF7-94EC-4B44-B0D6-0D3D3C082E4E}"/>
                  </a:ext>
                </a:extLst>
              </p:cNvPr>
              <p:cNvSpPr/>
              <p:nvPr/>
            </p:nvSpPr>
            <p:spPr bwMode="auto">
              <a:xfrm>
                <a:off x="1337557" y="5518006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2F5EC12C-2ED2-40AF-8338-DDF117859AAB}"/>
                </a:ext>
              </a:extLst>
            </p:cNvPr>
            <p:cNvGrpSpPr/>
            <p:nvPr/>
          </p:nvGrpSpPr>
          <p:grpSpPr>
            <a:xfrm rot="19800000">
              <a:off x="1441521" y="5183050"/>
              <a:ext cx="493256" cy="798462"/>
              <a:chOff x="1033815" y="5210654"/>
              <a:chExt cx="493256" cy="798462"/>
            </a:xfrm>
          </p:grpSpPr>
          <p:sp>
            <p:nvSpPr>
              <p:cNvPr id="35" name="四角形: 角を丸くする 34">
                <a:extLst>
                  <a:ext uri="{FF2B5EF4-FFF2-40B4-BE49-F238E27FC236}">
                    <a16:creationId xmlns:a16="http://schemas.microsoft.com/office/drawing/2014/main" id="{4FBBA811-EFF6-4ED8-80FA-D0E91B20EF24}"/>
                  </a:ext>
                </a:extLst>
              </p:cNvPr>
              <p:cNvSpPr/>
              <p:nvPr/>
            </p:nvSpPr>
            <p:spPr bwMode="auto">
              <a:xfrm>
                <a:off x="1337557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BCC35656-8744-4F6D-B02F-03EA3329A11A}"/>
                  </a:ext>
                </a:extLst>
              </p:cNvPr>
              <p:cNvSpPr/>
              <p:nvPr/>
            </p:nvSpPr>
            <p:spPr bwMode="auto">
              <a:xfrm>
                <a:off x="1033815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7" name="四角形: 角を丸くする 36">
                <a:extLst>
                  <a:ext uri="{FF2B5EF4-FFF2-40B4-BE49-F238E27FC236}">
                    <a16:creationId xmlns:a16="http://schemas.microsoft.com/office/drawing/2014/main" id="{52AB0CB3-6B86-4A79-81F0-E9E8FAC23C60}"/>
                  </a:ext>
                </a:extLst>
              </p:cNvPr>
              <p:cNvSpPr/>
              <p:nvPr/>
            </p:nvSpPr>
            <p:spPr bwMode="auto">
              <a:xfrm>
                <a:off x="1337557" y="5518006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sp>
          <p:nvSpPr>
            <p:cNvPr id="9" name="台形 8">
              <a:extLst>
                <a:ext uri="{FF2B5EF4-FFF2-40B4-BE49-F238E27FC236}">
                  <a16:creationId xmlns:a16="http://schemas.microsoft.com/office/drawing/2014/main" id="{226EF251-0FD8-4E6F-875A-F9ABCD935B52}"/>
                </a:ext>
              </a:extLst>
            </p:cNvPr>
            <p:cNvSpPr/>
            <p:nvPr/>
          </p:nvSpPr>
          <p:spPr bwMode="auto">
            <a:xfrm rot="10800000" flipV="1">
              <a:off x="994598" y="4681817"/>
              <a:ext cx="811629" cy="632159"/>
            </a:xfrm>
            <a:prstGeom prst="trapezoid">
              <a:avLst>
                <a:gd name="adj" fmla="val 12183"/>
              </a:avLst>
            </a:prstGeom>
            <a:pattFill prst="dkVert">
              <a:fgClr>
                <a:schemeClr val="accent6">
                  <a:lumMod val="50000"/>
                </a:schemeClr>
              </a:fgClr>
              <a:bgClr>
                <a:schemeClr val="accent2">
                  <a:lumMod val="75000"/>
                </a:schemeClr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0" name="楕円 50">
              <a:extLst>
                <a:ext uri="{FF2B5EF4-FFF2-40B4-BE49-F238E27FC236}">
                  <a16:creationId xmlns:a16="http://schemas.microsoft.com/office/drawing/2014/main" id="{7F8A84A0-E958-4496-A790-F87CE77F2F0F}"/>
                </a:ext>
              </a:extLst>
            </p:cNvPr>
            <p:cNvSpPr/>
            <p:nvPr/>
          </p:nvSpPr>
          <p:spPr bwMode="auto">
            <a:xfrm rot="17100000">
              <a:off x="716939" y="4400525"/>
              <a:ext cx="504580" cy="159760"/>
            </a:xfrm>
            <a:custGeom>
              <a:avLst/>
              <a:gdLst>
                <a:gd name="connsiteX0" fmla="*/ 0 w 408583"/>
                <a:gd name="connsiteY0" fmla="*/ 116358 h 232716"/>
                <a:gd name="connsiteX1" fmla="*/ 204292 w 408583"/>
                <a:gd name="connsiteY1" fmla="*/ 0 h 232716"/>
                <a:gd name="connsiteX2" fmla="*/ 408584 w 408583"/>
                <a:gd name="connsiteY2" fmla="*/ 116358 h 232716"/>
                <a:gd name="connsiteX3" fmla="*/ 204292 w 408583"/>
                <a:gd name="connsiteY3" fmla="*/ 232716 h 232716"/>
                <a:gd name="connsiteX4" fmla="*/ 0 w 408583"/>
                <a:gd name="connsiteY4" fmla="*/ 116358 h 232716"/>
                <a:gd name="connsiteX0" fmla="*/ 0 w 408584"/>
                <a:gd name="connsiteY0" fmla="*/ 116358 h 232716"/>
                <a:gd name="connsiteX1" fmla="*/ 204292 w 408584"/>
                <a:gd name="connsiteY1" fmla="*/ 0 h 232716"/>
                <a:gd name="connsiteX2" fmla="*/ 408584 w 408584"/>
                <a:gd name="connsiteY2" fmla="*/ 116358 h 232716"/>
                <a:gd name="connsiteX3" fmla="*/ 204292 w 408584"/>
                <a:gd name="connsiteY3" fmla="*/ 232716 h 232716"/>
                <a:gd name="connsiteX4" fmla="*/ 0 w 408584"/>
                <a:gd name="connsiteY4" fmla="*/ 116358 h 232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8584" h="232716">
                  <a:moveTo>
                    <a:pt x="0" y="116358"/>
                  </a:moveTo>
                  <a:cubicBezTo>
                    <a:pt x="0" y="94958"/>
                    <a:pt x="91465" y="0"/>
                    <a:pt x="204292" y="0"/>
                  </a:cubicBezTo>
                  <a:cubicBezTo>
                    <a:pt x="317119" y="0"/>
                    <a:pt x="408584" y="52095"/>
                    <a:pt x="408584" y="116358"/>
                  </a:cubicBezTo>
                  <a:cubicBezTo>
                    <a:pt x="408584" y="180621"/>
                    <a:pt x="317119" y="232716"/>
                    <a:pt x="204292" y="232716"/>
                  </a:cubicBezTo>
                  <a:cubicBezTo>
                    <a:pt x="91465" y="232716"/>
                    <a:pt x="0" y="137758"/>
                    <a:pt x="0" y="116358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7BC14845-EAA5-401F-B709-D396A0EDC14E}"/>
                </a:ext>
              </a:extLst>
            </p:cNvPr>
            <p:cNvSpPr/>
            <p:nvPr/>
          </p:nvSpPr>
          <p:spPr bwMode="auto">
            <a:xfrm>
              <a:off x="930556" y="4191914"/>
              <a:ext cx="192712" cy="135015"/>
            </a:xfrm>
            <a:prstGeom prst="ellipse">
              <a:avLst/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B82AF9C0-A11B-4AAE-95F0-2ADDD4C10F82}"/>
                </a:ext>
              </a:extLst>
            </p:cNvPr>
            <p:cNvSpPr/>
            <p:nvPr/>
          </p:nvSpPr>
          <p:spPr bwMode="auto">
            <a:xfrm>
              <a:off x="1017084" y="3808586"/>
              <a:ext cx="773899" cy="981625"/>
            </a:xfrm>
            <a:custGeom>
              <a:avLst/>
              <a:gdLst>
                <a:gd name="connsiteX0" fmla="*/ 245566 w 773899"/>
                <a:gd name="connsiteY0" fmla="*/ 0 h 981625"/>
                <a:gd name="connsiteX1" fmla="*/ 528333 w 773899"/>
                <a:gd name="connsiteY1" fmla="*/ 0 h 981625"/>
                <a:gd name="connsiteX2" fmla="*/ 773899 w 773899"/>
                <a:gd name="connsiteY2" fmla="*/ 245566 h 981625"/>
                <a:gd name="connsiteX3" fmla="*/ 773899 w 773899"/>
                <a:gd name="connsiteY3" fmla="*/ 981625 h 981625"/>
                <a:gd name="connsiteX4" fmla="*/ 0 w 773899"/>
                <a:gd name="connsiteY4" fmla="*/ 981625 h 981625"/>
                <a:gd name="connsiteX5" fmla="*/ 0 w 773899"/>
                <a:gd name="connsiteY5" fmla="*/ 385169 h 981625"/>
                <a:gd name="connsiteX6" fmla="*/ 220944 w 773899"/>
                <a:gd name="connsiteY6" fmla="*/ 2482 h 98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3899" h="981625">
                  <a:moveTo>
                    <a:pt x="245566" y="0"/>
                  </a:moveTo>
                  <a:lnTo>
                    <a:pt x="528333" y="0"/>
                  </a:lnTo>
                  <a:cubicBezTo>
                    <a:pt x="663955" y="0"/>
                    <a:pt x="773899" y="109944"/>
                    <a:pt x="773899" y="245566"/>
                  </a:cubicBezTo>
                  <a:lnTo>
                    <a:pt x="773899" y="981625"/>
                  </a:lnTo>
                  <a:lnTo>
                    <a:pt x="0" y="981625"/>
                  </a:lnTo>
                  <a:lnTo>
                    <a:pt x="0" y="385169"/>
                  </a:lnTo>
                  <a:lnTo>
                    <a:pt x="220944" y="2482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26B66B9F-BFDC-40E4-BAC0-411F1DAB14AB}"/>
                </a:ext>
              </a:extLst>
            </p:cNvPr>
            <p:cNvSpPr/>
            <p:nvPr/>
          </p:nvSpPr>
          <p:spPr bwMode="auto">
            <a:xfrm rot="10800000">
              <a:off x="993614" y="3808586"/>
              <a:ext cx="414156" cy="454819"/>
            </a:xfrm>
            <a:custGeom>
              <a:avLst/>
              <a:gdLst>
                <a:gd name="connsiteX0" fmla="*/ 218330 w 414156"/>
                <a:gd name="connsiteY0" fmla="*/ 454819 h 454819"/>
                <a:gd name="connsiteX1" fmla="*/ 0 w 414156"/>
                <a:gd name="connsiteY1" fmla="*/ 454819 h 454819"/>
                <a:gd name="connsiteX2" fmla="*/ 383919 w 414156"/>
                <a:gd name="connsiteY2" fmla="*/ 0 h 454819"/>
                <a:gd name="connsiteX3" fmla="*/ 414156 w 414156"/>
                <a:gd name="connsiteY3" fmla="*/ 0 h 454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4156" h="454819">
                  <a:moveTo>
                    <a:pt x="218330" y="454819"/>
                  </a:moveTo>
                  <a:lnTo>
                    <a:pt x="0" y="454819"/>
                  </a:lnTo>
                  <a:lnTo>
                    <a:pt x="383919" y="0"/>
                  </a:lnTo>
                  <a:lnTo>
                    <a:pt x="414156" y="0"/>
                  </a:lnTo>
                  <a:close/>
                </a:path>
              </a:pathLst>
            </a:custGeom>
            <a:solidFill>
              <a:srgbClr val="00206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1C27C378-F229-4865-9C82-3E994E982CA2}"/>
                </a:ext>
              </a:extLst>
            </p:cNvPr>
            <p:cNvSpPr/>
            <p:nvPr/>
          </p:nvSpPr>
          <p:spPr bwMode="auto">
            <a:xfrm rot="20700000">
              <a:off x="242604" y="3076493"/>
              <a:ext cx="306029" cy="357185"/>
            </a:xfrm>
            <a:custGeom>
              <a:avLst/>
              <a:gdLst>
                <a:gd name="connsiteX0" fmla="*/ 0 w 305072"/>
                <a:gd name="connsiteY0" fmla="*/ 90010 h 180020"/>
                <a:gd name="connsiteX1" fmla="*/ 152536 w 305072"/>
                <a:gd name="connsiteY1" fmla="*/ 0 h 180020"/>
                <a:gd name="connsiteX2" fmla="*/ 305072 w 305072"/>
                <a:gd name="connsiteY2" fmla="*/ 90010 h 180020"/>
                <a:gd name="connsiteX3" fmla="*/ 152536 w 305072"/>
                <a:gd name="connsiteY3" fmla="*/ 180020 h 180020"/>
                <a:gd name="connsiteX4" fmla="*/ 0 w 305072"/>
                <a:gd name="connsiteY4" fmla="*/ 90010 h 180020"/>
                <a:gd name="connsiteX0" fmla="*/ 957 w 306029"/>
                <a:gd name="connsiteY0" fmla="*/ 166210 h 256220"/>
                <a:gd name="connsiteX1" fmla="*/ 216993 w 306029"/>
                <a:gd name="connsiteY1" fmla="*/ 0 h 256220"/>
                <a:gd name="connsiteX2" fmla="*/ 306029 w 306029"/>
                <a:gd name="connsiteY2" fmla="*/ 166210 h 256220"/>
                <a:gd name="connsiteX3" fmla="*/ 153493 w 306029"/>
                <a:gd name="connsiteY3" fmla="*/ 256220 h 256220"/>
                <a:gd name="connsiteX4" fmla="*/ 957 w 306029"/>
                <a:gd name="connsiteY4" fmla="*/ 166210 h 256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029" h="256220">
                  <a:moveTo>
                    <a:pt x="957" y="166210"/>
                  </a:moveTo>
                  <a:cubicBezTo>
                    <a:pt x="11540" y="123507"/>
                    <a:pt x="132750" y="0"/>
                    <a:pt x="216993" y="0"/>
                  </a:cubicBezTo>
                  <a:cubicBezTo>
                    <a:pt x="301236" y="0"/>
                    <a:pt x="306029" y="116499"/>
                    <a:pt x="306029" y="166210"/>
                  </a:cubicBezTo>
                  <a:cubicBezTo>
                    <a:pt x="306029" y="215921"/>
                    <a:pt x="237736" y="256220"/>
                    <a:pt x="153493" y="256220"/>
                  </a:cubicBezTo>
                  <a:cubicBezTo>
                    <a:pt x="69250" y="256220"/>
                    <a:pt x="-9626" y="208913"/>
                    <a:pt x="957" y="166210"/>
                  </a:cubicBezTo>
                  <a:close/>
                </a:path>
              </a:pathLst>
            </a:cu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954C935A-CD32-4FFE-AE37-2AAB1371C418}"/>
                </a:ext>
              </a:extLst>
            </p:cNvPr>
            <p:cNvSpPr/>
            <p:nvPr/>
          </p:nvSpPr>
          <p:spPr bwMode="auto">
            <a:xfrm rot="20700000">
              <a:off x="101310" y="1254571"/>
              <a:ext cx="2130271" cy="2130271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59C5C8B0-8277-475D-9293-5E8BC5F4C21E}"/>
                </a:ext>
              </a:extLst>
            </p:cNvPr>
            <p:cNvSpPr/>
            <p:nvPr/>
          </p:nvSpPr>
          <p:spPr bwMode="auto">
            <a:xfrm rot="20700000">
              <a:off x="404146" y="1173426"/>
              <a:ext cx="2130271" cy="2130271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6C2ACADE-22A9-4233-839A-9897BC842BE1}"/>
                </a:ext>
              </a:extLst>
            </p:cNvPr>
            <p:cNvSpPr/>
            <p:nvPr/>
          </p:nvSpPr>
          <p:spPr bwMode="auto">
            <a:xfrm rot="20700000">
              <a:off x="97004" y="1450179"/>
              <a:ext cx="2291550" cy="2291550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8" name="月 17">
              <a:extLst>
                <a:ext uri="{FF2B5EF4-FFF2-40B4-BE49-F238E27FC236}">
                  <a16:creationId xmlns:a16="http://schemas.microsoft.com/office/drawing/2014/main" id="{E755EFA0-2E34-4640-89A6-882045971A86}"/>
                </a:ext>
              </a:extLst>
            </p:cNvPr>
            <p:cNvSpPr/>
            <p:nvPr/>
          </p:nvSpPr>
          <p:spPr bwMode="auto">
            <a:xfrm rot="8100000">
              <a:off x="1146684" y="950005"/>
              <a:ext cx="1105517" cy="2211032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3425F92A-EC7F-4BB1-A847-8712329F93F8}"/>
                </a:ext>
              </a:extLst>
            </p:cNvPr>
            <p:cNvSpPr/>
            <p:nvPr/>
          </p:nvSpPr>
          <p:spPr bwMode="auto">
            <a:xfrm rot="20700000">
              <a:off x="686792" y="3091435"/>
              <a:ext cx="349919" cy="123548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5C805574-C1EB-4D28-8F07-721F09491CE9}"/>
                </a:ext>
              </a:extLst>
            </p:cNvPr>
            <p:cNvSpPr/>
            <p:nvPr/>
          </p:nvSpPr>
          <p:spPr bwMode="auto">
            <a:xfrm rot="20700000" flipH="1">
              <a:off x="203838" y="2562710"/>
              <a:ext cx="563049" cy="501639"/>
            </a:xfrm>
            <a:custGeom>
              <a:avLst/>
              <a:gdLst>
                <a:gd name="connsiteX0" fmla="*/ 362239 w 724479"/>
                <a:gd name="connsiteY0" fmla="*/ 0 h 501639"/>
                <a:gd name="connsiteX1" fmla="*/ 720878 w 724479"/>
                <a:gd name="connsiteY1" fmla="*/ 223507 h 501639"/>
                <a:gd name="connsiteX2" fmla="*/ 724479 w 724479"/>
                <a:gd name="connsiteY2" fmla="*/ 250820 h 501639"/>
                <a:gd name="connsiteX3" fmla="*/ 720878 w 724479"/>
                <a:gd name="connsiteY3" fmla="*/ 278132 h 501639"/>
                <a:gd name="connsiteX4" fmla="*/ 362239 w 724479"/>
                <a:gd name="connsiteY4" fmla="*/ 501639 h 501639"/>
                <a:gd name="connsiteX5" fmla="*/ 3601 w 724479"/>
                <a:gd name="connsiteY5" fmla="*/ 278132 h 501639"/>
                <a:gd name="connsiteX6" fmla="*/ 0 w 724479"/>
                <a:gd name="connsiteY6" fmla="*/ 250820 h 501639"/>
                <a:gd name="connsiteX7" fmla="*/ 3601 w 724479"/>
                <a:gd name="connsiteY7" fmla="*/ 223507 h 501639"/>
                <a:gd name="connsiteX8" fmla="*/ 362239 w 724479"/>
                <a:gd name="connsiteY8" fmla="*/ 0 h 501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4479" h="501639">
                  <a:moveTo>
                    <a:pt x="362239" y="0"/>
                  </a:moveTo>
                  <a:cubicBezTo>
                    <a:pt x="539145" y="0"/>
                    <a:pt x="686743" y="95952"/>
                    <a:pt x="720878" y="223507"/>
                  </a:cubicBezTo>
                  <a:lnTo>
                    <a:pt x="724479" y="250820"/>
                  </a:lnTo>
                  <a:lnTo>
                    <a:pt x="720878" y="278132"/>
                  </a:lnTo>
                  <a:cubicBezTo>
                    <a:pt x="686743" y="405687"/>
                    <a:pt x="539145" y="501639"/>
                    <a:pt x="362239" y="501639"/>
                  </a:cubicBezTo>
                  <a:cubicBezTo>
                    <a:pt x="185333" y="501639"/>
                    <a:pt x="37736" y="405687"/>
                    <a:pt x="3601" y="278132"/>
                  </a:cubicBezTo>
                  <a:lnTo>
                    <a:pt x="0" y="250820"/>
                  </a:lnTo>
                  <a:lnTo>
                    <a:pt x="3601" y="223507"/>
                  </a:lnTo>
                  <a:cubicBezTo>
                    <a:pt x="37736" y="95952"/>
                    <a:pt x="185333" y="0"/>
                    <a:pt x="362239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1" name="月 20">
              <a:extLst>
                <a:ext uri="{FF2B5EF4-FFF2-40B4-BE49-F238E27FC236}">
                  <a16:creationId xmlns:a16="http://schemas.microsoft.com/office/drawing/2014/main" id="{2F5F50CC-59AC-45B9-8AB2-53E31747A0F5}"/>
                </a:ext>
              </a:extLst>
            </p:cNvPr>
            <p:cNvSpPr/>
            <p:nvPr/>
          </p:nvSpPr>
          <p:spPr bwMode="auto">
            <a:xfrm rot="15300000" flipH="1">
              <a:off x="285041" y="2153723"/>
              <a:ext cx="170662" cy="469653"/>
            </a:xfrm>
            <a:prstGeom prst="moon">
              <a:avLst>
                <a:gd name="adj" fmla="val 56377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AF9817D2-2B33-447E-B267-039D3F63E589}"/>
                </a:ext>
              </a:extLst>
            </p:cNvPr>
            <p:cNvGrpSpPr/>
            <p:nvPr/>
          </p:nvGrpSpPr>
          <p:grpSpPr>
            <a:xfrm rot="20700000" flipH="1">
              <a:off x="267794" y="2739512"/>
              <a:ext cx="243593" cy="319468"/>
              <a:chOff x="3584130" y="2358010"/>
              <a:chExt cx="415588" cy="415588"/>
            </a:xfrm>
          </p:grpSpPr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9AB11CD2-55EB-4B19-9272-FD69E3216182}"/>
                  </a:ext>
                </a:extLst>
              </p:cNvPr>
              <p:cNvSpPr/>
              <p:nvPr/>
            </p:nvSpPr>
            <p:spPr bwMode="auto">
              <a:xfrm>
                <a:off x="3584130" y="2358010"/>
                <a:ext cx="415588" cy="415588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B5CC0871-7A2F-463C-804B-ECCA688948B4}"/>
                  </a:ext>
                </a:extLst>
              </p:cNvPr>
              <p:cNvSpPr/>
              <p:nvPr/>
            </p:nvSpPr>
            <p:spPr bwMode="auto">
              <a:xfrm>
                <a:off x="3689606" y="2467430"/>
                <a:ext cx="204636" cy="20463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004122A8-4258-4765-AA68-EBA0B3B14970}"/>
                  </a:ext>
                </a:extLst>
              </p:cNvPr>
              <p:cNvSpPr/>
              <p:nvPr/>
            </p:nvSpPr>
            <p:spPr bwMode="auto">
              <a:xfrm>
                <a:off x="3751459" y="2415587"/>
                <a:ext cx="166906" cy="16690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FABA3007-C13F-4A6D-87A7-2F4915C4809C}"/>
                  </a:ext>
                </a:extLst>
              </p:cNvPr>
              <p:cNvSpPr/>
              <p:nvPr/>
            </p:nvSpPr>
            <p:spPr bwMode="auto">
              <a:xfrm>
                <a:off x="3697357" y="2634167"/>
                <a:ext cx="92218" cy="9221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sp>
          <p:nvSpPr>
            <p:cNvPr id="23" name="月 22">
              <a:extLst>
                <a:ext uri="{FF2B5EF4-FFF2-40B4-BE49-F238E27FC236}">
                  <a16:creationId xmlns:a16="http://schemas.microsoft.com/office/drawing/2014/main" id="{5F62B935-6270-4563-970D-B7C8A485F681}"/>
                </a:ext>
              </a:extLst>
            </p:cNvPr>
            <p:cNvSpPr/>
            <p:nvPr/>
          </p:nvSpPr>
          <p:spPr bwMode="auto">
            <a:xfrm rot="15300000" flipH="1">
              <a:off x="299540" y="2398195"/>
              <a:ext cx="298719" cy="566849"/>
            </a:xfrm>
            <a:prstGeom prst="moon">
              <a:avLst>
                <a:gd name="adj" fmla="val 2768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4" name="二等辺三角形 23">
              <a:extLst>
                <a:ext uri="{FF2B5EF4-FFF2-40B4-BE49-F238E27FC236}">
                  <a16:creationId xmlns:a16="http://schemas.microsoft.com/office/drawing/2014/main" id="{CDDF32C4-D8D0-41A0-B1CA-789FBBBDBAED}"/>
                </a:ext>
              </a:extLst>
            </p:cNvPr>
            <p:cNvSpPr/>
            <p:nvPr/>
          </p:nvSpPr>
          <p:spPr bwMode="auto">
            <a:xfrm rot="1800000" flipH="1">
              <a:off x="652937" y="2458514"/>
              <a:ext cx="104931" cy="192393"/>
            </a:xfrm>
            <a:prstGeom prst="triangl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1FB0D9C8-BF7D-4F74-94C8-05192DCA90AD}"/>
                </a:ext>
              </a:extLst>
            </p:cNvPr>
            <p:cNvSpPr/>
            <p:nvPr/>
          </p:nvSpPr>
          <p:spPr bwMode="auto">
            <a:xfrm rot="20700000">
              <a:off x="1422890" y="2213622"/>
              <a:ext cx="1859663" cy="1755863"/>
            </a:xfrm>
            <a:custGeom>
              <a:avLst/>
              <a:gdLst>
                <a:gd name="connsiteX0" fmla="*/ 1029870 w 1859663"/>
                <a:gd name="connsiteY0" fmla="*/ 0 h 1755863"/>
                <a:gd name="connsiteX1" fmla="*/ 1859663 w 1859663"/>
                <a:gd name="connsiteY1" fmla="*/ 1437244 h 1755863"/>
                <a:gd name="connsiteX2" fmla="*/ 1307811 w 1859663"/>
                <a:gd name="connsiteY2" fmla="*/ 1537058 h 1755863"/>
                <a:gd name="connsiteX3" fmla="*/ 1257485 w 1859663"/>
                <a:gd name="connsiteY3" fmla="*/ 1526116 h 1755863"/>
                <a:gd name="connsiteX4" fmla="*/ 1319981 w 1859663"/>
                <a:gd name="connsiteY4" fmla="*/ 1620205 h 1755863"/>
                <a:gd name="connsiteX5" fmla="*/ 835166 w 1859663"/>
                <a:gd name="connsiteY5" fmla="*/ 1603397 h 1755863"/>
                <a:gd name="connsiteX6" fmla="*/ 768230 w 1859663"/>
                <a:gd name="connsiteY6" fmla="*/ 1572856 h 1755863"/>
                <a:gd name="connsiteX7" fmla="*/ 829793 w 1859663"/>
                <a:gd name="connsiteY7" fmla="*/ 1755863 h 1755863"/>
                <a:gd name="connsiteX8" fmla="*/ 0 w 1859663"/>
                <a:gd name="connsiteY8" fmla="*/ 926070 h 1755863"/>
                <a:gd name="connsiteX9" fmla="*/ 662561 w 1859663"/>
                <a:gd name="connsiteY9" fmla="*/ 113136 h 1755863"/>
                <a:gd name="connsiteX10" fmla="*/ 678052 w 1859663"/>
                <a:gd name="connsiteY10" fmla="*/ 111574 h 1755863"/>
                <a:gd name="connsiteX11" fmla="*/ 733278 w 1859663"/>
                <a:gd name="connsiteY11" fmla="*/ 76735 h 1755863"/>
                <a:gd name="connsiteX12" fmla="*/ 890449 w 1859663"/>
                <a:gd name="connsiteY12" fmla="*/ 17168 h 1755863"/>
                <a:gd name="connsiteX13" fmla="*/ 884769 w 1859663"/>
                <a:gd name="connsiteY13" fmla="*/ 107630 h 1755863"/>
                <a:gd name="connsiteX14" fmla="*/ 893472 w 1859663"/>
                <a:gd name="connsiteY14" fmla="*/ 98216 h 1755863"/>
                <a:gd name="connsiteX15" fmla="*/ 1029870 w 1859663"/>
                <a:gd name="connsiteY15" fmla="*/ 0 h 175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59663" h="1755863">
                  <a:moveTo>
                    <a:pt x="1029870" y="0"/>
                  </a:moveTo>
                  <a:cubicBezTo>
                    <a:pt x="1116791" y="566067"/>
                    <a:pt x="1412895" y="1078934"/>
                    <a:pt x="1859663" y="1437244"/>
                  </a:cubicBezTo>
                  <a:cubicBezTo>
                    <a:pt x="1686026" y="1537493"/>
                    <a:pt x="1491218" y="1567855"/>
                    <a:pt x="1307811" y="1537058"/>
                  </a:cubicBezTo>
                  <a:lnTo>
                    <a:pt x="1257485" y="1526116"/>
                  </a:lnTo>
                  <a:lnTo>
                    <a:pt x="1319981" y="1620205"/>
                  </a:lnTo>
                  <a:cubicBezTo>
                    <a:pt x="1153981" y="1664685"/>
                    <a:pt x="986246" y="1655543"/>
                    <a:pt x="835166" y="1603397"/>
                  </a:cubicBezTo>
                  <a:lnTo>
                    <a:pt x="768230" y="1572856"/>
                  </a:lnTo>
                  <a:lnTo>
                    <a:pt x="829793" y="1755863"/>
                  </a:lnTo>
                  <a:cubicBezTo>
                    <a:pt x="371511" y="1755863"/>
                    <a:pt x="0" y="1384352"/>
                    <a:pt x="0" y="926070"/>
                  </a:cubicBezTo>
                  <a:cubicBezTo>
                    <a:pt x="0" y="525073"/>
                    <a:pt x="284438" y="190511"/>
                    <a:pt x="662561" y="113136"/>
                  </a:cubicBezTo>
                  <a:lnTo>
                    <a:pt x="678052" y="111574"/>
                  </a:lnTo>
                  <a:lnTo>
                    <a:pt x="733278" y="76735"/>
                  </a:lnTo>
                  <a:cubicBezTo>
                    <a:pt x="782594" y="52078"/>
                    <a:pt x="835115" y="31995"/>
                    <a:pt x="890449" y="17168"/>
                  </a:cubicBezTo>
                  <a:lnTo>
                    <a:pt x="884769" y="107630"/>
                  </a:lnTo>
                  <a:lnTo>
                    <a:pt x="893472" y="98216"/>
                  </a:lnTo>
                  <a:cubicBezTo>
                    <a:pt x="934726" y="61634"/>
                    <a:pt x="980260" y="28642"/>
                    <a:pt x="102987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6F9B7532-812C-4648-896E-69C354E1E078}"/>
                </a:ext>
              </a:extLst>
            </p:cNvPr>
            <p:cNvSpPr/>
            <p:nvPr/>
          </p:nvSpPr>
          <p:spPr bwMode="auto">
            <a:xfrm flipH="1">
              <a:off x="1328460" y="2431754"/>
              <a:ext cx="464334" cy="702820"/>
            </a:xfrm>
            <a:custGeom>
              <a:avLst/>
              <a:gdLst>
                <a:gd name="connsiteX0" fmla="*/ 306185 w 464334"/>
                <a:gd name="connsiteY0" fmla="*/ 7139 h 702820"/>
                <a:gd name="connsiteX1" fmla="*/ 254828 w 464334"/>
                <a:gd name="connsiteY1" fmla="*/ 0 h 702820"/>
                <a:gd name="connsiteX2" fmla="*/ 0 w 464334"/>
                <a:gd name="connsiteY2" fmla="*/ 351410 h 702820"/>
                <a:gd name="connsiteX3" fmla="*/ 254828 w 464334"/>
                <a:gd name="connsiteY3" fmla="*/ 702820 h 702820"/>
                <a:gd name="connsiteX4" fmla="*/ 354019 w 464334"/>
                <a:gd name="connsiteY4" fmla="*/ 675204 h 702820"/>
                <a:gd name="connsiteX5" fmla="*/ 394939 w 464334"/>
                <a:gd name="connsiteY5" fmla="*/ 644575 h 702820"/>
                <a:gd name="connsiteX6" fmla="*/ 393138 w 464334"/>
                <a:gd name="connsiteY6" fmla="*/ 641565 h 702820"/>
                <a:gd name="connsiteX7" fmla="*/ 349617 w 464334"/>
                <a:gd name="connsiteY7" fmla="*/ 445088 h 702820"/>
                <a:gd name="connsiteX8" fmla="*/ 461968 w 464334"/>
                <a:gd name="connsiteY8" fmla="*/ 153694 h 702820"/>
                <a:gd name="connsiteX9" fmla="*/ 464334 w 464334"/>
                <a:gd name="connsiteY9" fmla="*/ 151923 h 702820"/>
                <a:gd name="connsiteX10" fmla="*/ 435019 w 464334"/>
                <a:gd name="connsiteY10" fmla="*/ 102926 h 702820"/>
                <a:gd name="connsiteX11" fmla="*/ 306185 w 464334"/>
                <a:gd name="connsiteY11" fmla="*/ 7139 h 702820"/>
                <a:gd name="connsiteX0" fmla="*/ 349617 w 464334"/>
                <a:gd name="connsiteY0" fmla="*/ 445088 h 702820"/>
                <a:gd name="connsiteX1" fmla="*/ 461968 w 464334"/>
                <a:gd name="connsiteY1" fmla="*/ 153694 h 702820"/>
                <a:gd name="connsiteX2" fmla="*/ 464334 w 464334"/>
                <a:gd name="connsiteY2" fmla="*/ 151923 h 702820"/>
                <a:gd name="connsiteX3" fmla="*/ 435019 w 464334"/>
                <a:gd name="connsiteY3" fmla="*/ 102926 h 702820"/>
                <a:gd name="connsiteX4" fmla="*/ 306185 w 464334"/>
                <a:gd name="connsiteY4" fmla="*/ 7139 h 702820"/>
                <a:gd name="connsiteX5" fmla="*/ 254828 w 464334"/>
                <a:gd name="connsiteY5" fmla="*/ 0 h 702820"/>
                <a:gd name="connsiteX6" fmla="*/ 0 w 464334"/>
                <a:gd name="connsiteY6" fmla="*/ 351410 h 702820"/>
                <a:gd name="connsiteX7" fmla="*/ 254828 w 464334"/>
                <a:gd name="connsiteY7" fmla="*/ 702820 h 702820"/>
                <a:gd name="connsiteX8" fmla="*/ 354019 w 464334"/>
                <a:gd name="connsiteY8" fmla="*/ 675204 h 702820"/>
                <a:gd name="connsiteX9" fmla="*/ 394939 w 464334"/>
                <a:gd name="connsiteY9" fmla="*/ 644575 h 702820"/>
                <a:gd name="connsiteX10" fmla="*/ 393138 w 464334"/>
                <a:gd name="connsiteY10" fmla="*/ 641565 h 702820"/>
                <a:gd name="connsiteX11" fmla="*/ 441057 w 464334"/>
                <a:gd name="connsiteY11" fmla="*/ 536528 h 702820"/>
                <a:gd name="connsiteX0" fmla="*/ 461968 w 464334"/>
                <a:gd name="connsiteY0" fmla="*/ 153694 h 702820"/>
                <a:gd name="connsiteX1" fmla="*/ 464334 w 464334"/>
                <a:gd name="connsiteY1" fmla="*/ 151923 h 702820"/>
                <a:gd name="connsiteX2" fmla="*/ 435019 w 464334"/>
                <a:gd name="connsiteY2" fmla="*/ 102926 h 702820"/>
                <a:gd name="connsiteX3" fmla="*/ 306185 w 464334"/>
                <a:gd name="connsiteY3" fmla="*/ 7139 h 702820"/>
                <a:gd name="connsiteX4" fmla="*/ 254828 w 464334"/>
                <a:gd name="connsiteY4" fmla="*/ 0 h 702820"/>
                <a:gd name="connsiteX5" fmla="*/ 0 w 464334"/>
                <a:gd name="connsiteY5" fmla="*/ 351410 h 702820"/>
                <a:gd name="connsiteX6" fmla="*/ 254828 w 464334"/>
                <a:gd name="connsiteY6" fmla="*/ 702820 h 702820"/>
                <a:gd name="connsiteX7" fmla="*/ 354019 w 464334"/>
                <a:gd name="connsiteY7" fmla="*/ 675204 h 702820"/>
                <a:gd name="connsiteX8" fmla="*/ 394939 w 464334"/>
                <a:gd name="connsiteY8" fmla="*/ 644575 h 702820"/>
                <a:gd name="connsiteX9" fmla="*/ 393138 w 464334"/>
                <a:gd name="connsiteY9" fmla="*/ 641565 h 702820"/>
                <a:gd name="connsiteX10" fmla="*/ 441057 w 464334"/>
                <a:gd name="connsiteY10" fmla="*/ 536528 h 702820"/>
                <a:gd name="connsiteX0" fmla="*/ 461968 w 464334"/>
                <a:gd name="connsiteY0" fmla="*/ 153694 h 702820"/>
                <a:gd name="connsiteX1" fmla="*/ 464334 w 464334"/>
                <a:gd name="connsiteY1" fmla="*/ 151923 h 702820"/>
                <a:gd name="connsiteX2" fmla="*/ 435019 w 464334"/>
                <a:gd name="connsiteY2" fmla="*/ 102926 h 702820"/>
                <a:gd name="connsiteX3" fmla="*/ 306185 w 464334"/>
                <a:gd name="connsiteY3" fmla="*/ 7139 h 702820"/>
                <a:gd name="connsiteX4" fmla="*/ 254828 w 464334"/>
                <a:gd name="connsiteY4" fmla="*/ 0 h 702820"/>
                <a:gd name="connsiteX5" fmla="*/ 0 w 464334"/>
                <a:gd name="connsiteY5" fmla="*/ 351410 h 702820"/>
                <a:gd name="connsiteX6" fmla="*/ 254828 w 464334"/>
                <a:gd name="connsiteY6" fmla="*/ 702820 h 702820"/>
                <a:gd name="connsiteX7" fmla="*/ 354019 w 464334"/>
                <a:gd name="connsiteY7" fmla="*/ 675204 h 702820"/>
                <a:gd name="connsiteX8" fmla="*/ 394939 w 464334"/>
                <a:gd name="connsiteY8" fmla="*/ 644575 h 702820"/>
                <a:gd name="connsiteX9" fmla="*/ 393138 w 464334"/>
                <a:gd name="connsiteY9" fmla="*/ 641565 h 702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4334" h="702820">
                  <a:moveTo>
                    <a:pt x="461968" y="153694"/>
                  </a:moveTo>
                  <a:lnTo>
                    <a:pt x="464334" y="151923"/>
                  </a:lnTo>
                  <a:lnTo>
                    <a:pt x="435019" y="102926"/>
                  </a:lnTo>
                  <a:cubicBezTo>
                    <a:pt x="400433" y="55231"/>
                    <a:pt x="355951" y="21183"/>
                    <a:pt x="306185" y="7139"/>
                  </a:cubicBezTo>
                  <a:cubicBezTo>
                    <a:pt x="289596" y="2458"/>
                    <a:pt x="272420" y="0"/>
                    <a:pt x="254828" y="0"/>
                  </a:cubicBezTo>
                  <a:cubicBezTo>
                    <a:pt x="114090" y="0"/>
                    <a:pt x="0" y="157332"/>
                    <a:pt x="0" y="351410"/>
                  </a:cubicBezTo>
                  <a:cubicBezTo>
                    <a:pt x="0" y="545488"/>
                    <a:pt x="114090" y="702820"/>
                    <a:pt x="254828" y="702820"/>
                  </a:cubicBezTo>
                  <a:cubicBezTo>
                    <a:pt x="290013" y="702820"/>
                    <a:pt x="323532" y="692987"/>
                    <a:pt x="354019" y="675204"/>
                  </a:cubicBezTo>
                  <a:lnTo>
                    <a:pt x="394939" y="644575"/>
                  </a:lnTo>
                  <a:lnTo>
                    <a:pt x="393138" y="641565"/>
                  </a:lnTo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D2A8E785-DAAA-438D-B6BD-1B01A4D23ACA}"/>
                </a:ext>
              </a:extLst>
            </p:cNvPr>
            <p:cNvSpPr/>
            <p:nvPr/>
          </p:nvSpPr>
          <p:spPr bwMode="auto">
            <a:xfrm flipH="1">
              <a:off x="1396418" y="2586614"/>
              <a:ext cx="270044" cy="408740"/>
            </a:xfrm>
            <a:custGeom>
              <a:avLst/>
              <a:gdLst>
                <a:gd name="connsiteX0" fmla="*/ 306185 w 464334"/>
                <a:gd name="connsiteY0" fmla="*/ 7139 h 702820"/>
                <a:gd name="connsiteX1" fmla="*/ 254828 w 464334"/>
                <a:gd name="connsiteY1" fmla="*/ 0 h 702820"/>
                <a:gd name="connsiteX2" fmla="*/ 0 w 464334"/>
                <a:gd name="connsiteY2" fmla="*/ 351410 h 702820"/>
                <a:gd name="connsiteX3" fmla="*/ 254828 w 464334"/>
                <a:gd name="connsiteY3" fmla="*/ 702820 h 702820"/>
                <a:gd name="connsiteX4" fmla="*/ 354019 w 464334"/>
                <a:gd name="connsiteY4" fmla="*/ 675204 h 702820"/>
                <a:gd name="connsiteX5" fmla="*/ 394939 w 464334"/>
                <a:gd name="connsiteY5" fmla="*/ 644575 h 702820"/>
                <a:gd name="connsiteX6" fmla="*/ 393138 w 464334"/>
                <a:gd name="connsiteY6" fmla="*/ 641565 h 702820"/>
                <a:gd name="connsiteX7" fmla="*/ 349617 w 464334"/>
                <a:gd name="connsiteY7" fmla="*/ 445088 h 702820"/>
                <a:gd name="connsiteX8" fmla="*/ 461968 w 464334"/>
                <a:gd name="connsiteY8" fmla="*/ 153694 h 702820"/>
                <a:gd name="connsiteX9" fmla="*/ 464334 w 464334"/>
                <a:gd name="connsiteY9" fmla="*/ 151923 h 702820"/>
                <a:gd name="connsiteX10" fmla="*/ 435019 w 464334"/>
                <a:gd name="connsiteY10" fmla="*/ 102926 h 702820"/>
                <a:gd name="connsiteX11" fmla="*/ 306185 w 464334"/>
                <a:gd name="connsiteY11" fmla="*/ 7139 h 702820"/>
                <a:gd name="connsiteX0" fmla="*/ 349617 w 464334"/>
                <a:gd name="connsiteY0" fmla="*/ 445088 h 702820"/>
                <a:gd name="connsiteX1" fmla="*/ 461968 w 464334"/>
                <a:gd name="connsiteY1" fmla="*/ 153694 h 702820"/>
                <a:gd name="connsiteX2" fmla="*/ 464334 w 464334"/>
                <a:gd name="connsiteY2" fmla="*/ 151923 h 702820"/>
                <a:gd name="connsiteX3" fmla="*/ 435019 w 464334"/>
                <a:gd name="connsiteY3" fmla="*/ 102926 h 702820"/>
                <a:gd name="connsiteX4" fmla="*/ 306185 w 464334"/>
                <a:gd name="connsiteY4" fmla="*/ 7139 h 702820"/>
                <a:gd name="connsiteX5" fmla="*/ 254828 w 464334"/>
                <a:gd name="connsiteY5" fmla="*/ 0 h 702820"/>
                <a:gd name="connsiteX6" fmla="*/ 0 w 464334"/>
                <a:gd name="connsiteY6" fmla="*/ 351410 h 702820"/>
                <a:gd name="connsiteX7" fmla="*/ 254828 w 464334"/>
                <a:gd name="connsiteY7" fmla="*/ 702820 h 702820"/>
                <a:gd name="connsiteX8" fmla="*/ 354019 w 464334"/>
                <a:gd name="connsiteY8" fmla="*/ 675204 h 702820"/>
                <a:gd name="connsiteX9" fmla="*/ 394939 w 464334"/>
                <a:gd name="connsiteY9" fmla="*/ 644575 h 702820"/>
                <a:gd name="connsiteX10" fmla="*/ 393138 w 464334"/>
                <a:gd name="connsiteY10" fmla="*/ 641565 h 702820"/>
                <a:gd name="connsiteX11" fmla="*/ 441057 w 464334"/>
                <a:gd name="connsiteY11" fmla="*/ 536528 h 702820"/>
                <a:gd name="connsiteX0" fmla="*/ 461968 w 464334"/>
                <a:gd name="connsiteY0" fmla="*/ 153694 h 702820"/>
                <a:gd name="connsiteX1" fmla="*/ 464334 w 464334"/>
                <a:gd name="connsiteY1" fmla="*/ 151923 h 702820"/>
                <a:gd name="connsiteX2" fmla="*/ 435019 w 464334"/>
                <a:gd name="connsiteY2" fmla="*/ 102926 h 702820"/>
                <a:gd name="connsiteX3" fmla="*/ 306185 w 464334"/>
                <a:gd name="connsiteY3" fmla="*/ 7139 h 702820"/>
                <a:gd name="connsiteX4" fmla="*/ 254828 w 464334"/>
                <a:gd name="connsiteY4" fmla="*/ 0 h 702820"/>
                <a:gd name="connsiteX5" fmla="*/ 0 w 464334"/>
                <a:gd name="connsiteY5" fmla="*/ 351410 h 702820"/>
                <a:gd name="connsiteX6" fmla="*/ 254828 w 464334"/>
                <a:gd name="connsiteY6" fmla="*/ 702820 h 702820"/>
                <a:gd name="connsiteX7" fmla="*/ 354019 w 464334"/>
                <a:gd name="connsiteY7" fmla="*/ 675204 h 702820"/>
                <a:gd name="connsiteX8" fmla="*/ 394939 w 464334"/>
                <a:gd name="connsiteY8" fmla="*/ 644575 h 702820"/>
                <a:gd name="connsiteX9" fmla="*/ 393138 w 464334"/>
                <a:gd name="connsiteY9" fmla="*/ 641565 h 702820"/>
                <a:gd name="connsiteX10" fmla="*/ 441057 w 464334"/>
                <a:gd name="connsiteY10" fmla="*/ 536528 h 702820"/>
                <a:gd name="connsiteX0" fmla="*/ 461968 w 464334"/>
                <a:gd name="connsiteY0" fmla="*/ 153694 h 702820"/>
                <a:gd name="connsiteX1" fmla="*/ 464334 w 464334"/>
                <a:gd name="connsiteY1" fmla="*/ 151923 h 702820"/>
                <a:gd name="connsiteX2" fmla="*/ 435019 w 464334"/>
                <a:gd name="connsiteY2" fmla="*/ 102926 h 702820"/>
                <a:gd name="connsiteX3" fmla="*/ 306185 w 464334"/>
                <a:gd name="connsiteY3" fmla="*/ 7139 h 702820"/>
                <a:gd name="connsiteX4" fmla="*/ 254828 w 464334"/>
                <a:gd name="connsiteY4" fmla="*/ 0 h 702820"/>
                <a:gd name="connsiteX5" fmla="*/ 0 w 464334"/>
                <a:gd name="connsiteY5" fmla="*/ 351410 h 702820"/>
                <a:gd name="connsiteX6" fmla="*/ 254828 w 464334"/>
                <a:gd name="connsiteY6" fmla="*/ 702820 h 702820"/>
                <a:gd name="connsiteX7" fmla="*/ 354019 w 464334"/>
                <a:gd name="connsiteY7" fmla="*/ 675204 h 702820"/>
                <a:gd name="connsiteX8" fmla="*/ 394939 w 464334"/>
                <a:gd name="connsiteY8" fmla="*/ 644575 h 702820"/>
                <a:gd name="connsiteX9" fmla="*/ 393138 w 464334"/>
                <a:gd name="connsiteY9" fmla="*/ 641565 h 702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4334" h="702820">
                  <a:moveTo>
                    <a:pt x="461968" y="153694"/>
                  </a:moveTo>
                  <a:lnTo>
                    <a:pt x="464334" y="151923"/>
                  </a:lnTo>
                  <a:lnTo>
                    <a:pt x="435019" y="102926"/>
                  </a:lnTo>
                  <a:cubicBezTo>
                    <a:pt x="400433" y="55231"/>
                    <a:pt x="355951" y="21183"/>
                    <a:pt x="306185" y="7139"/>
                  </a:cubicBezTo>
                  <a:cubicBezTo>
                    <a:pt x="289596" y="2458"/>
                    <a:pt x="272420" y="0"/>
                    <a:pt x="254828" y="0"/>
                  </a:cubicBezTo>
                  <a:cubicBezTo>
                    <a:pt x="114090" y="0"/>
                    <a:pt x="0" y="157332"/>
                    <a:pt x="0" y="351410"/>
                  </a:cubicBezTo>
                  <a:cubicBezTo>
                    <a:pt x="0" y="545488"/>
                    <a:pt x="114090" y="702820"/>
                    <a:pt x="254828" y="702820"/>
                  </a:cubicBezTo>
                  <a:cubicBezTo>
                    <a:pt x="290013" y="702820"/>
                    <a:pt x="323532" y="692987"/>
                    <a:pt x="354019" y="675204"/>
                  </a:cubicBezTo>
                  <a:lnTo>
                    <a:pt x="394939" y="644575"/>
                  </a:lnTo>
                  <a:lnTo>
                    <a:pt x="393138" y="641565"/>
                  </a:lnTo>
                </a:path>
              </a:pathLst>
            </a:cu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7BE1B97A-9271-49F1-BE56-D0DBECDE13C3}"/>
                </a:ext>
              </a:extLst>
            </p:cNvPr>
            <p:cNvSpPr/>
            <p:nvPr/>
          </p:nvSpPr>
          <p:spPr bwMode="auto">
            <a:xfrm rot="9000000" flipH="1">
              <a:off x="1510478" y="4693869"/>
              <a:ext cx="389302" cy="324362"/>
            </a:xfrm>
            <a:custGeom>
              <a:avLst/>
              <a:gdLst>
                <a:gd name="connsiteX0" fmla="*/ 303529 w 630661"/>
                <a:gd name="connsiteY0" fmla="*/ 0 h 525460"/>
                <a:gd name="connsiteX1" fmla="*/ 373171 w 630661"/>
                <a:gd name="connsiteY1" fmla="*/ 46164 h 525460"/>
                <a:gd name="connsiteX2" fmla="*/ 373907 w 630661"/>
                <a:gd name="connsiteY2" fmla="*/ 49805 h 525460"/>
                <a:gd name="connsiteX3" fmla="*/ 374643 w 630661"/>
                <a:gd name="connsiteY3" fmla="*/ 46163 h 525460"/>
                <a:gd name="connsiteX4" fmla="*/ 444286 w 630661"/>
                <a:gd name="connsiteY4" fmla="*/ 0 h 525460"/>
                <a:gd name="connsiteX5" fmla="*/ 513929 w 630661"/>
                <a:gd name="connsiteY5" fmla="*/ 46163 h 525460"/>
                <a:gd name="connsiteX6" fmla="*/ 516704 w 630661"/>
                <a:gd name="connsiteY6" fmla="*/ 59908 h 525460"/>
                <a:gd name="connsiteX7" fmla="*/ 526273 w 630661"/>
                <a:gd name="connsiteY7" fmla="*/ 45715 h 525460"/>
                <a:gd name="connsiteX8" fmla="*/ 569512 w 630661"/>
                <a:gd name="connsiteY8" fmla="*/ 27804 h 525460"/>
                <a:gd name="connsiteX9" fmla="*/ 630661 w 630661"/>
                <a:gd name="connsiteY9" fmla="*/ 88953 h 525460"/>
                <a:gd name="connsiteX10" fmla="*/ 630661 w 630661"/>
                <a:gd name="connsiteY10" fmla="*/ 288627 h 525460"/>
                <a:gd name="connsiteX11" fmla="*/ 630661 w 630661"/>
                <a:gd name="connsiteY11" fmla="*/ 328187 h 525460"/>
                <a:gd name="connsiteX12" fmla="*/ 433388 w 630661"/>
                <a:gd name="connsiteY12" fmla="*/ 525460 h 525460"/>
                <a:gd name="connsiteX13" fmla="*/ 287873 w 630661"/>
                <a:gd name="connsiteY13" fmla="*/ 525459 h 525460"/>
                <a:gd name="connsiteX14" fmla="*/ 148380 w 630661"/>
                <a:gd name="connsiteY14" fmla="*/ 467679 h 525460"/>
                <a:gd name="connsiteX15" fmla="*/ 122538 w 630661"/>
                <a:gd name="connsiteY15" fmla="*/ 429349 h 525460"/>
                <a:gd name="connsiteX16" fmla="*/ 117463 w 630661"/>
                <a:gd name="connsiteY16" fmla="*/ 428362 h 525460"/>
                <a:gd name="connsiteX17" fmla="*/ 93767 w 630661"/>
                <a:gd name="connsiteY17" fmla="*/ 412626 h 525460"/>
                <a:gd name="connsiteX18" fmla="*/ 36249 w 630661"/>
                <a:gd name="connsiteY18" fmla="*/ 355108 h 525460"/>
                <a:gd name="connsiteX19" fmla="*/ 30808 w 630661"/>
                <a:gd name="connsiteY19" fmla="*/ 346914 h 525460"/>
                <a:gd name="connsiteX20" fmla="*/ 20980 w 630661"/>
                <a:gd name="connsiteY20" fmla="*/ 340388 h 525460"/>
                <a:gd name="connsiteX21" fmla="*/ 20980 w 630661"/>
                <a:gd name="connsiteY21" fmla="*/ 239083 h 525460"/>
                <a:gd name="connsiteX22" fmla="*/ 78498 w 630661"/>
                <a:gd name="connsiteY22" fmla="*/ 181565 h 525460"/>
                <a:gd name="connsiteX23" fmla="*/ 87189 w 630661"/>
                <a:gd name="connsiteY23" fmla="*/ 175795 h 525460"/>
                <a:gd name="connsiteX24" fmla="*/ 87189 w 630661"/>
                <a:gd name="connsiteY24" fmla="*/ 75583 h 525460"/>
                <a:gd name="connsiteX25" fmla="*/ 162771 w 630661"/>
                <a:gd name="connsiteY25" fmla="*/ 1 h 525460"/>
                <a:gd name="connsiteX26" fmla="*/ 232415 w 630661"/>
                <a:gd name="connsiteY26" fmla="*/ 46163 h 525460"/>
                <a:gd name="connsiteX27" fmla="*/ 233150 w 630661"/>
                <a:gd name="connsiteY27" fmla="*/ 49805 h 525460"/>
                <a:gd name="connsiteX28" fmla="*/ 233885 w 630661"/>
                <a:gd name="connsiteY28" fmla="*/ 46164 h 525460"/>
                <a:gd name="connsiteX29" fmla="*/ 303529 w 630661"/>
                <a:gd name="connsiteY29" fmla="*/ 0 h 525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630661" h="525460">
                  <a:moveTo>
                    <a:pt x="303529" y="0"/>
                  </a:moveTo>
                  <a:cubicBezTo>
                    <a:pt x="334835" y="0"/>
                    <a:pt x="361698" y="19035"/>
                    <a:pt x="373171" y="46164"/>
                  </a:cubicBezTo>
                  <a:lnTo>
                    <a:pt x="373907" y="49805"/>
                  </a:lnTo>
                  <a:lnTo>
                    <a:pt x="374643" y="46163"/>
                  </a:lnTo>
                  <a:cubicBezTo>
                    <a:pt x="386116" y="19035"/>
                    <a:pt x="412978" y="1"/>
                    <a:pt x="444286" y="0"/>
                  </a:cubicBezTo>
                  <a:cubicBezTo>
                    <a:pt x="475592" y="0"/>
                    <a:pt x="502455" y="19035"/>
                    <a:pt x="513929" y="46163"/>
                  </a:cubicBezTo>
                  <a:lnTo>
                    <a:pt x="516704" y="59908"/>
                  </a:lnTo>
                  <a:lnTo>
                    <a:pt x="526273" y="45715"/>
                  </a:lnTo>
                  <a:cubicBezTo>
                    <a:pt x="537339" y="34648"/>
                    <a:pt x="552626" y="27804"/>
                    <a:pt x="569512" y="27804"/>
                  </a:cubicBezTo>
                  <a:cubicBezTo>
                    <a:pt x="603285" y="27804"/>
                    <a:pt x="630662" y="55181"/>
                    <a:pt x="630661" y="88953"/>
                  </a:cubicBezTo>
                  <a:cubicBezTo>
                    <a:pt x="630662" y="155511"/>
                    <a:pt x="630661" y="222070"/>
                    <a:pt x="630661" y="288627"/>
                  </a:cubicBezTo>
                  <a:lnTo>
                    <a:pt x="630661" y="328187"/>
                  </a:lnTo>
                  <a:cubicBezTo>
                    <a:pt x="630661" y="437138"/>
                    <a:pt x="542339" y="525460"/>
                    <a:pt x="433388" y="525460"/>
                  </a:cubicBezTo>
                  <a:lnTo>
                    <a:pt x="287873" y="525459"/>
                  </a:lnTo>
                  <a:cubicBezTo>
                    <a:pt x="233398" y="525459"/>
                    <a:pt x="184080" y="503379"/>
                    <a:pt x="148380" y="467679"/>
                  </a:cubicBezTo>
                  <a:lnTo>
                    <a:pt x="122538" y="429349"/>
                  </a:lnTo>
                  <a:lnTo>
                    <a:pt x="117463" y="428362"/>
                  </a:lnTo>
                  <a:cubicBezTo>
                    <a:pt x="108840" y="424865"/>
                    <a:pt x="100760" y="419619"/>
                    <a:pt x="93767" y="412626"/>
                  </a:cubicBezTo>
                  <a:lnTo>
                    <a:pt x="36249" y="355108"/>
                  </a:lnTo>
                  <a:lnTo>
                    <a:pt x="30808" y="346914"/>
                  </a:lnTo>
                  <a:lnTo>
                    <a:pt x="20980" y="340388"/>
                  </a:lnTo>
                  <a:cubicBezTo>
                    <a:pt x="-6994" y="312413"/>
                    <a:pt x="-6994" y="267058"/>
                    <a:pt x="20980" y="239083"/>
                  </a:cubicBezTo>
                  <a:lnTo>
                    <a:pt x="78498" y="181565"/>
                  </a:lnTo>
                  <a:lnTo>
                    <a:pt x="87189" y="175795"/>
                  </a:lnTo>
                  <a:lnTo>
                    <a:pt x="87189" y="75583"/>
                  </a:lnTo>
                  <a:cubicBezTo>
                    <a:pt x="87189" y="33840"/>
                    <a:pt x="121029" y="0"/>
                    <a:pt x="162771" y="1"/>
                  </a:cubicBezTo>
                  <a:cubicBezTo>
                    <a:pt x="194078" y="0"/>
                    <a:pt x="220940" y="19035"/>
                    <a:pt x="232415" y="46163"/>
                  </a:cubicBezTo>
                  <a:lnTo>
                    <a:pt x="233150" y="49805"/>
                  </a:lnTo>
                  <a:lnTo>
                    <a:pt x="233885" y="46164"/>
                  </a:lnTo>
                  <a:cubicBezTo>
                    <a:pt x="245359" y="19035"/>
                    <a:pt x="272221" y="0"/>
                    <a:pt x="303529" y="0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9" name="台形 229">
              <a:extLst>
                <a:ext uri="{FF2B5EF4-FFF2-40B4-BE49-F238E27FC236}">
                  <a16:creationId xmlns:a16="http://schemas.microsoft.com/office/drawing/2014/main" id="{C2CECF1F-5527-4C84-B17F-860FB506080D}"/>
                </a:ext>
              </a:extLst>
            </p:cNvPr>
            <p:cNvSpPr/>
            <p:nvPr/>
          </p:nvSpPr>
          <p:spPr bwMode="auto">
            <a:xfrm rot="20478966" flipH="1">
              <a:off x="1305962" y="3969987"/>
              <a:ext cx="370433" cy="788797"/>
            </a:xfrm>
            <a:custGeom>
              <a:avLst/>
              <a:gdLst>
                <a:gd name="connsiteX0" fmla="*/ 0 w 370433"/>
                <a:gd name="connsiteY0" fmla="*/ 788797 h 788797"/>
                <a:gd name="connsiteX1" fmla="*/ 140842 w 370433"/>
                <a:gd name="connsiteY1" fmla="*/ 0 h 788797"/>
                <a:gd name="connsiteX2" fmla="*/ 229591 w 370433"/>
                <a:gd name="connsiteY2" fmla="*/ 0 h 788797"/>
                <a:gd name="connsiteX3" fmla="*/ 370433 w 370433"/>
                <a:gd name="connsiteY3" fmla="*/ 788797 h 788797"/>
                <a:gd name="connsiteX4" fmla="*/ 0 w 370433"/>
                <a:gd name="connsiteY4" fmla="*/ 788797 h 788797"/>
                <a:gd name="connsiteX0" fmla="*/ 0 w 370433"/>
                <a:gd name="connsiteY0" fmla="*/ 791696 h 791696"/>
                <a:gd name="connsiteX1" fmla="*/ 140842 w 370433"/>
                <a:gd name="connsiteY1" fmla="*/ 2899 h 791696"/>
                <a:gd name="connsiteX2" fmla="*/ 174602 w 370433"/>
                <a:gd name="connsiteY2" fmla="*/ 0 h 791696"/>
                <a:gd name="connsiteX3" fmla="*/ 229591 w 370433"/>
                <a:gd name="connsiteY3" fmla="*/ 2899 h 791696"/>
                <a:gd name="connsiteX4" fmla="*/ 370433 w 370433"/>
                <a:gd name="connsiteY4" fmla="*/ 791696 h 791696"/>
                <a:gd name="connsiteX5" fmla="*/ 0 w 370433"/>
                <a:gd name="connsiteY5" fmla="*/ 791696 h 791696"/>
                <a:gd name="connsiteX0" fmla="*/ 174602 w 370433"/>
                <a:gd name="connsiteY0" fmla="*/ 0 h 791696"/>
                <a:gd name="connsiteX1" fmla="*/ 229591 w 370433"/>
                <a:gd name="connsiteY1" fmla="*/ 2899 h 791696"/>
                <a:gd name="connsiteX2" fmla="*/ 370433 w 370433"/>
                <a:gd name="connsiteY2" fmla="*/ 791696 h 791696"/>
                <a:gd name="connsiteX3" fmla="*/ 0 w 370433"/>
                <a:gd name="connsiteY3" fmla="*/ 791696 h 791696"/>
                <a:gd name="connsiteX4" fmla="*/ 140842 w 370433"/>
                <a:gd name="connsiteY4" fmla="*/ 2899 h 791696"/>
                <a:gd name="connsiteX5" fmla="*/ 266042 w 370433"/>
                <a:gd name="connsiteY5" fmla="*/ 91440 h 791696"/>
                <a:gd name="connsiteX0" fmla="*/ 174602 w 370433"/>
                <a:gd name="connsiteY0" fmla="*/ 0 h 791696"/>
                <a:gd name="connsiteX1" fmla="*/ 229591 w 370433"/>
                <a:gd name="connsiteY1" fmla="*/ 2899 h 791696"/>
                <a:gd name="connsiteX2" fmla="*/ 370433 w 370433"/>
                <a:gd name="connsiteY2" fmla="*/ 791696 h 791696"/>
                <a:gd name="connsiteX3" fmla="*/ 0 w 370433"/>
                <a:gd name="connsiteY3" fmla="*/ 791696 h 791696"/>
                <a:gd name="connsiteX4" fmla="*/ 140842 w 370433"/>
                <a:gd name="connsiteY4" fmla="*/ 2899 h 791696"/>
                <a:gd name="connsiteX0" fmla="*/ 229591 w 370433"/>
                <a:gd name="connsiteY0" fmla="*/ 0 h 788797"/>
                <a:gd name="connsiteX1" fmla="*/ 370433 w 370433"/>
                <a:gd name="connsiteY1" fmla="*/ 788797 h 788797"/>
                <a:gd name="connsiteX2" fmla="*/ 0 w 370433"/>
                <a:gd name="connsiteY2" fmla="*/ 788797 h 788797"/>
                <a:gd name="connsiteX3" fmla="*/ 140842 w 370433"/>
                <a:gd name="connsiteY3" fmla="*/ 0 h 788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0433" h="788797">
                  <a:moveTo>
                    <a:pt x="229591" y="0"/>
                  </a:moveTo>
                  <a:lnTo>
                    <a:pt x="370433" y="788797"/>
                  </a:lnTo>
                  <a:lnTo>
                    <a:pt x="0" y="788797"/>
                  </a:lnTo>
                  <a:lnTo>
                    <a:pt x="140842" y="0"/>
                  </a:lnTo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30" name="台形 29">
              <a:extLst>
                <a:ext uri="{FF2B5EF4-FFF2-40B4-BE49-F238E27FC236}">
                  <a16:creationId xmlns:a16="http://schemas.microsoft.com/office/drawing/2014/main" id="{6ACF01F2-7E76-4054-9978-D5D41B7E571D}"/>
                </a:ext>
              </a:extLst>
            </p:cNvPr>
            <p:cNvSpPr/>
            <p:nvPr/>
          </p:nvSpPr>
          <p:spPr bwMode="auto">
            <a:xfrm rot="20478966" flipH="1">
              <a:off x="1389478" y="4602031"/>
              <a:ext cx="435322" cy="194358"/>
            </a:xfrm>
            <a:prstGeom prst="trapezoid">
              <a:avLst>
                <a:gd name="adj" fmla="val 20612"/>
              </a:avLst>
            </a:prstGeom>
            <a:solidFill>
              <a:schemeClr val="accent6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60047DBE-ADF5-44BF-AE48-5CDAB8597E2A}"/>
              </a:ext>
            </a:extLst>
          </p:cNvPr>
          <p:cNvGrpSpPr/>
          <p:nvPr/>
        </p:nvGrpSpPr>
        <p:grpSpPr>
          <a:xfrm>
            <a:off x="615578" y="773705"/>
            <a:ext cx="1252245" cy="1665845"/>
            <a:chOff x="1323601" y="1551418"/>
            <a:chExt cx="3558749" cy="4734158"/>
          </a:xfrm>
        </p:grpSpPr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11542B77-6467-41FF-982A-F3CC3974E6AF}"/>
                </a:ext>
              </a:extLst>
            </p:cNvPr>
            <p:cNvSpPr/>
            <p:nvPr/>
          </p:nvSpPr>
          <p:spPr bwMode="auto">
            <a:xfrm>
              <a:off x="3022687" y="2791200"/>
              <a:ext cx="1859663" cy="1755863"/>
            </a:xfrm>
            <a:custGeom>
              <a:avLst/>
              <a:gdLst>
                <a:gd name="connsiteX0" fmla="*/ 1029870 w 1859663"/>
                <a:gd name="connsiteY0" fmla="*/ 0 h 1755863"/>
                <a:gd name="connsiteX1" fmla="*/ 1859663 w 1859663"/>
                <a:gd name="connsiteY1" fmla="*/ 1437244 h 1755863"/>
                <a:gd name="connsiteX2" fmla="*/ 1307811 w 1859663"/>
                <a:gd name="connsiteY2" fmla="*/ 1537058 h 1755863"/>
                <a:gd name="connsiteX3" fmla="*/ 1257485 w 1859663"/>
                <a:gd name="connsiteY3" fmla="*/ 1526116 h 1755863"/>
                <a:gd name="connsiteX4" fmla="*/ 1319981 w 1859663"/>
                <a:gd name="connsiteY4" fmla="*/ 1620205 h 1755863"/>
                <a:gd name="connsiteX5" fmla="*/ 835166 w 1859663"/>
                <a:gd name="connsiteY5" fmla="*/ 1603397 h 1755863"/>
                <a:gd name="connsiteX6" fmla="*/ 768230 w 1859663"/>
                <a:gd name="connsiteY6" fmla="*/ 1572856 h 1755863"/>
                <a:gd name="connsiteX7" fmla="*/ 829793 w 1859663"/>
                <a:gd name="connsiteY7" fmla="*/ 1755863 h 1755863"/>
                <a:gd name="connsiteX8" fmla="*/ 0 w 1859663"/>
                <a:gd name="connsiteY8" fmla="*/ 926070 h 1755863"/>
                <a:gd name="connsiteX9" fmla="*/ 662561 w 1859663"/>
                <a:gd name="connsiteY9" fmla="*/ 113136 h 1755863"/>
                <a:gd name="connsiteX10" fmla="*/ 678052 w 1859663"/>
                <a:gd name="connsiteY10" fmla="*/ 111574 h 1755863"/>
                <a:gd name="connsiteX11" fmla="*/ 733278 w 1859663"/>
                <a:gd name="connsiteY11" fmla="*/ 76735 h 1755863"/>
                <a:gd name="connsiteX12" fmla="*/ 890449 w 1859663"/>
                <a:gd name="connsiteY12" fmla="*/ 17168 h 1755863"/>
                <a:gd name="connsiteX13" fmla="*/ 884769 w 1859663"/>
                <a:gd name="connsiteY13" fmla="*/ 107630 h 1755863"/>
                <a:gd name="connsiteX14" fmla="*/ 893472 w 1859663"/>
                <a:gd name="connsiteY14" fmla="*/ 98216 h 1755863"/>
                <a:gd name="connsiteX15" fmla="*/ 1029870 w 1859663"/>
                <a:gd name="connsiteY15" fmla="*/ 0 h 175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59663" h="1755863">
                  <a:moveTo>
                    <a:pt x="1029870" y="0"/>
                  </a:moveTo>
                  <a:cubicBezTo>
                    <a:pt x="1116791" y="566067"/>
                    <a:pt x="1412895" y="1078934"/>
                    <a:pt x="1859663" y="1437244"/>
                  </a:cubicBezTo>
                  <a:cubicBezTo>
                    <a:pt x="1686026" y="1537493"/>
                    <a:pt x="1491218" y="1567855"/>
                    <a:pt x="1307811" y="1537058"/>
                  </a:cubicBezTo>
                  <a:lnTo>
                    <a:pt x="1257485" y="1526116"/>
                  </a:lnTo>
                  <a:lnTo>
                    <a:pt x="1319981" y="1620205"/>
                  </a:lnTo>
                  <a:cubicBezTo>
                    <a:pt x="1153981" y="1664685"/>
                    <a:pt x="986246" y="1655543"/>
                    <a:pt x="835166" y="1603397"/>
                  </a:cubicBezTo>
                  <a:lnTo>
                    <a:pt x="768230" y="1572856"/>
                  </a:lnTo>
                  <a:lnTo>
                    <a:pt x="829793" y="1755863"/>
                  </a:lnTo>
                  <a:cubicBezTo>
                    <a:pt x="371511" y="1755863"/>
                    <a:pt x="0" y="1384352"/>
                    <a:pt x="0" y="926070"/>
                  </a:cubicBezTo>
                  <a:cubicBezTo>
                    <a:pt x="0" y="525073"/>
                    <a:pt x="284438" y="190511"/>
                    <a:pt x="662561" y="113136"/>
                  </a:cubicBezTo>
                  <a:lnTo>
                    <a:pt x="678052" y="111574"/>
                  </a:lnTo>
                  <a:lnTo>
                    <a:pt x="733278" y="76735"/>
                  </a:lnTo>
                  <a:cubicBezTo>
                    <a:pt x="782594" y="52078"/>
                    <a:pt x="835115" y="31995"/>
                    <a:pt x="890449" y="17168"/>
                  </a:cubicBezTo>
                  <a:lnTo>
                    <a:pt x="884769" y="107630"/>
                  </a:lnTo>
                  <a:lnTo>
                    <a:pt x="893472" y="98216"/>
                  </a:lnTo>
                  <a:cubicBezTo>
                    <a:pt x="934726" y="61634"/>
                    <a:pt x="980260" y="28642"/>
                    <a:pt x="102987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47" name="台形 46">
              <a:extLst>
                <a:ext uri="{FF2B5EF4-FFF2-40B4-BE49-F238E27FC236}">
                  <a16:creationId xmlns:a16="http://schemas.microsoft.com/office/drawing/2014/main" id="{A49C7A4A-5D71-4729-BEE2-262EAAB6A339}"/>
                </a:ext>
              </a:extLst>
            </p:cNvPr>
            <p:cNvSpPr/>
            <p:nvPr/>
          </p:nvSpPr>
          <p:spPr bwMode="auto">
            <a:xfrm rot="19800000" flipH="1">
              <a:off x="3433909" y="4249306"/>
              <a:ext cx="253038" cy="538484"/>
            </a:xfrm>
            <a:prstGeom prst="trapezoid">
              <a:avLst>
                <a:gd name="adj" fmla="val 25108"/>
              </a:avLst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A1DFDCF1-6ACC-4388-BB21-844A265F8F2D}"/>
                </a:ext>
              </a:extLst>
            </p:cNvPr>
            <p:cNvGrpSpPr/>
            <p:nvPr/>
          </p:nvGrpSpPr>
          <p:grpSpPr>
            <a:xfrm>
              <a:off x="3168824" y="5317999"/>
              <a:ext cx="279088" cy="895660"/>
              <a:chOff x="3492813" y="5366619"/>
              <a:chExt cx="279088" cy="895660"/>
            </a:xfrm>
          </p:grpSpPr>
          <p:sp>
            <p:nvSpPr>
              <p:cNvPr id="108" name="四角形: 角を丸くする 107">
                <a:extLst>
                  <a:ext uri="{FF2B5EF4-FFF2-40B4-BE49-F238E27FC236}">
                    <a16:creationId xmlns:a16="http://schemas.microsoft.com/office/drawing/2014/main" id="{DBE8B5F0-34A8-48DD-9B75-1236F518BEBF}"/>
                  </a:ext>
                </a:extLst>
              </p:cNvPr>
              <p:cNvSpPr/>
              <p:nvPr/>
            </p:nvSpPr>
            <p:spPr bwMode="auto">
              <a:xfrm>
                <a:off x="3492813" y="5757863"/>
                <a:ext cx="279088" cy="504416"/>
              </a:xfrm>
              <a:prstGeom prst="roundRect">
                <a:avLst>
                  <a:gd name="adj" fmla="val 50000"/>
                </a:avLst>
              </a:prstGeom>
              <a:solidFill>
                <a:srgbClr val="8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09" name="四角形: 角を丸くする 108">
                <a:extLst>
                  <a:ext uri="{FF2B5EF4-FFF2-40B4-BE49-F238E27FC236}">
                    <a16:creationId xmlns:a16="http://schemas.microsoft.com/office/drawing/2014/main" id="{C6ED397A-6046-4CF4-B19C-38268DA794A6}"/>
                  </a:ext>
                </a:extLst>
              </p:cNvPr>
              <p:cNvSpPr/>
              <p:nvPr/>
            </p:nvSpPr>
            <p:spPr bwMode="auto">
              <a:xfrm>
                <a:off x="3523992" y="5520145"/>
                <a:ext cx="213821" cy="502244"/>
              </a:xfrm>
              <a:prstGeom prst="roundRect">
                <a:avLst>
                  <a:gd name="adj" fmla="val 50000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10" name="四角形: 角を丸くする 109">
                <a:extLst>
                  <a:ext uri="{FF2B5EF4-FFF2-40B4-BE49-F238E27FC236}">
                    <a16:creationId xmlns:a16="http://schemas.microsoft.com/office/drawing/2014/main" id="{7438420B-19F1-4713-9C8C-50EA1B20E90A}"/>
                  </a:ext>
                </a:extLst>
              </p:cNvPr>
              <p:cNvSpPr/>
              <p:nvPr/>
            </p:nvSpPr>
            <p:spPr bwMode="auto">
              <a:xfrm>
                <a:off x="3523243" y="5366619"/>
                <a:ext cx="215320" cy="5983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3C480F56-E441-4D5D-BE08-DACF311AE7FB}"/>
                </a:ext>
              </a:extLst>
            </p:cNvPr>
            <p:cNvGrpSpPr/>
            <p:nvPr/>
          </p:nvGrpSpPr>
          <p:grpSpPr>
            <a:xfrm>
              <a:off x="1323601" y="1551418"/>
              <a:ext cx="3059608" cy="4614278"/>
              <a:chOff x="2696927" y="1217136"/>
              <a:chExt cx="3059608" cy="4614278"/>
            </a:xfrm>
          </p:grpSpPr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42F70BD2-E222-4B9D-91F3-DC94AF756945}"/>
                  </a:ext>
                </a:extLst>
              </p:cNvPr>
              <p:cNvSpPr/>
              <p:nvPr/>
            </p:nvSpPr>
            <p:spPr bwMode="auto">
              <a:xfrm flipH="1">
                <a:off x="2696927" y="2456918"/>
                <a:ext cx="1859663" cy="1755863"/>
              </a:xfrm>
              <a:custGeom>
                <a:avLst/>
                <a:gdLst>
                  <a:gd name="connsiteX0" fmla="*/ 1029870 w 1859663"/>
                  <a:gd name="connsiteY0" fmla="*/ 0 h 1755863"/>
                  <a:gd name="connsiteX1" fmla="*/ 1859663 w 1859663"/>
                  <a:gd name="connsiteY1" fmla="*/ 1437244 h 1755863"/>
                  <a:gd name="connsiteX2" fmla="*/ 1307811 w 1859663"/>
                  <a:gd name="connsiteY2" fmla="*/ 1537058 h 1755863"/>
                  <a:gd name="connsiteX3" fmla="*/ 1257485 w 1859663"/>
                  <a:gd name="connsiteY3" fmla="*/ 1526116 h 1755863"/>
                  <a:gd name="connsiteX4" fmla="*/ 1319981 w 1859663"/>
                  <a:gd name="connsiteY4" fmla="*/ 1620205 h 1755863"/>
                  <a:gd name="connsiteX5" fmla="*/ 835166 w 1859663"/>
                  <a:gd name="connsiteY5" fmla="*/ 1603397 h 1755863"/>
                  <a:gd name="connsiteX6" fmla="*/ 768230 w 1859663"/>
                  <a:gd name="connsiteY6" fmla="*/ 1572856 h 1755863"/>
                  <a:gd name="connsiteX7" fmla="*/ 829793 w 1859663"/>
                  <a:gd name="connsiteY7" fmla="*/ 1755863 h 1755863"/>
                  <a:gd name="connsiteX8" fmla="*/ 0 w 1859663"/>
                  <a:gd name="connsiteY8" fmla="*/ 926070 h 1755863"/>
                  <a:gd name="connsiteX9" fmla="*/ 662561 w 1859663"/>
                  <a:gd name="connsiteY9" fmla="*/ 113136 h 1755863"/>
                  <a:gd name="connsiteX10" fmla="*/ 678052 w 1859663"/>
                  <a:gd name="connsiteY10" fmla="*/ 111574 h 1755863"/>
                  <a:gd name="connsiteX11" fmla="*/ 733278 w 1859663"/>
                  <a:gd name="connsiteY11" fmla="*/ 76735 h 1755863"/>
                  <a:gd name="connsiteX12" fmla="*/ 890449 w 1859663"/>
                  <a:gd name="connsiteY12" fmla="*/ 17168 h 1755863"/>
                  <a:gd name="connsiteX13" fmla="*/ 884769 w 1859663"/>
                  <a:gd name="connsiteY13" fmla="*/ 107630 h 1755863"/>
                  <a:gd name="connsiteX14" fmla="*/ 893472 w 1859663"/>
                  <a:gd name="connsiteY14" fmla="*/ 98216 h 1755863"/>
                  <a:gd name="connsiteX15" fmla="*/ 1029870 w 1859663"/>
                  <a:gd name="connsiteY15" fmla="*/ 0 h 175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59663" h="1755863">
                    <a:moveTo>
                      <a:pt x="1029870" y="0"/>
                    </a:moveTo>
                    <a:cubicBezTo>
                      <a:pt x="1116791" y="566067"/>
                      <a:pt x="1412895" y="1078934"/>
                      <a:pt x="1859663" y="1437244"/>
                    </a:cubicBezTo>
                    <a:cubicBezTo>
                      <a:pt x="1686026" y="1537493"/>
                      <a:pt x="1491218" y="1567855"/>
                      <a:pt x="1307811" y="1537058"/>
                    </a:cubicBezTo>
                    <a:lnTo>
                      <a:pt x="1257485" y="1526116"/>
                    </a:lnTo>
                    <a:lnTo>
                      <a:pt x="1319981" y="1620205"/>
                    </a:lnTo>
                    <a:cubicBezTo>
                      <a:pt x="1153981" y="1664685"/>
                      <a:pt x="986246" y="1655543"/>
                      <a:pt x="835166" y="1603397"/>
                    </a:cubicBezTo>
                    <a:lnTo>
                      <a:pt x="768230" y="1572856"/>
                    </a:lnTo>
                    <a:lnTo>
                      <a:pt x="829793" y="1755863"/>
                    </a:lnTo>
                    <a:cubicBezTo>
                      <a:pt x="371511" y="1755863"/>
                      <a:pt x="0" y="1384352"/>
                      <a:pt x="0" y="926070"/>
                    </a:cubicBezTo>
                    <a:cubicBezTo>
                      <a:pt x="0" y="525073"/>
                      <a:pt x="284438" y="190511"/>
                      <a:pt x="662561" y="113136"/>
                    </a:cubicBezTo>
                    <a:lnTo>
                      <a:pt x="678052" y="111574"/>
                    </a:lnTo>
                    <a:lnTo>
                      <a:pt x="733278" y="76735"/>
                    </a:lnTo>
                    <a:cubicBezTo>
                      <a:pt x="782594" y="52078"/>
                      <a:pt x="835115" y="31995"/>
                      <a:pt x="890449" y="17168"/>
                    </a:cubicBezTo>
                    <a:lnTo>
                      <a:pt x="884769" y="107630"/>
                    </a:lnTo>
                    <a:lnTo>
                      <a:pt x="893472" y="98216"/>
                    </a:lnTo>
                    <a:cubicBezTo>
                      <a:pt x="934726" y="61634"/>
                      <a:pt x="980260" y="28642"/>
                      <a:pt x="102987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976DFBCC-A195-42CD-B13E-FEBA7EA918B1}"/>
                  </a:ext>
                </a:extLst>
              </p:cNvPr>
              <p:cNvSpPr/>
              <p:nvPr/>
            </p:nvSpPr>
            <p:spPr bwMode="auto">
              <a:xfrm>
                <a:off x="3199405" y="1217136"/>
                <a:ext cx="2130271" cy="213027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AEA4186A-3CCF-4F25-8501-6247CBEEBBC4}"/>
                  </a:ext>
                </a:extLst>
              </p:cNvPr>
              <p:cNvSpPr/>
              <p:nvPr/>
            </p:nvSpPr>
            <p:spPr bwMode="auto">
              <a:xfrm>
                <a:off x="3552893" y="1217136"/>
                <a:ext cx="2130271" cy="213027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55B05FD3-F33E-481E-873E-0A4E84168B8E}"/>
                  </a:ext>
                </a:extLst>
              </p:cNvPr>
              <p:cNvSpPr/>
              <p:nvPr/>
            </p:nvSpPr>
            <p:spPr bwMode="auto">
              <a:xfrm rot="1800000" flipH="1">
                <a:off x="3201572" y="4439931"/>
                <a:ext cx="680964" cy="915028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B45AEEE7-E17F-41BD-A551-17F894575FA8}"/>
                  </a:ext>
                </a:extLst>
              </p:cNvPr>
              <p:cNvGrpSpPr/>
              <p:nvPr/>
            </p:nvGrpSpPr>
            <p:grpSpPr>
              <a:xfrm flipH="1">
                <a:off x="3519898" y="3878332"/>
                <a:ext cx="582285" cy="797139"/>
                <a:chOff x="3235465" y="3089261"/>
                <a:chExt cx="582285" cy="797139"/>
              </a:xfrm>
              <a:solidFill>
                <a:srgbClr val="002060"/>
              </a:solidFill>
            </p:grpSpPr>
            <p:sp>
              <p:nvSpPr>
                <p:cNvPr id="106" name="台形 105">
                  <a:extLst>
                    <a:ext uri="{FF2B5EF4-FFF2-40B4-BE49-F238E27FC236}">
                      <a16:creationId xmlns:a16="http://schemas.microsoft.com/office/drawing/2014/main" id="{86CED572-A551-443C-BEC4-B38A86C0BBC7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235465" y="3089261"/>
                  <a:ext cx="370433" cy="788797"/>
                </a:xfrm>
                <a:prstGeom prst="trapezoid">
                  <a:avLst>
                    <a:gd name="adj" fmla="val 38021"/>
                  </a:avLst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07" name="台形 106">
                  <a:extLst>
                    <a:ext uri="{FF2B5EF4-FFF2-40B4-BE49-F238E27FC236}">
                      <a16:creationId xmlns:a16="http://schemas.microsoft.com/office/drawing/2014/main" id="{EF07E22F-35ED-4DBC-82AA-FD42AD4C39E5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382428" y="3692042"/>
                  <a:ext cx="435322" cy="194358"/>
                </a:xfrm>
                <a:prstGeom prst="trapezoid">
                  <a:avLst>
                    <a:gd name="adj" fmla="val 20612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CB92BE9A-D9DD-4093-A3D9-D1CDED66D4D5}"/>
                  </a:ext>
                </a:extLst>
              </p:cNvPr>
              <p:cNvSpPr/>
              <p:nvPr/>
            </p:nvSpPr>
            <p:spPr bwMode="auto">
              <a:xfrm rot="20700000">
                <a:off x="3132524" y="2474685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76" name="四角形: 角を丸くする 75">
                <a:extLst>
                  <a:ext uri="{FF2B5EF4-FFF2-40B4-BE49-F238E27FC236}">
                    <a16:creationId xmlns:a16="http://schemas.microsoft.com/office/drawing/2014/main" id="{96ACFA1A-3CBA-4A4D-8468-C3C608BDEAE1}"/>
                  </a:ext>
                </a:extLst>
              </p:cNvPr>
              <p:cNvSpPr/>
              <p:nvPr/>
            </p:nvSpPr>
            <p:spPr bwMode="auto">
              <a:xfrm>
                <a:off x="4182721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77" name="台形 76">
                <a:extLst>
                  <a:ext uri="{FF2B5EF4-FFF2-40B4-BE49-F238E27FC236}">
                    <a16:creationId xmlns:a16="http://schemas.microsoft.com/office/drawing/2014/main" id="{F46123D7-1822-4100-8A74-AFC7F7D6160D}"/>
                  </a:ext>
                </a:extLst>
              </p:cNvPr>
              <p:cNvSpPr/>
              <p:nvPr/>
            </p:nvSpPr>
            <p:spPr bwMode="auto">
              <a:xfrm rot="10800000" flipV="1">
                <a:off x="3960799" y="4681817"/>
                <a:ext cx="967464" cy="632159"/>
              </a:xfrm>
              <a:prstGeom prst="trapezoid">
                <a:avLst>
                  <a:gd name="adj" fmla="val 12183"/>
                </a:avLst>
              </a:prstGeom>
              <a:pattFill prst="dkVert">
                <a:fgClr>
                  <a:schemeClr val="accent6">
                    <a:lumMod val="50000"/>
                  </a:schemeClr>
                </a:fgClr>
                <a:bgClr>
                  <a:schemeClr val="accent2">
                    <a:lumMod val="75000"/>
                  </a:schemeClr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78" name="四角形: 上の 2 つの角を丸める 77">
                <a:extLst>
                  <a:ext uri="{FF2B5EF4-FFF2-40B4-BE49-F238E27FC236}">
                    <a16:creationId xmlns:a16="http://schemas.microsoft.com/office/drawing/2014/main" id="{876EB8E5-6D37-49B2-82AA-1EE78E21A874}"/>
                  </a:ext>
                </a:extLst>
              </p:cNvPr>
              <p:cNvSpPr/>
              <p:nvPr/>
            </p:nvSpPr>
            <p:spPr bwMode="auto">
              <a:xfrm>
                <a:off x="3983285" y="3808586"/>
                <a:ext cx="922490" cy="981625"/>
              </a:xfrm>
              <a:prstGeom prst="round2SameRect">
                <a:avLst>
                  <a:gd name="adj1" fmla="val 31731"/>
                  <a:gd name="adj2" fmla="val 0"/>
                </a:avLst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7E98B576-70C6-4B24-B950-56724AD0B70E}"/>
                  </a:ext>
                </a:extLst>
              </p:cNvPr>
              <p:cNvSpPr/>
              <p:nvPr/>
            </p:nvSpPr>
            <p:spPr bwMode="auto">
              <a:xfrm>
                <a:off x="4133780" y="3828552"/>
                <a:ext cx="621500" cy="444178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34D100A0-E238-4A07-8A26-073958D3B8FB}"/>
                  </a:ext>
                </a:extLst>
              </p:cNvPr>
              <p:cNvSpPr/>
              <p:nvPr/>
            </p:nvSpPr>
            <p:spPr bwMode="auto">
              <a:xfrm>
                <a:off x="4219505" y="3889586"/>
                <a:ext cx="450050" cy="359548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81" name="台形 80">
                <a:extLst>
                  <a:ext uri="{FF2B5EF4-FFF2-40B4-BE49-F238E27FC236}">
                    <a16:creationId xmlns:a16="http://schemas.microsoft.com/office/drawing/2014/main" id="{A55BDA02-AC10-4D8F-93AE-B8561C86C70E}"/>
                  </a:ext>
                </a:extLst>
              </p:cNvPr>
              <p:cNvSpPr/>
              <p:nvPr/>
            </p:nvSpPr>
            <p:spPr bwMode="auto">
              <a:xfrm rot="10800000">
                <a:off x="4022900" y="3808586"/>
                <a:ext cx="843261" cy="499495"/>
              </a:xfrm>
              <a:prstGeom prst="trapezoid">
                <a:avLst>
                  <a:gd name="adj" fmla="val 106653"/>
                </a:avLst>
              </a:pr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214E2723-F708-4341-914B-E013C1089C66}"/>
                  </a:ext>
                </a:extLst>
              </p:cNvPr>
              <p:cNvSpPr/>
              <p:nvPr/>
            </p:nvSpPr>
            <p:spPr bwMode="auto">
              <a:xfrm>
                <a:off x="4264541" y="3452986"/>
                <a:ext cx="359980" cy="855095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85509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8527" y="855095"/>
                    </a:lnTo>
                    <a:lnTo>
                      <a:pt x="288523" y="855095"/>
                    </a:lnTo>
                    <a:lnTo>
                      <a:pt x="0" y="355600"/>
                    </a:lnTo>
                    <a:lnTo>
                      <a:pt x="87113" y="35560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83" name="台形 82">
                <a:extLst>
                  <a:ext uri="{FF2B5EF4-FFF2-40B4-BE49-F238E27FC236}">
                    <a16:creationId xmlns:a16="http://schemas.microsoft.com/office/drawing/2014/main" id="{2DD0B4A7-99D7-46EB-BC46-FD2C9CC71BDF}"/>
                  </a:ext>
                </a:extLst>
              </p:cNvPr>
              <p:cNvSpPr/>
              <p:nvPr/>
            </p:nvSpPr>
            <p:spPr bwMode="auto">
              <a:xfrm rot="10800000">
                <a:off x="4350205" y="4043832"/>
                <a:ext cx="188653" cy="264250"/>
              </a:xfrm>
              <a:prstGeom prst="trapezoid">
                <a:avLst>
                  <a:gd name="adj" fmla="val 68335"/>
                </a:avLst>
              </a:pr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C5C549E5-AA67-4CE4-A255-DEBFA5AF6A06}"/>
                  </a:ext>
                </a:extLst>
              </p:cNvPr>
              <p:cNvGrpSpPr/>
              <p:nvPr/>
            </p:nvGrpSpPr>
            <p:grpSpPr>
              <a:xfrm rot="900000">
                <a:off x="4296202" y="4208930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104" name="楕円 50">
                  <a:extLst>
                    <a:ext uri="{FF2B5EF4-FFF2-40B4-BE49-F238E27FC236}">
                      <a16:creationId xmlns:a16="http://schemas.microsoft.com/office/drawing/2014/main" id="{E60FF21C-31E6-4470-A0F2-BDB8FDA8FE46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05" name="楕円 50">
                  <a:extLst>
                    <a:ext uri="{FF2B5EF4-FFF2-40B4-BE49-F238E27FC236}">
                      <a16:creationId xmlns:a16="http://schemas.microsoft.com/office/drawing/2014/main" id="{E050DDA5-1375-41EF-807E-9139558581E6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7680984D-706F-4A1E-930C-9ED71C9F2178}"/>
                  </a:ext>
                </a:extLst>
              </p:cNvPr>
              <p:cNvSpPr/>
              <p:nvPr/>
            </p:nvSpPr>
            <p:spPr bwMode="auto">
              <a:xfrm rot="900000" flipH="1">
                <a:off x="5246879" y="2474684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B27FFC34-3023-4E71-87DC-4701A767F3A3}"/>
                  </a:ext>
                </a:extLst>
              </p:cNvPr>
              <p:cNvSpPr/>
              <p:nvPr/>
            </p:nvSpPr>
            <p:spPr bwMode="auto">
              <a:xfrm>
                <a:off x="3298755" y="1423088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4F208B69-B2E3-4483-BA4A-C4F32919FE21}"/>
                  </a:ext>
                </a:extLst>
              </p:cNvPr>
              <p:cNvSpPr/>
              <p:nvPr/>
            </p:nvSpPr>
            <p:spPr bwMode="auto">
              <a:xfrm>
                <a:off x="3434730" y="2332172"/>
                <a:ext cx="724479" cy="501639"/>
              </a:xfrm>
              <a:custGeom>
                <a:avLst/>
                <a:gdLst>
                  <a:gd name="connsiteX0" fmla="*/ 362239 w 724479"/>
                  <a:gd name="connsiteY0" fmla="*/ 0 h 501639"/>
                  <a:gd name="connsiteX1" fmla="*/ 720878 w 724479"/>
                  <a:gd name="connsiteY1" fmla="*/ 223507 h 501639"/>
                  <a:gd name="connsiteX2" fmla="*/ 724479 w 724479"/>
                  <a:gd name="connsiteY2" fmla="*/ 250820 h 501639"/>
                  <a:gd name="connsiteX3" fmla="*/ 720878 w 724479"/>
                  <a:gd name="connsiteY3" fmla="*/ 278132 h 501639"/>
                  <a:gd name="connsiteX4" fmla="*/ 362239 w 724479"/>
                  <a:gd name="connsiteY4" fmla="*/ 501639 h 501639"/>
                  <a:gd name="connsiteX5" fmla="*/ 3601 w 724479"/>
                  <a:gd name="connsiteY5" fmla="*/ 278132 h 501639"/>
                  <a:gd name="connsiteX6" fmla="*/ 0 w 724479"/>
                  <a:gd name="connsiteY6" fmla="*/ 250820 h 501639"/>
                  <a:gd name="connsiteX7" fmla="*/ 3601 w 724479"/>
                  <a:gd name="connsiteY7" fmla="*/ 223507 h 501639"/>
                  <a:gd name="connsiteX8" fmla="*/ 362239 w 724479"/>
                  <a:gd name="connsiteY8" fmla="*/ 0 h 501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4479" h="501639">
                    <a:moveTo>
                      <a:pt x="362239" y="0"/>
                    </a:moveTo>
                    <a:cubicBezTo>
                      <a:pt x="539145" y="0"/>
                      <a:pt x="686743" y="95952"/>
                      <a:pt x="720878" y="223507"/>
                    </a:cubicBezTo>
                    <a:lnTo>
                      <a:pt x="724479" y="250820"/>
                    </a:lnTo>
                    <a:lnTo>
                      <a:pt x="720878" y="278132"/>
                    </a:lnTo>
                    <a:cubicBezTo>
                      <a:pt x="686743" y="405687"/>
                      <a:pt x="539145" y="501639"/>
                      <a:pt x="362239" y="501639"/>
                    </a:cubicBezTo>
                    <a:cubicBezTo>
                      <a:pt x="185333" y="501639"/>
                      <a:pt x="37736" y="405687"/>
                      <a:pt x="3601" y="278132"/>
                    </a:cubicBezTo>
                    <a:lnTo>
                      <a:pt x="0" y="250820"/>
                    </a:lnTo>
                    <a:lnTo>
                      <a:pt x="3601" y="223507"/>
                    </a:lnTo>
                    <a:cubicBezTo>
                      <a:pt x="37736" y="95952"/>
                      <a:pt x="185333" y="0"/>
                      <a:pt x="3622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88" name="月 87">
                <a:extLst>
                  <a:ext uri="{FF2B5EF4-FFF2-40B4-BE49-F238E27FC236}">
                    <a16:creationId xmlns:a16="http://schemas.microsoft.com/office/drawing/2014/main" id="{A80F9754-DBF8-4165-83F3-80202439DAA6}"/>
                  </a:ext>
                </a:extLst>
              </p:cNvPr>
              <p:cNvSpPr/>
              <p:nvPr/>
            </p:nvSpPr>
            <p:spPr bwMode="auto">
              <a:xfrm rot="5400000">
                <a:off x="3713028" y="1726192"/>
                <a:ext cx="170662" cy="604306"/>
              </a:xfrm>
              <a:prstGeom prst="moon">
                <a:avLst>
                  <a:gd name="adj" fmla="val 56377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89" name="月 88">
                <a:extLst>
                  <a:ext uri="{FF2B5EF4-FFF2-40B4-BE49-F238E27FC236}">
                    <a16:creationId xmlns:a16="http://schemas.microsoft.com/office/drawing/2014/main" id="{E416D00B-0FBF-4AC3-8307-316B2153F3E5}"/>
                  </a:ext>
                </a:extLst>
              </p:cNvPr>
              <p:cNvSpPr/>
              <p:nvPr/>
            </p:nvSpPr>
            <p:spPr bwMode="auto">
              <a:xfrm rot="5400000">
                <a:off x="3649000" y="2081454"/>
                <a:ext cx="298719" cy="729369"/>
              </a:xfrm>
              <a:prstGeom prst="moon">
                <a:avLst>
                  <a:gd name="adj" fmla="val 2768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6892A62E-A4F8-4399-A79E-68C8DAE1A37B}"/>
                  </a:ext>
                </a:extLst>
              </p:cNvPr>
              <p:cNvSpPr/>
              <p:nvPr/>
            </p:nvSpPr>
            <p:spPr bwMode="auto">
              <a:xfrm flipH="1">
                <a:off x="4713578" y="2332172"/>
                <a:ext cx="724479" cy="501639"/>
              </a:xfrm>
              <a:custGeom>
                <a:avLst/>
                <a:gdLst>
                  <a:gd name="connsiteX0" fmla="*/ 362239 w 724479"/>
                  <a:gd name="connsiteY0" fmla="*/ 0 h 501639"/>
                  <a:gd name="connsiteX1" fmla="*/ 720878 w 724479"/>
                  <a:gd name="connsiteY1" fmla="*/ 223507 h 501639"/>
                  <a:gd name="connsiteX2" fmla="*/ 724479 w 724479"/>
                  <a:gd name="connsiteY2" fmla="*/ 250820 h 501639"/>
                  <a:gd name="connsiteX3" fmla="*/ 720878 w 724479"/>
                  <a:gd name="connsiteY3" fmla="*/ 278132 h 501639"/>
                  <a:gd name="connsiteX4" fmla="*/ 362239 w 724479"/>
                  <a:gd name="connsiteY4" fmla="*/ 501639 h 501639"/>
                  <a:gd name="connsiteX5" fmla="*/ 3601 w 724479"/>
                  <a:gd name="connsiteY5" fmla="*/ 278132 h 501639"/>
                  <a:gd name="connsiteX6" fmla="*/ 0 w 724479"/>
                  <a:gd name="connsiteY6" fmla="*/ 250820 h 501639"/>
                  <a:gd name="connsiteX7" fmla="*/ 3601 w 724479"/>
                  <a:gd name="connsiteY7" fmla="*/ 223507 h 501639"/>
                  <a:gd name="connsiteX8" fmla="*/ 362239 w 724479"/>
                  <a:gd name="connsiteY8" fmla="*/ 0 h 501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4479" h="501639">
                    <a:moveTo>
                      <a:pt x="362239" y="0"/>
                    </a:moveTo>
                    <a:cubicBezTo>
                      <a:pt x="539145" y="0"/>
                      <a:pt x="686743" y="95952"/>
                      <a:pt x="720878" y="223507"/>
                    </a:cubicBezTo>
                    <a:lnTo>
                      <a:pt x="724479" y="250820"/>
                    </a:lnTo>
                    <a:lnTo>
                      <a:pt x="720878" y="278132"/>
                    </a:lnTo>
                    <a:cubicBezTo>
                      <a:pt x="686743" y="405687"/>
                      <a:pt x="539145" y="501639"/>
                      <a:pt x="362239" y="501639"/>
                    </a:cubicBezTo>
                    <a:cubicBezTo>
                      <a:pt x="185333" y="501639"/>
                      <a:pt x="37736" y="405687"/>
                      <a:pt x="3601" y="278132"/>
                    </a:cubicBezTo>
                    <a:lnTo>
                      <a:pt x="0" y="250820"/>
                    </a:lnTo>
                    <a:lnTo>
                      <a:pt x="3601" y="223507"/>
                    </a:lnTo>
                    <a:cubicBezTo>
                      <a:pt x="37736" y="95952"/>
                      <a:pt x="185333" y="0"/>
                      <a:pt x="3622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91" name="月 90">
                <a:extLst>
                  <a:ext uri="{FF2B5EF4-FFF2-40B4-BE49-F238E27FC236}">
                    <a16:creationId xmlns:a16="http://schemas.microsoft.com/office/drawing/2014/main" id="{02D06AE3-1BC3-4001-A774-CFB9344126B1}"/>
                  </a:ext>
                </a:extLst>
              </p:cNvPr>
              <p:cNvSpPr/>
              <p:nvPr/>
            </p:nvSpPr>
            <p:spPr bwMode="auto">
              <a:xfrm rot="16200000" flipH="1">
                <a:off x="4989097" y="1726192"/>
                <a:ext cx="170662" cy="604306"/>
              </a:xfrm>
              <a:prstGeom prst="moon">
                <a:avLst>
                  <a:gd name="adj" fmla="val 56377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92" name="月 91">
                <a:extLst>
                  <a:ext uri="{FF2B5EF4-FFF2-40B4-BE49-F238E27FC236}">
                    <a16:creationId xmlns:a16="http://schemas.microsoft.com/office/drawing/2014/main" id="{2033FFF2-C5E1-4385-A928-7703957C2CCF}"/>
                  </a:ext>
                </a:extLst>
              </p:cNvPr>
              <p:cNvSpPr/>
              <p:nvPr/>
            </p:nvSpPr>
            <p:spPr bwMode="auto">
              <a:xfrm rot="16200000" flipH="1">
                <a:off x="4925068" y="2081454"/>
                <a:ext cx="298719" cy="729369"/>
              </a:xfrm>
              <a:prstGeom prst="moon">
                <a:avLst>
                  <a:gd name="adj" fmla="val 2768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215AD321-EE50-49F8-8A01-C4CE1E02393D}"/>
                  </a:ext>
                </a:extLst>
              </p:cNvPr>
              <p:cNvSpPr/>
              <p:nvPr/>
            </p:nvSpPr>
            <p:spPr bwMode="auto">
              <a:xfrm>
                <a:off x="4224709" y="3310795"/>
                <a:ext cx="414970" cy="127730"/>
              </a:xfrm>
              <a:custGeom>
                <a:avLst/>
                <a:gdLst>
                  <a:gd name="connsiteX0" fmla="*/ 337851 w 675703"/>
                  <a:gd name="connsiteY0" fmla="*/ 0 h 265772"/>
                  <a:gd name="connsiteX1" fmla="*/ 605456 w 675703"/>
                  <a:gd name="connsiteY1" fmla="*/ 18490 h 265772"/>
                  <a:gd name="connsiteX2" fmla="*/ 675703 w 675703"/>
                  <a:gd name="connsiteY2" fmla="*/ 31538 h 265772"/>
                  <a:gd name="connsiteX3" fmla="*/ 649432 w 675703"/>
                  <a:gd name="connsiteY3" fmla="*/ 122074 h 265772"/>
                  <a:gd name="connsiteX4" fmla="*/ 337851 w 675703"/>
                  <a:gd name="connsiteY4" fmla="*/ 265772 h 265772"/>
                  <a:gd name="connsiteX5" fmla="*/ 26270 w 675703"/>
                  <a:gd name="connsiteY5" fmla="*/ 122074 h 265772"/>
                  <a:gd name="connsiteX6" fmla="*/ 0 w 675703"/>
                  <a:gd name="connsiteY6" fmla="*/ 31538 h 265772"/>
                  <a:gd name="connsiteX7" fmla="*/ 70246 w 675703"/>
                  <a:gd name="connsiteY7" fmla="*/ 18490 h 265772"/>
                  <a:gd name="connsiteX8" fmla="*/ 337851 w 675703"/>
                  <a:gd name="connsiteY8" fmla="*/ 0 h 265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75703" h="265772">
                    <a:moveTo>
                      <a:pt x="337851" y="0"/>
                    </a:moveTo>
                    <a:cubicBezTo>
                      <a:pt x="432775" y="0"/>
                      <a:pt x="523205" y="6584"/>
                      <a:pt x="605456" y="18490"/>
                    </a:cubicBezTo>
                    <a:lnTo>
                      <a:pt x="675703" y="31538"/>
                    </a:lnTo>
                    <a:lnTo>
                      <a:pt x="649432" y="122074"/>
                    </a:lnTo>
                    <a:cubicBezTo>
                      <a:pt x="598098" y="206520"/>
                      <a:pt x="477920" y="265772"/>
                      <a:pt x="337851" y="265772"/>
                    </a:cubicBezTo>
                    <a:cubicBezTo>
                      <a:pt x="197783" y="265772"/>
                      <a:pt x="77605" y="206520"/>
                      <a:pt x="26270" y="122074"/>
                    </a:cubicBezTo>
                    <a:lnTo>
                      <a:pt x="0" y="31538"/>
                    </a:lnTo>
                    <a:lnTo>
                      <a:pt x="70246" y="18490"/>
                    </a:lnTo>
                    <a:cubicBezTo>
                      <a:pt x="152497" y="6584"/>
                      <a:pt x="242928" y="0"/>
                      <a:pt x="33785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94" name="楕円 93">
                <a:extLst>
                  <a:ext uri="{FF2B5EF4-FFF2-40B4-BE49-F238E27FC236}">
                    <a16:creationId xmlns:a16="http://schemas.microsoft.com/office/drawing/2014/main" id="{5A9EF7CA-CEA9-44CA-88C6-A62814378854}"/>
                  </a:ext>
                </a:extLst>
              </p:cNvPr>
              <p:cNvSpPr/>
              <p:nvPr/>
            </p:nvSpPr>
            <p:spPr bwMode="auto">
              <a:xfrm>
                <a:off x="4330607" y="3071859"/>
                <a:ext cx="227847" cy="90100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95" name="二等辺三角形 94">
                <a:extLst>
                  <a:ext uri="{FF2B5EF4-FFF2-40B4-BE49-F238E27FC236}">
                    <a16:creationId xmlns:a16="http://schemas.microsoft.com/office/drawing/2014/main" id="{CD88860F-77D4-48DD-BF4A-0AFBEDCEE7B3}"/>
                  </a:ext>
                </a:extLst>
              </p:cNvPr>
              <p:cNvSpPr/>
              <p:nvPr/>
            </p:nvSpPr>
            <p:spPr bwMode="auto">
              <a:xfrm rot="18900000">
                <a:off x="3379273" y="2293747"/>
                <a:ext cx="135015" cy="192393"/>
              </a:xfrm>
              <a:prstGeom prst="triangl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96" name="二等辺三角形 95">
                <a:extLst>
                  <a:ext uri="{FF2B5EF4-FFF2-40B4-BE49-F238E27FC236}">
                    <a16:creationId xmlns:a16="http://schemas.microsoft.com/office/drawing/2014/main" id="{0B183296-EA17-4BD5-849C-85B9A065E96D}"/>
                  </a:ext>
                </a:extLst>
              </p:cNvPr>
              <p:cNvSpPr/>
              <p:nvPr/>
            </p:nvSpPr>
            <p:spPr bwMode="auto">
              <a:xfrm rot="2700000" flipH="1">
                <a:off x="5367981" y="2293745"/>
                <a:ext cx="135015" cy="192393"/>
              </a:xfrm>
              <a:prstGeom prst="triangl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97" name="楕円 96">
                <a:extLst>
                  <a:ext uri="{FF2B5EF4-FFF2-40B4-BE49-F238E27FC236}">
                    <a16:creationId xmlns:a16="http://schemas.microsoft.com/office/drawing/2014/main" id="{9569269D-D6EE-42F6-A21A-A8AA19E54FF8}"/>
                  </a:ext>
                </a:extLst>
              </p:cNvPr>
              <p:cNvSpPr/>
              <p:nvPr/>
            </p:nvSpPr>
            <p:spPr bwMode="auto">
              <a:xfrm>
                <a:off x="3510611" y="2946739"/>
                <a:ext cx="349919" cy="123548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98" name="楕円 97">
                <a:extLst>
                  <a:ext uri="{FF2B5EF4-FFF2-40B4-BE49-F238E27FC236}">
                    <a16:creationId xmlns:a16="http://schemas.microsoft.com/office/drawing/2014/main" id="{14A8E098-A954-4B97-89ED-741C80C8C97A}"/>
                  </a:ext>
                </a:extLst>
              </p:cNvPr>
              <p:cNvSpPr/>
              <p:nvPr/>
            </p:nvSpPr>
            <p:spPr bwMode="auto">
              <a:xfrm>
                <a:off x="5009211" y="2946739"/>
                <a:ext cx="349919" cy="123548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99" name="四角形: 角を丸くする 98">
                <a:extLst>
                  <a:ext uri="{FF2B5EF4-FFF2-40B4-BE49-F238E27FC236}">
                    <a16:creationId xmlns:a16="http://schemas.microsoft.com/office/drawing/2014/main" id="{A8E9CBF0-10C4-4FAE-89EF-7AB25DBF8CB2}"/>
                  </a:ext>
                </a:extLst>
              </p:cNvPr>
              <p:cNvSpPr/>
              <p:nvPr/>
            </p:nvSpPr>
            <p:spPr bwMode="auto">
              <a:xfrm>
                <a:off x="4182721" y="5518006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B2A5BF78-DE13-43A0-BBC3-4E6BB5476882}"/>
                  </a:ext>
                </a:extLst>
              </p:cNvPr>
              <p:cNvGrpSpPr/>
              <p:nvPr/>
            </p:nvGrpSpPr>
            <p:grpSpPr>
              <a:xfrm rot="20700000">
                <a:off x="4434839" y="4208929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102" name="楕円 50">
                  <a:extLst>
                    <a:ext uri="{FF2B5EF4-FFF2-40B4-BE49-F238E27FC236}">
                      <a16:creationId xmlns:a16="http://schemas.microsoft.com/office/drawing/2014/main" id="{91762274-9292-4490-86E6-DE1CB67AB548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03" name="楕円 50">
                  <a:extLst>
                    <a:ext uri="{FF2B5EF4-FFF2-40B4-BE49-F238E27FC236}">
                      <a16:creationId xmlns:a16="http://schemas.microsoft.com/office/drawing/2014/main" id="{4DD838CF-4F04-47C7-82E8-A25C7B23B200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101" name="楕円 100">
                <a:extLst>
                  <a:ext uri="{FF2B5EF4-FFF2-40B4-BE49-F238E27FC236}">
                    <a16:creationId xmlns:a16="http://schemas.microsoft.com/office/drawing/2014/main" id="{5B238518-3AAF-41DE-9DA8-45902A15E434}"/>
                  </a:ext>
                </a:extLst>
              </p:cNvPr>
              <p:cNvSpPr/>
              <p:nvPr/>
            </p:nvSpPr>
            <p:spPr bwMode="auto">
              <a:xfrm>
                <a:off x="4346697" y="4191914"/>
                <a:ext cx="192712" cy="135015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sp>
          <p:nvSpPr>
            <p:cNvPr id="50" name="四角形: 上の 2 つの角を丸める 49">
              <a:extLst>
                <a:ext uri="{FF2B5EF4-FFF2-40B4-BE49-F238E27FC236}">
                  <a16:creationId xmlns:a16="http://schemas.microsoft.com/office/drawing/2014/main" id="{9632C57D-7E96-4574-8A4E-A1D1A3E27736}"/>
                </a:ext>
              </a:extLst>
            </p:cNvPr>
            <p:cNvSpPr/>
            <p:nvPr/>
          </p:nvSpPr>
          <p:spPr bwMode="auto">
            <a:xfrm>
              <a:off x="2706173" y="6041180"/>
              <a:ext cx="376001" cy="244396"/>
            </a:xfrm>
            <a:prstGeom prst="round2SameRect">
              <a:avLst>
                <a:gd name="adj1" fmla="val 50000"/>
                <a:gd name="adj2" fmla="val 15589"/>
              </a:avLst>
            </a:prstGeom>
            <a:solidFill>
              <a:srgbClr val="8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1EA484F7-03D8-49C8-AF71-F4CC2D615B67}"/>
                </a:ext>
              </a:extLst>
            </p:cNvPr>
            <p:cNvGrpSpPr/>
            <p:nvPr/>
          </p:nvGrpSpPr>
          <p:grpSpPr>
            <a:xfrm>
              <a:off x="2249460" y="2839043"/>
              <a:ext cx="338276" cy="338276"/>
              <a:chOff x="2210804" y="2775086"/>
              <a:chExt cx="415588" cy="415588"/>
            </a:xfrm>
          </p:grpSpPr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7C986B0D-48AC-49FE-86C7-4B9F1685DB01}"/>
                  </a:ext>
                </a:extLst>
              </p:cNvPr>
              <p:cNvSpPr/>
              <p:nvPr/>
            </p:nvSpPr>
            <p:spPr bwMode="auto">
              <a:xfrm>
                <a:off x="2210804" y="2775086"/>
                <a:ext cx="415588" cy="415588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A1DFE261-81B8-4C22-AC39-53A3148007D5}"/>
                  </a:ext>
                </a:extLst>
              </p:cNvPr>
              <p:cNvSpPr/>
              <p:nvPr/>
            </p:nvSpPr>
            <p:spPr bwMode="auto">
              <a:xfrm>
                <a:off x="2316280" y="2884506"/>
                <a:ext cx="204636" cy="20463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7C4A8120-AE73-4DFC-9AD8-78112E274CF7}"/>
                  </a:ext>
                </a:extLst>
              </p:cNvPr>
              <p:cNvSpPr/>
              <p:nvPr/>
            </p:nvSpPr>
            <p:spPr bwMode="auto">
              <a:xfrm>
                <a:off x="2378133" y="2832663"/>
                <a:ext cx="166906" cy="16690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BE3B89DA-8380-41CB-9F9E-65B3ED7094D5}"/>
                  </a:ext>
                </a:extLst>
              </p:cNvPr>
              <p:cNvSpPr/>
              <p:nvPr/>
            </p:nvSpPr>
            <p:spPr bwMode="auto">
              <a:xfrm>
                <a:off x="2324031" y="3051243"/>
                <a:ext cx="92218" cy="9221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A666CDA7-46A7-44BB-9FD9-5162D533936C}"/>
                </a:ext>
              </a:extLst>
            </p:cNvPr>
            <p:cNvGrpSpPr/>
            <p:nvPr/>
          </p:nvGrpSpPr>
          <p:grpSpPr>
            <a:xfrm>
              <a:off x="3538399" y="2839043"/>
              <a:ext cx="338276" cy="338276"/>
              <a:chOff x="3499743" y="2775086"/>
              <a:chExt cx="415588" cy="415588"/>
            </a:xfrm>
          </p:grpSpPr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77D986F8-FEC7-49E4-BCA5-527798A9925E}"/>
                  </a:ext>
                </a:extLst>
              </p:cNvPr>
              <p:cNvSpPr/>
              <p:nvPr/>
            </p:nvSpPr>
            <p:spPr bwMode="auto">
              <a:xfrm flipH="1">
                <a:off x="3499743" y="2775086"/>
                <a:ext cx="415588" cy="415588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2E09C74C-A648-4792-A186-990C2F92CDDF}"/>
                  </a:ext>
                </a:extLst>
              </p:cNvPr>
              <p:cNvSpPr/>
              <p:nvPr/>
            </p:nvSpPr>
            <p:spPr bwMode="auto">
              <a:xfrm flipH="1">
                <a:off x="3605219" y="2884506"/>
                <a:ext cx="204636" cy="20463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0FCC0C1B-644D-4899-9E1E-FC7DFE256DE7}"/>
                  </a:ext>
                </a:extLst>
              </p:cNvPr>
              <p:cNvSpPr/>
              <p:nvPr/>
            </p:nvSpPr>
            <p:spPr bwMode="auto">
              <a:xfrm flipH="1">
                <a:off x="3581096" y="2832663"/>
                <a:ext cx="166906" cy="16690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87973FDA-3ADC-44F7-A5A0-CCF9E1F4D22F}"/>
                  </a:ext>
                </a:extLst>
              </p:cNvPr>
              <p:cNvSpPr/>
              <p:nvPr/>
            </p:nvSpPr>
            <p:spPr bwMode="auto">
              <a:xfrm flipH="1">
                <a:off x="3709886" y="3051243"/>
                <a:ext cx="92218" cy="9221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51CB45F8-E0E5-476C-823C-9DC003235B4C}"/>
                </a:ext>
              </a:extLst>
            </p:cNvPr>
            <p:cNvGrpSpPr/>
            <p:nvPr/>
          </p:nvGrpSpPr>
          <p:grpSpPr>
            <a:xfrm>
              <a:off x="2796809" y="4263117"/>
              <a:ext cx="585148" cy="558603"/>
              <a:chOff x="5316568" y="4256376"/>
              <a:chExt cx="585148" cy="558603"/>
            </a:xfrm>
          </p:grpSpPr>
          <p:sp>
            <p:nvSpPr>
              <p:cNvPr id="57" name="四角形: 角を丸くする 56">
                <a:extLst>
                  <a:ext uri="{FF2B5EF4-FFF2-40B4-BE49-F238E27FC236}">
                    <a16:creationId xmlns:a16="http://schemas.microsoft.com/office/drawing/2014/main" id="{2C43DA4D-B774-4583-89E1-B4F7FBEF86B9}"/>
                  </a:ext>
                </a:extLst>
              </p:cNvPr>
              <p:cNvSpPr/>
              <p:nvPr/>
            </p:nvSpPr>
            <p:spPr bwMode="auto">
              <a:xfrm rot="19978608" flipV="1">
                <a:off x="5714511" y="4349476"/>
                <a:ext cx="101314" cy="221377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E9606128-02B6-4087-8733-78302612BFFD}"/>
                  </a:ext>
                </a:extLst>
              </p:cNvPr>
              <p:cNvGrpSpPr/>
              <p:nvPr/>
            </p:nvGrpSpPr>
            <p:grpSpPr>
              <a:xfrm>
                <a:off x="5316568" y="4256376"/>
                <a:ext cx="456771" cy="367786"/>
                <a:chOff x="3978711" y="4877795"/>
                <a:chExt cx="558294" cy="518583"/>
              </a:xfrm>
            </p:grpSpPr>
            <p:sp>
              <p:nvSpPr>
                <p:cNvPr id="60" name="四角形: 角を丸くする 311">
                  <a:extLst>
                    <a:ext uri="{FF2B5EF4-FFF2-40B4-BE49-F238E27FC236}">
                      <a16:creationId xmlns:a16="http://schemas.microsoft.com/office/drawing/2014/main" id="{281BD2ED-F10A-439D-BECF-1A95726B7E90}"/>
                    </a:ext>
                  </a:extLst>
                </p:cNvPr>
                <p:cNvSpPr/>
                <p:nvPr/>
              </p:nvSpPr>
              <p:spPr bwMode="auto">
                <a:xfrm>
                  <a:off x="3978713" y="4912577"/>
                  <a:ext cx="558292" cy="483801"/>
                </a:xfrm>
                <a:custGeom>
                  <a:avLst/>
                  <a:gdLst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42937 w 558292"/>
                    <a:gd name="connsiteY6" fmla="*/ 483801 h 483801"/>
                    <a:gd name="connsiteX7" fmla="*/ 0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0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9236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4474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4474 w 558292"/>
                    <a:gd name="connsiteY4" fmla="*/ 440864 h 483801"/>
                    <a:gd name="connsiteX5" fmla="*/ 443917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8292" h="483801">
                      <a:moveTo>
                        <a:pt x="0" y="42937"/>
                      </a:moveTo>
                      <a:cubicBezTo>
                        <a:pt x="0" y="19224"/>
                        <a:pt x="19224" y="0"/>
                        <a:pt x="42937" y="0"/>
                      </a:cubicBezTo>
                      <a:lnTo>
                        <a:pt x="515355" y="0"/>
                      </a:lnTo>
                      <a:cubicBezTo>
                        <a:pt x="539068" y="0"/>
                        <a:pt x="558292" y="19224"/>
                        <a:pt x="558292" y="42937"/>
                      </a:cubicBezTo>
                      <a:lnTo>
                        <a:pt x="484474" y="440864"/>
                      </a:lnTo>
                      <a:cubicBezTo>
                        <a:pt x="484474" y="464577"/>
                        <a:pt x="467630" y="483801"/>
                        <a:pt x="443917" y="483801"/>
                      </a:cubicBezTo>
                      <a:lnTo>
                        <a:pt x="97706" y="483801"/>
                      </a:lnTo>
                      <a:cubicBezTo>
                        <a:pt x="73993" y="483801"/>
                        <a:pt x="66675" y="464577"/>
                        <a:pt x="66675" y="440864"/>
                      </a:cubicBezTo>
                      <a:lnTo>
                        <a:pt x="0" y="42937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61" name="四角形: 角を丸くする 60">
                  <a:extLst>
                    <a:ext uri="{FF2B5EF4-FFF2-40B4-BE49-F238E27FC236}">
                      <a16:creationId xmlns:a16="http://schemas.microsoft.com/office/drawing/2014/main" id="{8B4A47E9-ACEF-4FBF-AE17-615ABD4220F4}"/>
                    </a:ext>
                  </a:extLst>
                </p:cNvPr>
                <p:cNvSpPr/>
                <p:nvPr/>
              </p:nvSpPr>
              <p:spPr bwMode="auto">
                <a:xfrm>
                  <a:off x="3978711" y="4877795"/>
                  <a:ext cx="558292" cy="77490"/>
                </a:xfrm>
                <a:prstGeom prst="roundRect">
                  <a:avLst>
                    <a:gd name="adj" fmla="val 34389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66B0C070-DC8F-4F7D-9220-5868FE5AB5E2}"/>
                  </a:ext>
                </a:extLst>
              </p:cNvPr>
              <p:cNvSpPr/>
              <p:nvPr/>
            </p:nvSpPr>
            <p:spPr bwMode="auto">
              <a:xfrm rot="5400000" flipV="1">
                <a:off x="5439414" y="4352677"/>
                <a:ext cx="351136" cy="573468"/>
              </a:xfrm>
              <a:custGeom>
                <a:avLst/>
                <a:gdLst>
                  <a:gd name="connsiteX0" fmla="*/ 0 w 351136"/>
                  <a:gd name="connsiteY0" fmla="*/ 119121 h 653441"/>
                  <a:gd name="connsiteX1" fmla="*/ 0 w 351136"/>
                  <a:gd name="connsiteY1" fmla="*/ 312485 h 653441"/>
                  <a:gd name="connsiteX2" fmla="*/ 0 w 351136"/>
                  <a:gd name="connsiteY2" fmla="*/ 449883 h 653441"/>
                  <a:gd name="connsiteX3" fmla="*/ 0 w 351136"/>
                  <a:gd name="connsiteY3" fmla="*/ 482962 h 653441"/>
                  <a:gd name="connsiteX4" fmla="*/ 170478 w 351136"/>
                  <a:gd name="connsiteY4" fmla="*/ 653440 h 653441"/>
                  <a:gd name="connsiteX5" fmla="*/ 180657 w 351136"/>
                  <a:gd name="connsiteY5" fmla="*/ 653441 h 653441"/>
                  <a:gd name="connsiteX6" fmla="*/ 351135 w 351136"/>
                  <a:gd name="connsiteY6" fmla="*/ 482963 h 653441"/>
                  <a:gd name="connsiteX7" fmla="*/ 351135 w 351136"/>
                  <a:gd name="connsiteY7" fmla="*/ 354078 h 653441"/>
                  <a:gd name="connsiteX8" fmla="*/ 351136 w 351136"/>
                  <a:gd name="connsiteY8" fmla="*/ 150602 h 653441"/>
                  <a:gd name="connsiteX9" fmla="*/ 316477 w 351136"/>
                  <a:gd name="connsiteY9" fmla="*/ 115943 h 653441"/>
                  <a:gd name="connsiteX10" fmla="*/ 281818 w 351136"/>
                  <a:gd name="connsiteY10" fmla="*/ 150602 h 653441"/>
                  <a:gd name="connsiteX11" fmla="*/ 281818 w 351136"/>
                  <a:gd name="connsiteY11" fmla="*/ 312485 h 653441"/>
                  <a:gd name="connsiteX12" fmla="*/ 275346 w 351136"/>
                  <a:gd name="connsiteY12" fmla="*/ 312485 h 653441"/>
                  <a:gd name="connsiteX13" fmla="*/ 275346 w 351136"/>
                  <a:gd name="connsiteY13" fmla="*/ 112400 h 653441"/>
                  <a:gd name="connsiteX14" fmla="*/ 232518 w 351136"/>
                  <a:gd name="connsiteY14" fmla="*/ 69572 h 653441"/>
                  <a:gd name="connsiteX15" fmla="*/ 189690 w 351136"/>
                  <a:gd name="connsiteY15" fmla="*/ 112400 h 653441"/>
                  <a:gd name="connsiteX16" fmla="*/ 189690 w 351136"/>
                  <a:gd name="connsiteY16" fmla="*/ 312485 h 653441"/>
                  <a:gd name="connsiteX17" fmla="*/ 180501 w 351136"/>
                  <a:gd name="connsiteY17" fmla="*/ 312485 h 653441"/>
                  <a:gd name="connsiteX18" fmla="*/ 180501 w 351136"/>
                  <a:gd name="connsiteY18" fmla="*/ 42828 h 653441"/>
                  <a:gd name="connsiteX19" fmla="*/ 137673 w 351136"/>
                  <a:gd name="connsiteY19" fmla="*/ 0 h 653441"/>
                  <a:gd name="connsiteX20" fmla="*/ 94845 w 351136"/>
                  <a:gd name="connsiteY20" fmla="*/ 42828 h 653441"/>
                  <a:gd name="connsiteX21" fmla="*/ 94845 w 351136"/>
                  <a:gd name="connsiteY21" fmla="*/ 312485 h 653441"/>
                  <a:gd name="connsiteX22" fmla="*/ 85656 w 351136"/>
                  <a:gd name="connsiteY22" fmla="*/ 312485 h 653441"/>
                  <a:gd name="connsiteX23" fmla="*/ 85656 w 351136"/>
                  <a:gd name="connsiteY23" fmla="*/ 119121 h 653441"/>
                  <a:gd name="connsiteX24" fmla="*/ 42828 w 351136"/>
                  <a:gd name="connsiteY24" fmla="*/ 76293 h 653441"/>
                  <a:gd name="connsiteX25" fmla="*/ 0 w 351136"/>
                  <a:gd name="connsiteY25" fmla="*/ 119121 h 653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51136" h="653441">
                    <a:moveTo>
                      <a:pt x="0" y="119121"/>
                    </a:moveTo>
                    <a:lnTo>
                      <a:pt x="0" y="312485"/>
                    </a:lnTo>
                    <a:lnTo>
                      <a:pt x="0" y="449883"/>
                    </a:lnTo>
                    <a:lnTo>
                      <a:pt x="0" y="482962"/>
                    </a:lnTo>
                    <a:cubicBezTo>
                      <a:pt x="0" y="577114"/>
                      <a:pt x="76326" y="653440"/>
                      <a:pt x="170478" y="653440"/>
                    </a:cubicBezTo>
                    <a:lnTo>
                      <a:pt x="180657" y="653441"/>
                    </a:lnTo>
                    <a:cubicBezTo>
                      <a:pt x="274809" y="653441"/>
                      <a:pt x="351135" y="577115"/>
                      <a:pt x="351135" y="482963"/>
                    </a:cubicBezTo>
                    <a:lnTo>
                      <a:pt x="351135" y="354078"/>
                    </a:lnTo>
                    <a:cubicBezTo>
                      <a:pt x="351135" y="286253"/>
                      <a:pt x="351136" y="218427"/>
                      <a:pt x="351136" y="150602"/>
                    </a:cubicBezTo>
                    <a:cubicBezTo>
                      <a:pt x="351136" y="131460"/>
                      <a:pt x="335619" y="115943"/>
                      <a:pt x="316477" y="115943"/>
                    </a:cubicBezTo>
                    <a:cubicBezTo>
                      <a:pt x="297335" y="115943"/>
                      <a:pt x="281818" y="131460"/>
                      <a:pt x="281818" y="150602"/>
                    </a:cubicBezTo>
                    <a:lnTo>
                      <a:pt x="281818" y="312485"/>
                    </a:lnTo>
                    <a:lnTo>
                      <a:pt x="275346" y="312485"/>
                    </a:lnTo>
                    <a:lnTo>
                      <a:pt x="275346" y="112400"/>
                    </a:lnTo>
                    <a:cubicBezTo>
                      <a:pt x="275346" y="88747"/>
                      <a:pt x="256171" y="69572"/>
                      <a:pt x="232518" y="69572"/>
                    </a:cubicBezTo>
                    <a:cubicBezTo>
                      <a:pt x="208865" y="69572"/>
                      <a:pt x="189690" y="88747"/>
                      <a:pt x="189690" y="112400"/>
                    </a:cubicBezTo>
                    <a:lnTo>
                      <a:pt x="189690" y="312485"/>
                    </a:lnTo>
                    <a:lnTo>
                      <a:pt x="180501" y="312485"/>
                    </a:lnTo>
                    <a:lnTo>
                      <a:pt x="180501" y="42828"/>
                    </a:lnTo>
                    <a:cubicBezTo>
                      <a:pt x="180501" y="19175"/>
                      <a:pt x="161326" y="0"/>
                      <a:pt x="137673" y="0"/>
                    </a:cubicBezTo>
                    <a:cubicBezTo>
                      <a:pt x="114020" y="0"/>
                      <a:pt x="94845" y="19175"/>
                      <a:pt x="94845" y="42828"/>
                    </a:cubicBezTo>
                    <a:lnTo>
                      <a:pt x="94845" y="312485"/>
                    </a:lnTo>
                    <a:lnTo>
                      <a:pt x="85656" y="312485"/>
                    </a:lnTo>
                    <a:lnTo>
                      <a:pt x="85656" y="119121"/>
                    </a:lnTo>
                    <a:cubicBezTo>
                      <a:pt x="85656" y="95468"/>
                      <a:pt x="66481" y="76293"/>
                      <a:pt x="42828" y="76293"/>
                    </a:cubicBezTo>
                    <a:cubicBezTo>
                      <a:pt x="19175" y="76293"/>
                      <a:pt x="0" y="95468"/>
                      <a:pt x="0" y="1191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F0EF6FF0-15D9-49D2-883D-6FD400578CA8}"/>
                </a:ext>
              </a:extLst>
            </p:cNvPr>
            <p:cNvGrpSpPr/>
            <p:nvPr/>
          </p:nvGrpSpPr>
          <p:grpSpPr>
            <a:xfrm rot="8048521">
              <a:off x="3271970" y="4522069"/>
              <a:ext cx="493873" cy="467181"/>
              <a:chOff x="3521307" y="4542572"/>
              <a:chExt cx="493873" cy="467181"/>
            </a:xfrm>
          </p:grpSpPr>
          <p:sp>
            <p:nvSpPr>
              <p:cNvPr id="55" name="台形 54">
                <a:extLst>
                  <a:ext uri="{FF2B5EF4-FFF2-40B4-BE49-F238E27FC236}">
                    <a16:creationId xmlns:a16="http://schemas.microsoft.com/office/drawing/2014/main" id="{0AB82264-6B4B-4C43-BAA7-CEAC8643CF13}"/>
                  </a:ext>
                </a:extLst>
              </p:cNvPr>
              <p:cNvSpPr/>
              <p:nvPr/>
            </p:nvSpPr>
            <p:spPr bwMode="auto">
              <a:xfrm rot="19800000" flipH="1">
                <a:off x="3521307" y="4542572"/>
                <a:ext cx="370433" cy="435150"/>
              </a:xfrm>
              <a:prstGeom prst="trapezoid">
                <a:avLst>
                  <a:gd name="adj" fmla="val 27299"/>
                </a:avLst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6" name="台形 55">
                <a:extLst>
                  <a:ext uri="{FF2B5EF4-FFF2-40B4-BE49-F238E27FC236}">
                    <a16:creationId xmlns:a16="http://schemas.microsoft.com/office/drawing/2014/main" id="{ED3FC66C-6E3C-4033-BA3B-B4F8123BC900}"/>
                  </a:ext>
                </a:extLst>
              </p:cNvPr>
              <p:cNvSpPr/>
              <p:nvPr/>
            </p:nvSpPr>
            <p:spPr bwMode="auto">
              <a:xfrm rot="19800000" flipH="1">
                <a:off x="3579858" y="4815395"/>
                <a:ext cx="435322" cy="194358"/>
              </a:xfrm>
              <a:prstGeom prst="trapezoid">
                <a:avLst>
                  <a:gd name="adj" fmla="val 20612"/>
                </a:avLst>
              </a:pr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B1A29A78-87BB-4008-A621-DFCCED74D838}"/>
              </a:ext>
            </a:extLst>
          </p:cNvPr>
          <p:cNvGrpSpPr/>
          <p:nvPr/>
        </p:nvGrpSpPr>
        <p:grpSpPr>
          <a:xfrm>
            <a:off x="543286" y="4501971"/>
            <a:ext cx="1285615" cy="1770476"/>
            <a:chOff x="2449220" y="2436535"/>
            <a:chExt cx="3653582" cy="5031507"/>
          </a:xfrm>
        </p:grpSpPr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C8A79ABF-4D20-42BC-B244-0B859618683E}"/>
                </a:ext>
              </a:extLst>
            </p:cNvPr>
            <p:cNvGrpSpPr/>
            <p:nvPr/>
          </p:nvGrpSpPr>
          <p:grpSpPr>
            <a:xfrm rot="18000000">
              <a:off x="2871514" y="4810662"/>
              <a:ext cx="470697" cy="1315285"/>
              <a:chOff x="6099522" y="2495912"/>
              <a:chExt cx="596331" cy="1666350"/>
            </a:xfrm>
          </p:grpSpPr>
          <p:sp>
            <p:nvSpPr>
              <p:cNvPr id="145" name="四角形: 角を丸くする 144">
                <a:extLst>
                  <a:ext uri="{FF2B5EF4-FFF2-40B4-BE49-F238E27FC236}">
                    <a16:creationId xmlns:a16="http://schemas.microsoft.com/office/drawing/2014/main" id="{26E6AEE0-82AE-409A-A3C7-D1FBF2158696}"/>
                  </a:ext>
                </a:extLst>
              </p:cNvPr>
              <p:cNvSpPr/>
              <p:nvPr/>
            </p:nvSpPr>
            <p:spPr bwMode="auto">
              <a:xfrm flipH="1">
                <a:off x="6442358" y="2495912"/>
                <a:ext cx="144959" cy="1336154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F417F43E-8816-4ADA-829F-B671E99EA150}"/>
                  </a:ext>
                </a:extLst>
              </p:cNvPr>
              <p:cNvSpPr/>
              <p:nvPr/>
            </p:nvSpPr>
            <p:spPr bwMode="auto">
              <a:xfrm flipH="1">
                <a:off x="6099522" y="2829622"/>
                <a:ext cx="596331" cy="1332640"/>
              </a:xfrm>
              <a:custGeom>
                <a:avLst/>
                <a:gdLst>
                  <a:gd name="connsiteX0" fmla="*/ 324584 w 596331"/>
                  <a:gd name="connsiteY0" fmla="*/ 0 h 1332640"/>
                  <a:gd name="connsiteX1" fmla="*/ 98282 w 596331"/>
                  <a:gd name="connsiteY1" fmla="*/ 60637 h 1332640"/>
                  <a:gd name="connsiteX2" fmla="*/ 47630 w 596331"/>
                  <a:gd name="connsiteY2" fmla="*/ 148369 h 1332640"/>
                  <a:gd name="connsiteX3" fmla="*/ 135362 w 596331"/>
                  <a:gd name="connsiteY3" fmla="*/ 199021 h 1332640"/>
                  <a:gd name="connsiteX4" fmla="*/ 298656 w 596331"/>
                  <a:gd name="connsiteY4" fmla="*/ 155267 h 1332640"/>
                  <a:gd name="connsiteX5" fmla="*/ 287145 w 596331"/>
                  <a:gd name="connsiteY5" fmla="*/ 179962 h 1332640"/>
                  <a:gd name="connsiteX6" fmla="*/ 50004 w 596331"/>
                  <a:gd name="connsiteY6" fmla="*/ 243503 h 1332640"/>
                  <a:gd name="connsiteX7" fmla="*/ 2314 w 596331"/>
                  <a:gd name="connsiteY7" fmla="*/ 326105 h 1332640"/>
                  <a:gd name="connsiteX8" fmla="*/ 84915 w 596331"/>
                  <a:gd name="connsiteY8" fmla="*/ 373795 h 1332640"/>
                  <a:gd name="connsiteX9" fmla="*/ 272741 w 596331"/>
                  <a:gd name="connsiteY9" fmla="*/ 323467 h 1332640"/>
                  <a:gd name="connsiteX10" fmla="*/ 272684 w 596331"/>
                  <a:gd name="connsiteY10" fmla="*/ 325311 h 1332640"/>
                  <a:gd name="connsiteX11" fmla="*/ 273169 w 596331"/>
                  <a:gd name="connsiteY11" fmla="*/ 355159 h 1332640"/>
                  <a:gd name="connsiteX12" fmla="*/ 88846 w 596331"/>
                  <a:gd name="connsiteY12" fmla="*/ 404548 h 1332640"/>
                  <a:gd name="connsiteX13" fmla="*/ 38194 w 596331"/>
                  <a:gd name="connsiteY13" fmla="*/ 492280 h 1332640"/>
                  <a:gd name="connsiteX14" fmla="*/ 125926 w 596331"/>
                  <a:gd name="connsiteY14" fmla="*/ 542932 h 1332640"/>
                  <a:gd name="connsiteX15" fmla="*/ 275569 w 596331"/>
                  <a:gd name="connsiteY15" fmla="*/ 502836 h 1332640"/>
                  <a:gd name="connsiteX16" fmla="*/ 275814 w 596331"/>
                  <a:gd name="connsiteY16" fmla="*/ 517960 h 1332640"/>
                  <a:gd name="connsiteX17" fmla="*/ 275750 w 596331"/>
                  <a:gd name="connsiteY17" fmla="*/ 521931 h 1332640"/>
                  <a:gd name="connsiteX18" fmla="*/ 140308 w 596331"/>
                  <a:gd name="connsiteY18" fmla="*/ 558221 h 1332640"/>
                  <a:gd name="connsiteX19" fmla="*/ 95254 w 596331"/>
                  <a:gd name="connsiteY19" fmla="*/ 636258 h 1332640"/>
                  <a:gd name="connsiteX20" fmla="*/ 173291 w 596331"/>
                  <a:gd name="connsiteY20" fmla="*/ 681313 h 1332640"/>
                  <a:gd name="connsiteX21" fmla="*/ 273597 w 596331"/>
                  <a:gd name="connsiteY21" fmla="*/ 654436 h 1332640"/>
                  <a:gd name="connsiteX22" fmla="*/ 272684 w 596331"/>
                  <a:gd name="connsiteY22" fmla="*/ 710609 h 1332640"/>
                  <a:gd name="connsiteX23" fmla="*/ 285813 w 596331"/>
                  <a:gd name="connsiteY23" fmla="*/ 853100 h 1332640"/>
                  <a:gd name="connsiteX24" fmla="*/ 286152 w 596331"/>
                  <a:gd name="connsiteY24" fmla="*/ 853829 h 1332640"/>
                  <a:gd name="connsiteX25" fmla="*/ 285118 w 596331"/>
                  <a:gd name="connsiteY25" fmla="*/ 856325 h 1332640"/>
                  <a:gd name="connsiteX26" fmla="*/ 285118 w 596331"/>
                  <a:gd name="connsiteY26" fmla="*/ 1304150 h 1332640"/>
                  <a:gd name="connsiteX27" fmla="*/ 313608 w 596331"/>
                  <a:gd name="connsiteY27" fmla="*/ 1332640 h 1332640"/>
                  <a:gd name="connsiteX28" fmla="*/ 427567 w 596331"/>
                  <a:gd name="connsiteY28" fmla="*/ 1332640 h 1332640"/>
                  <a:gd name="connsiteX29" fmla="*/ 456057 w 596331"/>
                  <a:gd name="connsiteY29" fmla="*/ 1304150 h 1332640"/>
                  <a:gd name="connsiteX30" fmla="*/ 456057 w 596331"/>
                  <a:gd name="connsiteY30" fmla="*/ 891231 h 1332640"/>
                  <a:gd name="connsiteX31" fmla="*/ 458457 w 596331"/>
                  <a:gd name="connsiteY31" fmla="*/ 890364 h 1332640"/>
                  <a:gd name="connsiteX32" fmla="*/ 596331 w 596331"/>
                  <a:gd name="connsiteY32" fmla="*/ 517960 h 1332640"/>
                  <a:gd name="connsiteX33" fmla="*/ 458457 w 596331"/>
                  <a:gd name="connsiteY33" fmla="*/ 145556 h 1332640"/>
                  <a:gd name="connsiteX34" fmla="*/ 449842 w 596331"/>
                  <a:gd name="connsiteY34" fmla="*/ 142442 h 1332640"/>
                  <a:gd name="connsiteX35" fmla="*/ 413823 w 596331"/>
                  <a:gd name="connsiteY35" fmla="*/ 45230 h 1332640"/>
                  <a:gd name="connsiteX36" fmla="*/ 376551 w 596331"/>
                  <a:gd name="connsiteY36" fmla="*/ 5022 h 1332640"/>
                  <a:gd name="connsiteX37" fmla="*/ 357157 w 596331"/>
                  <a:gd name="connsiteY37" fmla="*/ 4288 h 1332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96331" h="1332640">
                    <a:moveTo>
                      <a:pt x="324584" y="0"/>
                    </a:moveTo>
                    <a:lnTo>
                      <a:pt x="98282" y="60637"/>
                    </a:lnTo>
                    <a:cubicBezTo>
                      <a:pt x="60068" y="70876"/>
                      <a:pt x="37390" y="110155"/>
                      <a:pt x="47630" y="148369"/>
                    </a:cubicBezTo>
                    <a:cubicBezTo>
                      <a:pt x="57869" y="186583"/>
                      <a:pt x="97148" y="209261"/>
                      <a:pt x="135362" y="199021"/>
                    </a:cubicBezTo>
                    <a:lnTo>
                      <a:pt x="298656" y="155267"/>
                    </a:lnTo>
                    <a:lnTo>
                      <a:pt x="287145" y="179962"/>
                    </a:lnTo>
                    <a:lnTo>
                      <a:pt x="50004" y="243503"/>
                    </a:lnTo>
                    <a:cubicBezTo>
                      <a:pt x="14025" y="253143"/>
                      <a:pt x="-7327" y="290126"/>
                      <a:pt x="2314" y="326105"/>
                    </a:cubicBezTo>
                    <a:cubicBezTo>
                      <a:pt x="11954" y="362083"/>
                      <a:pt x="48937" y="383435"/>
                      <a:pt x="84915" y="373795"/>
                    </a:cubicBezTo>
                    <a:lnTo>
                      <a:pt x="272741" y="323467"/>
                    </a:lnTo>
                    <a:lnTo>
                      <a:pt x="272684" y="325311"/>
                    </a:lnTo>
                    <a:lnTo>
                      <a:pt x="273169" y="355159"/>
                    </a:lnTo>
                    <a:lnTo>
                      <a:pt x="88846" y="404548"/>
                    </a:lnTo>
                    <a:cubicBezTo>
                      <a:pt x="50632" y="414788"/>
                      <a:pt x="27954" y="454066"/>
                      <a:pt x="38194" y="492280"/>
                    </a:cubicBezTo>
                    <a:cubicBezTo>
                      <a:pt x="48433" y="530494"/>
                      <a:pt x="87712" y="553172"/>
                      <a:pt x="125926" y="542932"/>
                    </a:cubicBezTo>
                    <a:lnTo>
                      <a:pt x="275569" y="502836"/>
                    </a:lnTo>
                    <a:lnTo>
                      <a:pt x="275814" y="517960"/>
                    </a:lnTo>
                    <a:lnTo>
                      <a:pt x="275750" y="521931"/>
                    </a:lnTo>
                    <a:lnTo>
                      <a:pt x="140308" y="558221"/>
                    </a:lnTo>
                    <a:cubicBezTo>
                      <a:pt x="106318" y="567329"/>
                      <a:pt x="86146" y="602268"/>
                      <a:pt x="95254" y="636258"/>
                    </a:cubicBezTo>
                    <a:cubicBezTo>
                      <a:pt x="104362" y="670249"/>
                      <a:pt x="139300" y="690421"/>
                      <a:pt x="173291" y="681313"/>
                    </a:cubicBezTo>
                    <a:lnTo>
                      <a:pt x="273597" y="654436"/>
                    </a:lnTo>
                    <a:lnTo>
                      <a:pt x="272684" y="710609"/>
                    </a:lnTo>
                    <a:cubicBezTo>
                      <a:pt x="272474" y="767877"/>
                      <a:pt x="274974" y="816784"/>
                      <a:pt x="285813" y="853100"/>
                    </a:cubicBezTo>
                    <a:lnTo>
                      <a:pt x="286152" y="853829"/>
                    </a:lnTo>
                    <a:lnTo>
                      <a:pt x="285118" y="856325"/>
                    </a:lnTo>
                    <a:lnTo>
                      <a:pt x="285118" y="1304150"/>
                    </a:lnTo>
                    <a:cubicBezTo>
                      <a:pt x="285118" y="1319885"/>
                      <a:pt x="297873" y="1332640"/>
                      <a:pt x="313608" y="1332640"/>
                    </a:cubicBezTo>
                    <a:lnTo>
                      <a:pt x="427567" y="1332640"/>
                    </a:lnTo>
                    <a:cubicBezTo>
                      <a:pt x="443302" y="1332640"/>
                      <a:pt x="456057" y="1319885"/>
                      <a:pt x="456057" y="1304150"/>
                    </a:cubicBezTo>
                    <a:lnTo>
                      <a:pt x="456057" y="891231"/>
                    </a:lnTo>
                    <a:lnTo>
                      <a:pt x="458457" y="890364"/>
                    </a:lnTo>
                    <a:cubicBezTo>
                      <a:pt x="539480" y="829008"/>
                      <a:pt x="596331" y="685371"/>
                      <a:pt x="596331" y="517960"/>
                    </a:cubicBezTo>
                    <a:cubicBezTo>
                      <a:pt x="596331" y="350550"/>
                      <a:pt x="539480" y="206912"/>
                      <a:pt x="458457" y="145556"/>
                    </a:cubicBezTo>
                    <a:lnTo>
                      <a:pt x="449842" y="142442"/>
                    </a:lnTo>
                    <a:lnTo>
                      <a:pt x="413823" y="45230"/>
                    </a:lnTo>
                    <a:cubicBezTo>
                      <a:pt x="406951" y="26681"/>
                      <a:pt x="393211" y="12674"/>
                      <a:pt x="376551" y="5022"/>
                    </a:cubicBezTo>
                    <a:lnTo>
                      <a:pt x="357157" y="4288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967CC9C3-0F76-437E-A17F-FA92716EDC06}"/>
                </a:ext>
              </a:extLst>
            </p:cNvPr>
            <p:cNvGrpSpPr/>
            <p:nvPr/>
          </p:nvGrpSpPr>
          <p:grpSpPr>
            <a:xfrm rot="8100000">
              <a:off x="3518292" y="5600343"/>
              <a:ext cx="475469" cy="562774"/>
              <a:chOff x="4473785" y="4386015"/>
              <a:chExt cx="475469" cy="562774"/>
            </a:xfrm>
          </p:grpSpPr>
          <p:sp>
            <p:nvSpPr>
              <p:cNvPr id="143" name="台形 229">
                <a:extLst>
                  <a:ext uri="{FF2B5EF4-FFF2-40B4-BE49-F238E27FC236}">
                    <a16:creationId xmlns:a16="http://schemas.microsoft.com/office/drawing/2014/main" id="{A6AFE4F3-A4A8-4413-AFD9-6E571D68167C}"/>
                  </a:ext>
                </a:extLst>
              </p:cNvPr>
              <p:cNvSpPr/>
              <p:nvPr/>
            </p:nvSpPr>
            <p:spPr bwMode="auto">
              <a:xfrm rot="20478966" flipH="1">
                <a:off x="4473785" y="4386015"/>
                <a:ext cx="370433" cy="518035"/>
              </a:xfrm>
              <a:custGeom>
                <a:avLst/>
                <a:gdLst>
                  <a:gd name="connsiteX0" fmla="*/ 0 w 370433"/>
                  <a:gd name="connsiteY0" fmla="*/ 788797 h 788797"/>
                  <a:gd name="connsiteX1" fmla="*/ 140842 w 370433"/>
                  <a:gd name="connsiteY1" fmla="*/ 0 h 788797"/>
                  <a:gd name="connsiteX2" fmla="*/ 229591 w 370433"/>
                  <a:gd name="connsiteY2" fmla="*/ 0 h 788797"/>
                  <a:gd name="connsiteX3" fmla="*/ 370433 w 370433"/>
                  <a:gd name="connsiteY3" fmla="*/ 788797 h 788797"/>
                  <a:gd name="connsiteX4" fmla="*/ 0 w 370433"/>
                  <a:gd name="connsiteY4" fmla="*/ 788797 h 788797"/>
                  <a:gd name="connsiteX0" fmla="*/ 0 w 370433"/>
                  <a:gd name="connsiteY0" fmla="*/ 791696 h 791696"/>
                  <a:gd name="connsiteX1" fmla="*/ 140842 w 370433"/>
                  <a:gd name="connsiteY1" fmla="*/ 2899 h 791696"/>
                  <a:gd name="connsiteX2" fmla="*/ 174602 w 370433"/>
                  <a:gd name="connsiteY2" fmla="*/ 0 h 791696"/>
                  <a:gd name="connsiteX3" fmla="*/ 229591 w 370433"/>
                  <a:gd name="connsiteY3" fmla="*/ 2899 h 791696"/>
                  <a:gd name="connsiteX4" fmla="*/ 370433 w 370433"/>
                  <a:gd name="connsiteY4" fmla="*/ 791696 h 791696"/>
                  <a:gd name="connsiteX5" fmla="*/ 0 w 370433"/>
                  <a:gd name="connsiteY5" fmla="*/ 791696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5" fmla="*/ 266042 w 370433"/>
                  <a:gd name="connsiteY5" fmla="*/ 91440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0" fmla="*/ 229591 w 370433"/>
                  <a:gd name="connsiteY0" fmla="*/ 0 h 788797"/>
                  <a:gd name="connsiteX1" fmla="*/ 370433 w 370433"/>
                  <a:gd name="connsiteY1" fmla="*/ 788797 h 788797"/>
                  <a:gd name="connsiteX2" fmla="*/ 0 w 370433"/>
                  <a:gd name="connsiteY2" fmla="*/ 788797 h 788797"/>
                  <a:gd name="connsiteX3" fmla="*/ 140842 w 370433"/>
                  <a:gd name="connsiteY3" fmla="*/ 0 h 78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433" h="788797">
                    <a:moveTo>
                      <a:pt x="229591" y="0"/>
                    </a:moveTo>
                    <a:lnTo>
                      <a:pt x="370433" y="788797"/>
                    </a:lnTo>
                    <a:lnTo>
                      <a:pt x="0" y="788797"/>
                    </a:lnTo>
                    <a:lnTo>
                      <a:pt x="140842" y="0"/>
                    </a:lnTo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44" name="台形 143">
                <a:extLst>
                  <a:ext uri="{FF2B5EF4-FFF2-40B4-BE49-F238E27FC236}">
                    <a16:creationId xmlns:a16="http://schemas.microsoft.com/office/drawing/2014/main" id="{57AC23CE-9E66-476E-B6B0-AD083B018480}"/>
                  </a:ext>
                </a:extLst>
              </p:cNvPr>
              <p:cNvSpPr/>
              <p:nvPr/>
            </p:nvSpPr>
            <p:spPr bwMode="auto">
              <a:xfrm rot="20478966" flipH="1">
                <a:off x="4513932" y="4754431"/>
                <a:ext cx="435322" cy="194358"/>
              </a:xfrm>
              <a:prstGeom prst="trapezoid">
                <a:avLst>
                  <a:gd name="adj" fmla="val 20612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B55ABFA6-7A4A-4148-AFD0-FFBAC21D242F}"/>
                </a:ext>
              </a:extLst>
            </p:cNvPr>
            <p:cNvSpPr/>
            <p:nvPr/>
          </p:nvSpPr>
          <p:spPr bwMode="auto">
            <a:xfrm rot="10800000">
              <a:off x="3845555" y="5440192"/>
              <a:ext cx="262637" cy="274233"/>
            </a:xfrm>
            <a:custGeom>
              <a:avLst/>
              <a:gdLst>
                <a:gd name="connsiteX0" fmla="*/ 171002 w 262637"/>
                <a:gd name="connsiteY0" fmla="*/ 356389 h 356389"/>
                <a:gd name="connsiteX1" fmla="*/ 0 w 262637"/>
                <a:gd name="connsiteY1" fmla="*/ 356389 h 356389"/>
                <a:gd name="connsiteX2" fmla="*/ 262637 w 262637"/>
                <a:gd name="connsiteY2" fmla="*/ 0 h 356389"/>
                <a:gd name="connsiteX0" fmla="*/ 230533 w 262637"/>
                <a:gd name="connsiteY0" fmla="*/ 362578 h 362578"/>
                <a:gd name="connsiteX1" fmla="*/ 0 w 262637"/>
                <a:gd name="connsiteY1" fmla="*/ 356389 h 362578"/>
                <a:gd name="connsiteX2" fmla="*/ 262637 w 262637"/>
                <a:gd name="connsiteY2" fmla="*/ 0 h 362578"/>
                <a:gd name="connsiteX3" fmla="*/ 230533 w 262637"/>
                <a:gd name="connsiteY3" fmla="*/ 362578 h 362578"/>
                <a:gd name="connsiteX0" fmla="*/ 230533 w 262637"/>
                <a:gd name="connsiteY0" fmla="*/ 362578 h 362578"/>
                <a:gd name="connsiteX1" fmla="*/ 0 w 262637"/>
                <a:gd name="connsiteY1" fmla="*/ 356389 h 362578"/>
                <a:gd name="connsiteX2" fmla="*/ 262637 w 262637"/>
                <a:gd name="connsiteY2" fmla="*/ 0 h 362578"/>
                <a:gd name="connsiteX3" fmla="*/ 230533 w 262637"/>
                <a:gd name="connsiteY3" fmla="*/ 362578 h 362578"/>
                <a:gd name="connsiteX0" fmla="*/ 232914 w 262637"/>
                <a:gd name="connsiteY0" fmla="*/ 353294 h 356389"/>
                <a:gd name="connsiteX1" fmla="*/ 0 w 262637"/>
                <a:gd name="connsiteY1" fmla="*/ 356389 h 356389"/>
                <a:gd name="connsiteX2" fmla="*/ 262637 w 262637"/>
                <a:gd name="connsiteY2" fmla="*/ 0 h 356389"/>
                <a:gd name="connsiteX3" fmla="*/ 232914 w 262637"/>
                <a:gd name="connsiteY3" fmla="*/ 353294 h 356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2637" h="356389">
                  <a:moveTo>
                    <a:pt x="232914" y="353294"/>
                  </a:moveTo>
                  <a:lnTo>
                    <a:pt x="0" y="356389"/>
                  </a:lnTo>
                  <a:lnTo>
                    <a:pt x="262637" y="0"/>
                  </a:lnTo>
                  <a:lnTo>
                    <a:pt x="232914" y="353294"/>
                  </a:lnTo>
                  <a:close/>
                </a:path>
              </a:pathLst>
            </a:custGeom>
            <a:solidFill>
              <a:srgbClr val="00206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6CF0A75A-71C1-4C70-B40D-142190EBCDB2}"/>
                </a:ext>
              </a:extLst>
            </p:cNvPr>
            <p:cNvSpPr/>
            <p:nvPr/>
          </p:nvSpPr>
          <p:spPr bwMode="auto">
            <a:xfrm>
              <a:off x="4086329" y="4970633"/>
              <a:ext cx="248520" cy="346708"/>
            </a:xfrm>
            <a:custGeom>
              <a:avLst/>
              <a:gdLst>
                <a:gd name="connsiteX0" fmla="*/ 54072 w 248520"/>
                <a:gd name="connsiteY0" fmla="*/ 0 h 346708"/>
                <a:gd name="connsiteX1" fmla="*/ 194449 w 248520"/>
                <a:gd name="connsiteY1" fmla="*/ 0 h 346708"/>
                <a:gd name="connsiteX2" fmla="*/ 248520 w 248520"/>
                <a:gd name="connsiteY2" fmla="*/ 346708 h 346708"/>
                <a:gd name="connsiteX3" fmla="*/ 0 w 248520"/>
                <a:gd name="connsiteY3" fmla="*/ 346708 h 34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520" h="346708">
                  <a:moveTo>
                    <a:pt x="54072" y="0"/>
                  </a:moveTo>
                  <a:lnTo>
                    <a:pt x="194449" y="0"/>
                  </a:lnTo>
                  <a:lnTo>
                    <a:pt x="248520" y="346708"/>
                  </a:lnTo>
                  <a:lnTo>
                    <a:pt x="0" y="346708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5E53017F-67D7-4138-9503-260E9D0D5A32}"/>
                </a:ext>
              </a:extLst>
            </p:cNvPr>
            <p:cNvGrpSpPr/>
            <p:nvPr/>
          </p:nvGrpSpPr>
          <p:grpSpPr>
            <a:xfrm rot="2700000">
              <a:off x="3509995" y="6485965"/>
              <a:ext cx="493256" cy="798462"/>
              <a:chOff x="1033815" y="5210654"/>
              <a:chExt cx="493256" cy="798462"/>
            </a:xfrm>
          </p:grpSpPr>
          <p:sp>
            <p:nvSpPr>
              <p:cNvPr id="140" name="四角形: 角を丸くする 139">
                <a:extLst>
                  <a:ext uri="{FF2B5EF4-FFF2-40B4-BE49-F238E27FC236}">
                    <a16:creationId xmlns:a16="http://schemas.microsoft.com/office/drawing/2014/main" id="{364A5741-C305-4E51-BA90-81F6516E650D}"/>
                  </a:ext>
                </a:extLst>
              </p:cNvPr>
              <p:cNvSpPr/>
              <p:nvPr/>
            </p:nvSpPr>
            <p:spPr bwMode="auto">
              <a:xfrm>
                <a:off x="1337557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D3A12506-55A0-4840-BA1C-E19224CB3A54}"/>
                  </a:ext>
                </a:extLst>
              </p:cNvPr>
              <p:cNvSpPr/>
              <p:nvPr/>
            </p:nvSpPr>
            <p:spPr bwMode="auto">
              <a:xfrm>
                <a:off x="1033815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42" name="四角形: 角を丸くする 141">
                <a:extLst>
                  <a:ext uri="{FF2B5EF4-FFF2-40B4-BE49-F238E27FC236}">
                    <a16:creationId xmlns:a16="http://schemas.microsoft.com/office/drawing/2014/main" id="{9B79D51C-AB77-4446-A73D-E9034B894C47}"/>
                  </a:ext>
                </a:extLst>
              </p:cNvPr>
              <p:cNvSpPr/>
              <p:nvPr/>
            </p:nvSpPr>
            <p:spPr bwMode="auto">
              <a:xfrm>
                <a:off x="1337557" y="5518006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66216791-3D8A-486A-AFD2-5758DE4DDABB}"/>
                </a:ext>
              </a:extLst>
            </p:cNvPr>
            <p:cNvGrpSpPr/>
            <p:nvPr/>
          </p:nvGrpSpPr>
          <p:grpSpPr>
            <a:xfrm rot="19800000">
              <a:off x="4261770" y="6669580"/>
              <a:ext cx="493256" cy="798462"/>
              <a:chOff x="1033815" y="5210654"/>
              <a:chExt cx="493256" cy="798462"/>
            </a:xfrm>
          </p:grpSpPr>
          <p:sp>
            <p:nvSpPr>
              <p:cNvPr id="137" name="四角形: 角を丸くする 136">
                <a:extLst>
                  <a:ext uri="{FF2B5EF4-FFF2-40B4-BE49-F238E27FC236}">
                    <a16:creationId xmlns:a16="http://schemas.microsoft.com/office/drawing/2014/main" id="{A031EA9D-B4CB-4462-9AF0-63EFABD957A7}"/>
                  </a:ext>
                </a:extLst>
              </p:cNvPr>
              <p:cNvSpPr/>
              <p:nvPr/>
            </p:nvSpPr>
            <p:spPr bwMode="auto">
              <a:xfrm>
                <a:off x="1337557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C36296F8-1C56-4E92-86BF-08ACFFC03B1B}"/>
                  </a:ext>
                </a:extLst>
              </p:cNvPr>
              <p:cNvSpPr/>
              <p:nvPr/>
            </p:nvSpPr>
            <p:spPr bwMode="auto">
              <a:xfrm>
                <a:off x="1033815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39" name="四角形: 角を丸くする 138">
                <a:extLst>
                  <a:ext uri="{FF2B5EF4-FFF2-40B4-BE49-F238E27FC236}">
                    <a16:creationId xmlns:a16="http://schemas.microsoft.com/office/drawing/2014/main" id="{634413AC-98EC-47E2-91A8-53F4763EF198}"/>
                  </a:ext>
                </a:extLst>
              </p:cNvPr>
              <p:cNvSpPr/>
              <p:nvPr/>
            </p:nvSpPr>
            <p:spPr bwMode="auto">
              <a:xfrm>
                <a:off x="1337557" y="5518006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sp>
          <p:nvSpPr>
            <p:cNvPr id="118" name="台形 117">
              <a:extLst>
                <a:ext uri="{FF2B5EF4-FFF2-40B4-BE49-F238E27FC236}">
                  <a16:creationId xmlns:a16="http://schemas.microsoft.com/office/drawing/2014/main" id="{B46BE9A4-403B-425C-9031-A77D47146AAA}"/>
                </a:ext>
              </a:extLst>
            </p:cNvPr>
            <p:cNvSpPr/>
            <p:nvPr/>
          </p:nvSpPr>
          <p:spPr bwMode="auto">
            <a:xfrm rot="10800000" flipV="1">
              <a:off x="3814847" y="6168347"/>
              <a:ext cx="811629" cy="632159"/>
            </a:xfrm>
            <a:prstGeom prst="trapezoid">
              <a:avLst>
                <a:gd name="adj" fmla="val 12183"/>
              </a:avLst>
            </a:prstGeom>
            <a:pattFill prst="dkVert">
              <a:fgClr>
                <a:schemeClr val="accent6">
                  <a:lumMod val="50000"/>
                </a:schemeClr>
              </a:fgClr>
              <a:bgClr>
                <a:schemeClr val="accent2">
                  <a:lumMod val="75000"/>
                </a:schemeClr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19" name="楕円 50">
              <a:extLst>
                <a:ext uri="{FF2B5EF4-FFF2-40B4-BE49-F238E27FC236}">
                  <a16:creationId xmlns:a16="http://schemas.microsoft.com/office/drawing/2014/main" id="{A9B9A28B-3702-42AF-B52F-E32E9D62741E}"/>
                </a:ext>
              </a:extLst>
            </p:cNvPr>
            <p:cNvSpPr/>
            <p:nvPr/>
          </p:nvSpPr>
          <p:spPr bwMode="auto">
            <a:xfrm rot="17100000">
              <a:off x="3537188" y="5887055"/>
              <a:ext cx="504580" cy="159760"/>
            </a:xfrm>
            <a:custGeom>
              <a:avLst/>
              <a:gdLst>
                <a:gd name="connsiteX0" fmla="*/ 0 w 408583"/>
                <a:gd name="connsiteY0" fmla="*/ 116358 h 232716"/>
                <a:gd name="connsiteX1" fmla="*/ 204292 w 408583"/>
                <a:gd name="connsiteY1" fmla="*/ 0 h 232716"/>
                <a:gd name="connsiteX2" fmla="*/ 408584 w 408583"/>
                <a:gd name="connsiteY2" fmla="*/ 116358 h 232716"/>
                <a:gd name="connsiteX3" fmla="*/ 204292 w 408583"/>
                <a:gd name="connsiteY3" fmla="*/ 232716 h 232716"/>
                <a:gd name="connsiteX4" fmla="*/ 0 w 408583"/>
                <a:gd name="connsiteY4" fmla="*/ 116358 h 232716"/>
                <a:gd name="connsiteX0" fmla="*/ 0 w 408584"/>
                <a:gd name="connsiteY0" fmla="*/ 116358 h 232716"/>
                <a:gd name="connsiteX1" fmla="*/ 204292 w 408584"/>
                <a:gd name="connsiteY1" fmla="*/ 0 h 232716"/>
                <a:gd name="connsiteX2" fmla="*/ 408584 w 408584"/>
                <a:gd name="connsiteY2" fmla="*/ 116358 h 232716"/>
                <a:gd name="connsiteX3" fmla="*/ 204292 w 408584"/>
                <a:gd name="connsiteY3" fmla="*/ 232716 h 232716"/>
                <a:gd name="connsiteX4" fmla="*/ 0 w 408584"/>
                <a:gd name="connsiteY4" fmla="*/ 116358 h 232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8584" h="232716">
                  <a:moveTo>
                    <a:pt x="0" y="116358"/>
                  </a:moveTo>
                  <a:cubicBezTo>
                    <a:pt x="0" y="94958"/>
                    <a:pt x="91465" y="0"/>
                    <a:pt x="204292" y="0"/>
                  </a:cubicBezTo>
                  <a:cubicBezTo>
                    <a:pt x="317119" y="0"/>
                    <a:pt x="408584" y="52095"/>
                    <a:pt x="408584" y="116358"/>
                  </a:cubicBezTo>
                  <a:cubicBezTo>
                    <a:pt x="408584" y="180621"/>
                    <a:pt x="317119" y="232716"/>
                    <a:pt x="204292" y="232716"/>
                  </a:cubicBezTo>
                  <a:cubicBezTo>
                    <a:pt x="91465" y="232716"/>
                    <a:pt x="0" y="137758"/>
                    <a:pt x="0" y="116358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20" name="楕円 119">
              <a:extLst>
                <a:ext uri="{FF2B5EF4-FFF2-40B4-BE49-F238E27FC236}">
                  <a16:creationId xmlns:a16="http://schemas.microsoft.com/office/drawing/2014/main" id="{CA23D218-6FD2-4858-9F4F-2CD6F5006E7F}"/>
                </a:ext>
              </a:extLst>
            </p:cNvPr>
            <p:cNvSpPr/>
            <p:nvPr/>
          </p:nvSpPr>
          <p:spPr bwMode="auto">
            <a:xfrm>
              <a:off x="3750805" y="5678444"/>
              <a:ext cx="192712" cy="135015"/>
            </a:xfrm>
            <a:prstGeom prst="ellipse">
              <a:avLst/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67F29230-70D9-47E2-8B53-50004ACB6152}"/>
                </a:ext>
              </a:extLst>
            </p:cNvPr>
            <p:cNvSpPr/>
            <p:nvPr/>
          </p:nvSpPr>
          <p:spPr bwMode="auto">
            <a:xfrm>
              <a:off x="3837333" y="5295116"/>
              <a:ext cx="773899" cy="981625"/>
            </a:xfrm>
            <a:custGeom>
              <a:avLst/>
              <a:gdLst>
                <a:gd name="connsiteX0" fmla="*/ 245566 w 773899"/>
                <a:gd name="connsiteY0" fmla="*/ 0 h 981625"/>
                <a:gd name="connsiteX1" fmla="*/ 528333 w 773899"/>
                <a:gd name="connsiteY1" fmla="*/ 0 h 981625"/>
                <a:gd name="connsiteX2" fmla="*/ 773899 w 773899"/>
                <a:gd name="connsiteY2" fmla="*/ 245566 h 981625"/>
                <a:gd name="connsiteX3" fmla="*/ 773899 w 773899"/>
                <a:gd name="connsiteY3" fmla="*/ 981625 h 981625"/>
                <a:gd name="connsiteX4" fmla="*/ 0 w 773899"/>
                <a:gd name="connsiteY4" fmla="*/ 981625 h 981625"/>
                <a:gd name="connsiteX5" fmla="*/ 0 w 773899"/>
                <a:gd name="connsiteY5" fmla="*/ 385169 h 981625"/>
                <a:gd name="connsiteX6" fmla="*/ 220944 w 773899"/>
                <a:gd name="connsiteY6" fmla="*/ 2482 h 98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3899" h="981625">
                  <a:moveTo>
                    <a:pt x="245566" y="0"/>
                  </a:moveTo>
                  <a:lnTo>
                    <a:pt x="528333" y="0"/>
                  </a:lnTo>
                  <a:cubicBezTo>
                    <a:pt x="663955" y="0"/>
                    <a:pt x="773899" y="109944"/>
                    <a:pt x="773899" y="245566"/>
                  </a:cubicBezTo>
                  <a:lnTo>
                    <a:pt x="773899" y="981625"/>
                  </a:lnTo>
                  <a:lnTo>
                    <a:pt x="0" y="981625"/>
                  </a:lnTo>
                  <a:lnTo>
                    <a:pt x="0" y="385169"/>
                  </a:lnTo>
                  <a:lnTo>
                    <a:pt x="220944" y="2482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3C3D37A8-B1A7-49C2-94D9-D4CB165C6F01}"/>
                </a:ext>
              </a:extLst>
            </p:cNvPr>
            <p:cNvSpPr/>
            <p:nvPr/>
          </p:nvSpPr>
          <p:spPr bwMode="auto">
            <a:xfrm rot="10800000">
              <a:off x="3813863" y="5295116"/>
              <a:ext cx="414156" cy="454819"/>
            </a:xfrm>
            <a:custGeom>
              <a:avLst/>
              <a:gdLst>
                <a:gd name="connsiteX0" fmla="*/ 218330 w 414156"/>
                <a:gd name="connsiteY0" fmla="*/ 454819 h 454819"/>
                <a:gd name="connsiteX1" fmla="*/ 0 w 414156"/>
                <a:gd name="connsiteY1" fmla="*/ 454819 h 454819"/>
                <a:gd name="connsiteX2" fmla="*/ 383919 w 414156"/>
                <a:gd name="connsiteY2" fmla="*/ 0 h 454819"/>
                <a:gd name="connsiteX3" fmla="*/ 414156 w 414156"/>
                <a:gd name="connsiteY3" fmla="*/ 0 h 454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4156" h="454819">
                  <a:moveTo>
                    <a:pt x="218330" y="454819"/>
                  </a:moveTo>
                  <a:lnTo>
                    <a:pt x="0" y="454819"/>
                  </a:lnTo>
                  <a:lnTo>
                    <a:pt x="383919" y="0"/>
                  </a:lnTo>
                  <a:lnTo>
                    <a:pt x="414156" y="0"/>
                  </a:lnTo>
                  <a:close/>
                </a:path>
              </a:pathLst>
            </a:custGeom>
            <a:solidFill>
              <a:srgbClr val="00206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23" name="楕円 13">
              <a:extLst>
                <a:ext uri="{FF2B5EF4-FFF2-40B4-BE49-F238E27FC236}">
                  <a16:creationId xmlns:a16="http://schemas.microsoft.com/office/drawing/2014/main" id="{624BAC15-F4B6-4CFA-B8AB-B2F2CF2F9C5A}"/>
                </a:ext>
              </a:extLst>
            </p:cNvPr>
            <p:cNvSpPr/>
            <p:nvPr/>
          </p:nvSpPr>
          <p:spPr bwMode="auto">
            <a:xfrm rot="20700000">
              <a:off x="3062853" y="4563023"/>
              <a:ext cx="306029" cy="357185"/>
            </a:xfrm>
            <a:custGeom>
              <a:avLst/>
              <a:gdLst>
                <a:gd name="connsiteX0" fmla="*/ 0 w 305072"/>
                <a:gd name="connsiteY0" fmla="*/ 90010 h 180020"/>
                <a:gd name="connsiteX1" fmla="*/ 152536 w 305072"/>
                <a:gd name="connsiteY1" fmla="*/ 0 h 180020"/>
                <a:gd name="connsiteX2" fmla="*/ 305072 w 305072"/>
                <a:gd name="connsiteY2" fmla="*/ 90010 h 180020"/>
                <a:gd name="connsiteX3" fmla="*/ 152536 w 305072"/>
                <a:gd name="connsiteY3" fmla="*/ 180020 h 180020"/>
                <a:gd name="connsiteX4" fmla="*/ 0 w 305072"/>
                <a:gd name="connsiteY4" fmla="*/ 90010 h 180020"/>
                <a:gd name="connsiteX0" fmla="*/ 957 w 306029"/>
                <a:gd name="connsiteY0" fmla="*/ 166210 h 256220"/>
                <a:gd name="connsiteX1" fmla="*/ 216993 w 306029"/>
                <a:gd name="connsiteY1" fmla="*/ 0 h 256220"/>
                <a:gd name="connsiteX2" fmla="*/ 306029 w 306029"/>
                <a:gd name="connsiteY2" fmla="*/ 166210 h 256220"/>
                <a:gd name="connsiteX3" fmla="*/ 153493 w 306029"/>
                <a:gd name="connsiteY3" fmla="*/ 256220 h 256220"/>
                <a:gd name="connsiteX4" fmla="*/ 957 w 306029"/>
                <a:gd name="connsiteY4" fmla="*/ 166210 h 256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029" h="256220">
                  <a:moveTo>
                    <a:pt x="957" y="166210"/>
                  </a:moveTo>
                  <a:cubicBezTo>
                    <a:pt x="11540" y="123507"/>
                    <a:pt x="132750" y="0"/>
                    <a:pt x="216993" y="0"/>
                  </a:cubicBezTo>
                  <a:cubicBezTo>
                    <a:pt x="301236" y="0"/>
                    <a:pt x="306029" y="116499"/>
                    <a:pt x="306029" y="166210"/>
                  </a:cubicBezTo>
                  <a:cubicBezTo>
                    <a:pt x="306029" y="215921"/>
                    <a:pt x="237736" y="256220"/>
                    <a:pt x="153493" y="256220"/>
                  </a:cubicBezTo>
                  <a:cubicBezTo>
                    <a:pt x="69250" y="256220"/>
                    <a:pt x="-9626" y="208913"/>
                    <a:pt x="957" y="166210"/>
                  </a:cubicBezTo>
                  <a:close/>
                </a:path>
              </a:pathLst>
            </a:cu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24" name="楕円 123">
              <a:extLst>
                <a:ext uri="{FF2B5EF4-FFF2-40B4-BE49-F238E27FC236}">
                  <a16:creationId xmlns:a16="http://schemas.microsoft.com/office/drawing/2014/main" id="{52EC7C46-7D67-45E8-8D5D-EF372BE3F400}"/>
                </a:ext>
              </a:extLst>
            </p:cNvPr>
            <p:cNvSpPr/>
            <p:nvPr/>
          </p:nvSpPr>
          <p:spPr bwMode="auto">
            <a:xfrm rot="20700000">
              <a:off x="2921559" y="2741101"/>
              <a:ext cx="2130271" cy="2130271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25" name="楕円 124">
              <a:extLst>
                <a:ext uri="{FF2B5EF4-FFF2-40B4-BE49-F238E27FC236}">
                  <a16:creationId xmlns:a16="http://schemas.microsoft.com/office/drawing/2014/main" id="{D917D45B-4F10-40BF-A38D-99B755FAD2EF}"/>
                </a:ext>
              </a:extLst>
            </p:cNvPr>
            <p:cNvSpPr/>
            <p:nvPr/>
          </p:nvSpPr>
          <p:spPr bwMode="auto">
            <a:xfrm rot="20700000">
              <a:off x="3224395" y="2659956"/>
              <a:ext cx="2130271" cy="2130271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26" name="楕円 125">
              <a:extLst>
                <a:ext uri="{FF2B5EF4-FFF2-40B4-BE49-F238E27FC236}">
                  <a16:creationId xmlns:a16="http://schemas.microsoft.com/office/drawing/2014/main" id="{AF58091A-EBF5-45AF-8B0C-4A68F7D53418}"/>
                </a:ext>
              </a:extLst>
            </p:cNvPr>
            <p:cNvSpPr/>
            <p:nvPr/>
          </p:nvSpPr>
          <p:spPr bwMode="auto">
            <a:xfrm rot="20700000">
              <a:off x="2917253" y="2936709"/>
              <a:ext cx="2291550" cy="2291550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27" name="月 126">
              <a:extLst>
                <a:ext uri="{FF2B5EF4-FFF2-40B4-BE49-F238E27FC236}">
                  <a16:creationId xmlns:a16="http://schemas.microsoft.com/office/drawing/2014/main" id="{9CAFB6F8-AE9D-4457-B27E-136A67453C06}"/>
                </a:ext>
              </a:extLst>
            </p:cNvPr>
            <p:cNvSpPr/>
            <p:nvPr/>
          </p:nvSpPr>
          <p:spPr bwMode="auto">
            <a:xfrm rot="8100000">
              <a:off x="3966933" y="2436535"/>
              <a:ext cx="1105517" cy="2211032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28" name="楕円 127">
              <a:extLst>
                <a:ext uri="{FF2B5EF4-FFF2-40B4-BE49-F238E27FC236}">
                  <a16:creationId xmlns:a16="http://schemas.microsoft.com/office/drawing/2014/main" id="{468C50D4-EACF-4E4D-9A05-8DD59BF55455}"/>
                </a:ext>
              </a:extLst>
            </p:cNvPr>
            <p:cNvSpPr/>
            <p:nvPr/>
          </p:nvSpPr>
          <p:spPr bwMode="auto">
            <a:xfrm rot="20700000">
              <a:off x="3507041" y="4577965"/>
              <a:ext cx="349919" cy="123548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29" name="月 128">
              <a:extLst>
                <a:ext uri="{FF2B5EF4-FFF2-40B4-BE49-F238E27FC236}">
                  <a16:creationId xmlns:a16="http://schemas.microsoft.com/office/drawing/2014/main" id="{E017FC90-234E-40B7-80CF-A9040DB457DE}"/>
                </a:ext>
              </a:extLst>
            </p:cNvPr>
            <p:cNvSpPr/>
            <p:nvPr/>
          </p:nvSpPr>
          <p:spPr bwMode="auto">
            <a:xfrm rot="15300000" flipH="1">
              <a:off x="3105290" y="3640253"/>
              <a:ext cx="170662" cy="469653"/>
            </a:xfrm>
            <a:prstGeom prst="moon">
              <a:avLst>
                <a:gd name="adj" fmla="val 56377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C5226B55-ADB5-4B4E-B5C2-29C3E4A6EEC5}"/>
                </a:ext>
              </a:extLst>
            </p:cNvPr>
            <p:cNvSpPr/>
            <p:nvPr/>
          </p:nvSpPr>
          <p:spPr bwMode="auto">
            <a:xfrm rot="20700000">
              <a:off x="4243139" y="3700152"/>
              <a:ext cx="1859663" cy="1755863"/>
            </a:xfrm>
            <a:custGeom>
              <a:avLst/>
              <a:gdLst>
                <a:gd name="connsiteX0" fmla="*/ 1029870 w 1859663"/>
                <a:gd name="connsiteY0" fmla="*/ 0 h 1755863"/>
                <a:gd name="connsiteX1" fmla="*/ 1859663 w 1859663"/>
                <a:gd name="connsiteY1" fmla="*/ 1437244 h 1755863"/>
                <a:gd name="connsiteX2" fmla="*/ 1307811 w 1859663"/>
                <a:gd name="connsiteY2" fmla="*/ 1537058 h 1755863"/>
                <a:gd name="connsiteX3" fmla="*/ 1257485 w 1859663"/>
                <a:gd name="connsiteY3" fmla="*/ 1526116 h 1755863"/>
                <a:gd name="connsiteX4" fmla="*/ 1319981 w 1859663"/>
                <a:gd name="connsiteY4" fmla="*/ 1620205 h 1755863"/>
                <a:gd name="connsiteX5" fmla="*/ 835166 w 1859663"/>
                <a:gd name="connsiteY5" fmla="*/ 1603397 h 1755863"/>
                <a:gd name="connsiteX6" fmla="*/ 768230 w 1859663"/>
                <a:gd name="connsiteY6" fmla="*/ 1572856 h 1755863"/>
                <a:gd name="connsiteX7" fmla="*/ 829793 w 1859663"/>
                <a:gd name="connsiteY7" fmla="*/ 1755863 h 1755863"/>
                <a:gd name="connsiteX8" fmla="*/ 0 w 1859663"/>
                <a:gd name="connsiteY8" fmla="*/ 926070 h 1755863"/>
                <a:gd name="connsiteX9" fmla="*/ 662561 w 1859663"/>
                <a:gd name="connsiteY9" fmla="*/ 113136 h 1755863"/>
                <a:gd name="connsiteX10" fmla="*/ 678052 w 1859663"/>
                <a:gd name="connsiteY10" fmla="*/ 111574 h 1755863"/>
                <a:gd name="connsiteX11" fmla="*/ 733278 w 1859663"/>
                <a:gd name="connsiteY11" fmla="*/ 76735 h 1755863"/>
                <a:gd name="connsiteX12" fmla="*/ 890449 w 1859663"/>
                <a:gd name="connsiteY12" fmla="*/ 17168 h 1755863"/>
                <a:gd name="connsiteX13" fmla="*/ 884769 w 1859663"/>
                <a:gd name="connsiteY13" fmla="*/ 107630 h 1755863"/>
                <a:gd name="connsiteX14" fmla="*/ 893472 w 1859663"/>
                <a:gd name="connsiteY14" fmla="*/ 98216 h 1755863"/>
                <a:gd name="connsiteX15" fmla="*/ 1029870 w 1859663"/>
                <a:gd name="connsiteY15" fmla="*/ 0 h 175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59663" h="1755863">
                  <a:moveTo>
                    <a:pt x="1029870" y="0"/>
                  </a:moveTo>
                  <a:cubicBezTo>
                    <a:pt x="1116791" y="566067"/>
                    <a:pt x="1412895" y="1078934"/>
                    <a:pt x="1859663" y="1437244"/>
                  </a:cubicBezTo>
                  <a:cubicBezTo>
                    <a:pt x="1686026" y="1537493"/>
                    <a:pt x="1491218" y="1567855"/>
                    <a:pt x="1307811" y="1537058"/>
                  </a:cubicBezTo>
                  <a:lnTo>
                    <a:pt x="1257485" y="1526116"/>
                  </a:lnTo>
                  <a:lnTo>
                    <a:pt x="1319981" y="1620205"/>
                  </a:lnTo>
                  <a:cubicBezTo>
                    <a:pt x="1153981" y="1664685"/>
                    <a:pt x="986246" y="1655543"/>
                    <a:pt x="835166" y="1603397"/>
                  </a:cubicBezTo>
                  <a:lnTo>
                    <a:pt x="768230" y="1572856"/>
                  </a:lnTo>
                  <a:lnTo>
                    <a:pt x="829793" y="1755863"/>
                  </a:lnTo>
                  <a:cubicBezTo>
                    <a:pt x="371511" y="1755863"/>
                    <a:pt x="0" y="1384352"/>
                    <a:pt x="0" y="926070"/>
                  </a:cubicBezTo>
                  <a:cubicBezTo>
                    <a:pt x="0" y="525073"/>
                    <a:pt x="284438" y="190511"/>
                    <a:pt x="662561" y="113136"/>
                  </a:cubicBezTo>
                  <a:lnTo>
                    <a:pt x="678052" y="111574"/>
                  </a:lnTo>
                  <a:lnTo>
                    <a:pt x="733278" y="76735"/>
                  </a:lnTo>
                  <a:cubicBezTo>
                    <a:pt x="782594" y="52078"/>
                    <a:pt x="835115" y="31995"/>
                    <a:pt x="890449" y="17168"/>
                  </a:cubicBezTo>
                  <a:lnTo>
                    <a:pt x="884769" y="107630"/>
                  </a:lnTo>
                  <a:lnTo>
                    <a:pt x="893472" y="98216"/>
                  </a:lnTo>
                  <a:cubicBezTo>
                    <a:pt x="934726" y="61634"/>
                    <a:pt x="980260" y="28642"/>
                    <a:pt x="102987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84FB650D-11DD-480C-A729-C3FC2D6B83F3}"/>
                </a:ext>
              </a:extLst>
            </p:cNvPr>
            <p:cNvSpPr/>
            <p:nvPr/>
          </p:nvSpPr>
          <p:spPr bwMode="auto">
            <a:xfrm flipH="1">
              <a:off x="4148709" y="3918284"/>
              <a:ext cx="464334" cy="702820"/>
            </a:xfrm>
            <a:custGeom>
              <a:avLst/>
              <a:gdLst>
                <a:gd name="connsiteX0" fmla="*/ 306185 w 464334"/>
                <a:gd name="connsiteY0" fmla="*/ 7139 h 702820"/>
                <a:gd name="connsiteX1" fmla="*/ 254828 w 464334"/>
                <a:gd name="connsiteY1" fmla="*/ 0 h 702820"/>
                <a:gd name="connsiteX2" fmla="*/ 0 w 464334"/>
                <a:gd name="connsiteY2" fmla="*/ 351410 h 702820"/>
                <a:gd name="connsiteX3" fmla="*/ 254828 w 464334"/>
                <a:gd name="connsiteY3" fmla="*/ 702820 h 702820"/>
                <a:gd name="connsiteX4" fmla="*/ 354019 w 464334"/>
                <a:gd name="connsiteY4" fmla="*/ 675204 h 702820"/>
                <a:gd name="connsiteX5" fmla="*/ 394939 w 464334"/>
                <a:gd name="connsiteY5" fmla="*/ 644575 h 702820"/>
                <a:gd name="connsiteX6" fmla="*/ 393138 w 464334"/>
                <a:gd name="connsiteY6" fmla="*/ 641565 h 702820"/>
                <a:gd name="connsiteX7" fmla="*/ 349617 w 464334"/>
                <a:gd name="connsiteY7" fmla="*/ 445088 h 702820"/>
                <a:gd name="connsiteX8" fmla="*/ 461968 w 464334"/>
                <a:gd name="connsiteY8" fmla="*/ 153694 h 702820"/>
                <a:gd name="connsiteX9" fmla="*/ 464334 w 464334"/>
                <a:gd name="connsiteY9" fmla="*/ 151923 h 702820"/>
                <a:gd name="connsiteX10" fmla="*/ 435019 w 464334"/>
                <a:gd name="connsiteY10" fmla="*/ 102926 h 702820"/>
                <a:gd name="connsiteX11" fmla="*/ 306185 w 464334"/>
                <a:gd name="connsiteY11" fmla="*/ 7139 h 702820"/>
                <a:gd name="connsiteX0" fmla="*/ 349617 w 464334"/>
                <a:gd name="connsiteY0" fmla="*/ 445088 h 702820"/>
                <a:gd name="connsiteX1" fmla="*/ 461968 w 464334"/>
                <a:gd name="connsiteY1" fmla="*/ 153694 h 702820"/>
                <a:gd name="connsiteX2" fmla="*/ 464334 w 464334"/>
                <a:gd name="connsiteY2" fmla="*/ 151923 h 702820"/>
                <a:gd name="connsiteX3" fmla="*/ 435019 w 464334"/>
                <a:gd name="connsiteY3" fmla="*/ 102926 h 702820"/>
                <a:gd name="connsiteX4" fmla="*/ 306185 w 464334"/>
                <a:gd name="connsiteY4" fmla="*/ 7139 h 702820"/>
                <a:gd name="connsiteX5" fmla="*/ 254828 w 464334"/>
                <a:gd name="connsiteY5" fmla="*/ 0 h 702820"/>
                <a:gd name="connsiteX6" fmla="*/ 0 w 464334"/>
                <a:gd name="connsiteY6" fmla="*/ 351410 h 702820"/>
                <a:gd name="connsiteX7" fmla="*/ 254828 w 464334"/>
                <a:gd name="connsiteY7" fmla="*/ 702820 h 702820"/>
                <a:gd name="connsiteX8" fmla="*/ 354019 w 464334"/>
                <a:gd name="connsiteY8" fmla="*/ 675204 h 702820"/>
                <a:gd name="connsiteX9" fmla="*/ 394939 w 464334"/>
                <a:gd name="connsiteY9" fmla="*/ 644575 h 702820"/>
                <a:gd name="connsiteX10" fmla="*/ 393138 w 464334"/>
                <a:gd name="connsiteY10" fmla="*/ 641565 h 702820"/>
                <a:gd name="connsiteX11" fmla="*/ 441057 w 464334"/>
                <a:gd name="connsiteY11" fmla="*/ 536528 h 702820"/>
                <a:gd name="connsiteX0" fmla="*/ 461968 w 464334"/>
                <a:gd name="connsiteY0" fmla="*/ 153694 h 702820"/>
                <a:gd name="connsiteX1" fmla="*/ 464334 w 464334"/>
                <a:gd name="connsiteY1" fmla="*/ 151923 h 702820"/>
                <a:gd name="connsiteX2" fmla="*/ 435019 w 464334"/>
                <a:gd name="connsiteY2" fmla="*/ 102926 h 702820"/>
                <a:gd name="connsiteX3" fmla="*/ 306185 w 464334"/>
                <a:gd name="connsiteY3" fmla="*/ 7139 h 702820"/>
                <a:gd name="connsiteX4" fmla="*/ 254828 w 464334"/>
                <a:gd name="connsiteY4" fmla="*/ 0 h 702820"/>
                <a:gd name="connsiteX5" fmla="*/ 0 w 464334"/>
                <a:gd name="connsiteY5" fmla="*/ 351410 h 702820"/>
                <a:gd name="connsiteX6" fmla="*/ 254828 w 464334"/>
                <a:gd name="connsiteY6" fmla="*/ 702820 h 702820"/>
                <a:gd name="connsiteX7" fmla="*/ 354019 w 464334"/>
                <a:gd name="connsiteY7" fmla="*/ 675204 h 702820"/>
                <a:gd name="connsiteX8" fmla="*/ 394939 w 464334"/>
                <a:gd name="connsiteY8" fmla="*/ 644575 h 702820"/>
                <a:gd name="connsiteX9" fmla="*/ 393138 w 464334"/>
                <a:gd name="connsiteY9" fmla="*/ 641565 h 702820"/>
                <a:gd name="connsiteX10" fmla="*/ 441057 w 464334"/>
                <a:gd name="connsiteY10" fmla="*/ 536528 h 702820"/>
                <a:gd name="connsiteX0" fmla="*/ 461968 w 464334"/>
                <a:gd name="connsiteY0" fmla="*/ 153694 h 702820"/>
                <a:gd name="connsiteX1" fmla="*/ 464334 w 464334"/>
                <a:gd name="connsiteY1" fmla="*/ 151923 h 702820"/>
                <a:gd name="connsiteX2" fmla="*/ 435019 w 464334"/>
                <a:gd name="connsiteY2" fmla="*/ 102926 h 702820"/>
                <a:gd name="connsiteX3" fmla="*/ 306185 w 464334"/>
                <a:gd name="connsiteY3" fmla="*/ 7139 h 702820"/>
                <a:gd name="connsiteX4" fmla="*/ 254828 w 464334"/>
                <a:gd name="connsiteY4" fmla="*/ 0 h 702820"/>
                <a:gd name="connsiteX5" fmla="*/ 0 w 464334"/>
                <a:gd name="connsiteY5" fmla="*/ 351410 h 702820"/>
                <a:gd name="connsiteX6" fmla="*/ 254828 w 464334"/>
                <a:gd name="connsiteY6" fmla="*/ 702820 h 702820"/>
                <a:gd name="connsiteX7" fmla="*/ 354019 w 464334"/>
                <a:gd name="connsiteY7" fmla="*/ 675204 h 702820"/>
                <a:gd name="connsiteX8" fmla="*/ 394939 w 464334"/>
                <a:gd name="connsiteY8" fmla="*/ 644575 h 702820"/>
                <a:gd name="connsiteX9" fmla="*/ 393138 w 464334"/>
                <a:gd name="connsiteY9" fmla="*/ 641565 h 702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4334" h="702820">
                  <a:moveTo>
                    <a:pt x="461968" y="153694"/>
                  </a:moveTo>
                  <a:lnTo>
                    <a:pt x="464334" y="151923"/>
                  </a:lnTo>
                  <a:lnTo>
                    <a:pt x="435019" y="102926"/>
                  </a:lnTo>
                  <a:cubicBezTo>
                    <a:pt x="400433" y="55231"/>
                    <a:pt x="355951" y="21183"/>
                    <a:pt x="306185" y="7139"/>
                  </a:cubicBezTo>
                  <a:cubicBezTo>
                    <a:pt x="289596" y="2458"/>
                    <a:pt x="272420" y="0"/>
                    <a:pt x="254828" y="0"/>
                  </a:cubicBezTo>
                  <a:cubicBezTo>
                    <a:pt x="114090" y="0"/>
                    <a:pt x="0" y="157332"/>
                    <a:pt x="0" y="351410"/>
                  </a:cubicBezTo>
                  <a:cubicBezTo>
                    <a:pt x="0" y="545488"/>
                    <a:pt x="114090" y="702820"/>
                    <a:pt x="254828" y="702820"/>
                  </a:cubicBezTo>
                  <a:cubicBezTo>
                    <a:pt x="290013" y="702820"/>
                    <a:pt x="323532" y="692987"/>
                    <a:pt x="354019" y="675204"/>
                  </a:cubicBezTo>
                  <a:lnTo>
                    <a:pt x="394939" y="644575"/>
                  </a:lnTo>
                  <a:lnTo>
                    <a:pt x="393138" y="641565"/>
                  </a:lnTo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0E67FD83-D4E1-4B16-A6A7-91A9C1119DE3}"/>
                </a:ext>
              </a:extLst>
            </p:cNvPr>
            <p:cNvSpPr/>
            <p:nvPr/>
          </p:nvSpPr>
          <p:spPr bwMode="auto">
            <a:xfrm flipH="1">
              <a:off x="4216667" y="4073144"/>
              <a:ext cx="270044" cy="408740"/>
            </a:xfrm>
            <a:custGeom>
              <a:avLst/>
              <a:gdLst>
                <a:gd name="connsiteX0" fmla="*/ 306185 w 464334"/>
                <a:gd name="connsiteY0" fmla="*/ 7139 h 702820"/>
                <a:gd name="connsiteX1" fmla="*/ 254828 w 464334"/>
                <a:gd name="connsiteY1" fmla="*/ 0 h 702820"/>
                <a:gd name="connsiteX2" fmla="*/ 0 w 464334"/>
                <a:gd name="connsiteY2" fmla="*/ 351410 h 702820"/>
                <a:gd name="connsiteX3" fmla="*/ 254828 w 464334"/>
                <a:gd name="connsiteY3" fmla="*/ 702820 h 702820"/>
                <a:gd name="connsiteX4" fmla="*/ 354019 w 464334"/>
                <a:gd name="connsiteY4" fmla="*/ 675204 h 702820"/>
                <a:gd name="connsiteX5" fmla="*/ 394939 w 464334"/>
                <a:gd name="connsiteY5" fmla="*/ 644575 h 702820"/>
                <a:gd name="connsiteX6" fmla="*/ 393138 w 464334"/>
                <a:gd name="connsiteY6" fmla="*/ 641565 h 702820"/>
                <a:gd name="connsiteX7" fmla="*/ 349617 w 464334"/>
                <a:gd name="connsiteY7" fmla="*/ 445088 h 702820"/>
                <a:gd name="connsiteX8" fmla="*/ 461968 w 464334"/>
                <a:gd name="connsiteY8" fmla="*/ 153694 h 702820"/>
                <a:gd name="connsiteX9" fmla="*/ 464334 w 464334"/>
                <a:gd name="connsiteY9" fmla="*/ 151923 h 702820"/>
                <a:gd name="connsiteX10" fmla="*/ 435019 w 464334"/>
                <a:gd name="connsiteY10" fmla="*/ 102926 h 702820"/>
                <a:gd name="connsiteX11" fmla="*/ 306185 w 464334"/>
                <a:gd name="connsiteY11" fmla="*/ 7139 h 702820"/>
                <a:gd name="connsiteX0" fmla="*/ 349617 w 464334"/>
                <a:gd name="connsiteY0" fmla="*/ 445088 h 702820"/>
                <a:gd name="connsiteX1" fmla="*/ 461968 w 464334"/>
                <a:gd name="connsiteY1" fmla="*/ 153694 h 702820"/>
                <a:gd name="connsiteX2" fmla="*/ 464334 w 464334"/>
                <a:gd name="connsiteY2" fmla="*/ 151923 h 702820"/>
                <a:gd name="connsiteX3" fmla="*/ 435019 w 464334"/>
                <a:gd name="connsiteY3" fmla="*/ 102926 h 702820"/>
                <a:gd name="connsiteX4" fmla="*/ 306185 w 464334"/>
                <a:gd name="connsiteY4" fmla="*/ 7139 h 702820"/>
                <a:gd name="connsiteX5" fmla="*/ 254828 w 464334"/>
                <a:gd name="connsiteY5" fmla="*/ 0 h 702820"/>
                <a:gd name="connsiteX6" fmla="*/ 0 w 464334"/>
                <a:gd name="connsiteY6" fmla="*/ 351410 h 702820"/>
                <a:gd name="connsiteX7" fmla="*/ 254828 w 464334"/>
                <a:gd name="connsiteY7" fmla="*/ 702820 h 702820"/>
                <a:gd name="connsiteX8" fmla="*/ 354019 w 464334"/>
                <a:gd name="connsiteY8" fmla="*/ 675204 h 702820"/>
                <a:gd name="connsiteX9" fmla="*/ 394939 w 464334"/>
                <a:gd name="connsiteY9" fmla="*/ 644575 h 702820"/>
                <a:gd name="connsiteX10" fmla="*/ 393138 w 464334"/>
                <a:gd name="connsiteY10" fmla="*/ 641565 h 702820"/>
                <a:gd name="connsiteX11" fmla="*/ 441057 w 464334"/>
                <a:gd name="connsiteY11" fmla="*/ 536528 h 702820"/>
                <a:gd name="connsiteX0" fmla="*/ 461968 w 464334"/>
                <a:gd name="connsiteY0" fmla="*/ 153694 h 702820"/>
                <a:gd name="connsiteX1" fmla="*/ 464334 w 464334"/>
                <a:gd name="connsiteY1" fmla="*/ 151923 h 702820"/>
                <a:gd name="connsiteX2" fmla="*/ 435019 w 464334"/>
                <a:gd name="connsiteY2" fmla="*/ 102926 h 702820"/>
                <a:gd name="connsiteX3" fmla="*/ 306185 w 464334"/>
                <a:gd name="connsiteY3" fmla="*/ 7139 h 702820"/>
                <a:gd name="connsiteX4" fmla="*/ 254828 w 464334"/>
                <a:gd name="connsiteY4" fmla="*/ 0 h 702820"/>
                <a:gd name="connsiteX5" fmla="*/ 0 w 464334"/>
                <a:gd name="connsiteY5" fmla="*/ 351410 h 702820"/>
                <a:gd name="connsiteX6" fmla="*/ 254828 w 464334"/>
                <a:gd name="connsiteY6" fmla="*/ 702820 h 702820"/>
                <a:gd name="connsiteX7" fmla="*/ 354019 w 464334"/>
                <a:gd name="connsiteY7" fmla="*/ 675204 h 702820"/>
                <a:gd name="connsiteX8" fmla="*/ 394939 w 464334"/>
                <a:gd name="connsiteY8" fmla="*/ 644575 h 702820"/>
                <a:gd name="connsiteX9" fmla="*/ 393138 w 464334"/>
                <a:gd name="connsiteY9" fmla="*/ 641565 h 702820"/>
                <a:gd name="connsiteX10" fmla="*/ 441057 w 464334"/>
                <a:gd name="connsiteY10" fmla="*/ 536528 h 702820"/>
                <a:gd name="connsiteX0" fmla="*/ 461968 w 464334"/>
                <a:gd name="connsiteY0" fmla="*/ 153694 h 702820"/>
                <a:gd name="connsiteX1" fmla="*/ 464334 w 464334"/>
                <a:gd name="connsiteY1" fmla="*/ 151923 h 702820"/>
                <a:gd name="connsiteX2" fmla="*/ 435019 w 464334"/>
                <a:gd name="connsiteY2" fmla="*/ 102926 h 702820"/>
                <a:gd name="connsiteX3" fmla="*/ 306185 w 464334"/>
                <a:gd name="connsiteY3" fmla="*/ 7139 h 702820"/>
                <a:gd name="connsiteX4" fmla="*/ 254828 w 464334"/>
                <a:gd name="connsiteY4" fmla="*/ 0 h 702820"/>
                <a:gd name="connsiteX5" fmla="*/ 0 w 464334"/>
                <a:gd name="connsiteY5" fmla="*/ 351410 h 702820"/>
                <a:gd name="connsiteX6" fmla="*/ 254828 w 464334"/>
                <a:gd name="connsiteY6" fmla="*/ 702820 h 702820"/>
                <a:gd name="connsiteX7" fmla="*/ 354019 w 464334"/>
                <a:gd name="connsiteY7" fmla="*/ 675204 h 702820"/>
                <a:gd name="connsiteX8" fmla="*/ 394939 w 464334"/>
                <a:gd name="connsiteY8" fmla="*/ 644575 h 702820"/>
                <a:gd name="connsiteX9" fmla="*/ 393138 w 464334"/>
                <a:gd name="connsiteY9" fmla="*/ 641565 h 702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4334" h="702820">
                  <a:moveTo>
                    <a:pt x="461968" y="153694"/>
                  </a:moveTo>
                  <a:lnTo>
                    <a:pt x="464334" y="151923"/>
                  </a:lnTo>
                  <a:lnTo>
                    <a:pt x="435019" y="102926"/>
                  </a:lnTo>
                  <a:cubicBezTo>
                    <a:pt x="400433" y="55231"/>
                    <a:pt x="355951" y="21183"/>
                    <a:pt x="306185" y="7139"/>
                  </a:cubicBezTo>
                  <a:cubicBezTo>
                    <a:pt x="289596" y="2458"/>
                    <a:pt x="272420" y="0"/>
                    <a:pt x="254828" y="0"/>
                  </a:cubicBezTo>
                  <a:cubicBezTo>
                    <a:pt x="114090" y="0"/>
                    <a:pt x="0" y="157332"/>
                    <a:pt x="0" y="351410"/>
                  </a:cubicBezTo>
                  <a:cubicBezTo>
                    <a:pt x="0" y="545488"/>
                    <a:pt x="114090" y="702820"/>
                    <a:pt x="254828" y="702820"/>
                  </a:cubicBezTo>
                  <a:cubicBezTo>
                    <a:pt x="290013" y="702820"/>
                    <a:pt x="323532" y="692987"/>
                    <a:pt x="354019" y="675204"/>
                  </a:cubicBezTo>
                  <a:lnTo>
                    <a:pt x="394939" y="644575"/>
                  </a:lnTo>
                  <a:lnTo>
                    <a:pt x="393138" y="641565"/>
                  </a:lnTo>
                </a:path>
              </a:pathLst>
            </a:cu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33" name="月 132">
              <a:extLst>
                <a:ext uri="{FF2B5EF4-FFF2-40B4-BE49-F238E27FC236}">
                  <a16:creationId xmlns:a16="http://schemas.microsoft.com/office/drawing/2014/main" id="{1DE48578-5B87-4984-B3D6-B3E57B4ECE3F}"/>
                </a:ext>
              </a:extLst>
            </p:cNvPr>
            <p:cNvSpPr/>
            <p:nvPr/>
          </p:nvSpPr>
          <p:spPr bwMode="auto">
            <a:xfrm rot="15300000" flipH="1">
              <a:off x="3290912" y="4093112"/>
              <a:ext cx="87612" cy="469653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1C280CD3-BEDC-4427-A9FC-79F5F146785F}"/>
                </a:ext>
              </a:extLst>
            </p:cNvPr>
            <p:cNvSpPr/>
            <p:nvPr/>
          </p:nvSpPr>
          <p:spPr bwMode="auto">
            <a:xfrm rot="16200000" flipV="1">
              <a:off x="3214828" y="4649848"/>
              <a:ext cx="421719" cy="805613"/>
            </a:xfrm>
            <a:custGeom>
              <a:avLst/>
              <a:gdLst>
                <a:gd name="connsiteX0" fmla="*/ 52908 w 421719"/>
                <a:gd name="connsiteY0" fmla="*/ 0 h 1082805"/>
                <a:gd name="connsiteX1" fmla="*/ 225192 w 421719"/>
                <a:gd name="connsiteY1" fmla="*/ 0 h 1082805"/>
                <a:gd name="connsiteX2" fmla="*/ 225192 w 421719"/>
                <a:gd name="connsiteY2" fmla="*/ 277192 h 1082805"/>
                <a:gd name="connsiteX3" fmla="*/ 248956 w 421719"/>
                <a:gd name="connsiteY3" fmla="*/ 288743 h 1082805"/>
                <a:gd name="connsiteX4" fmla="*/ 406671 w 421719"/>
                <a:gd name="connsiteY4" fmla="*/ 588582 h 1082805"/>
                <a:gd name="connsiteX5" fmla="*/ 411554 w 421719"/>
                <a:gd name="connsiteY5" fmla="*/ 621954 h 1082805"/>
                <a:gd name="connsiteX6" fmla="*/ 416957 w 421719"/>
                <a:gd name="connsiteY6" fmla="*/ 629968 h 1082805"/>
                <a:gd name="connsiteX7" fmla="*/ 421538 w 421719"/>
                <a:gd name="connsiteY7" fmla="*/ 652657 h 1082805"/>
                <a:gd name="connsiteX8" fmla="*/ 421538 w 421719"/>
                <a:gd name="connsiteY8" fmla="*/ 690184 h 1082805"/>
                <a:gd name="connsiteX9" fmla="*/ 421719 w 421719"/>
                <a:gd name="connsiteY9" fmla="*/ 691421 h 1082805"/>
                <a:gd name="connsiteX10" fmla="*/ 421538 w 421719"/>
                <a:gd name="connsiteY10" fmla="*/ 714323 h 1082805"/>
                <a:gd name="connsiteX11" fmla="*/ 421538 w 421719"/>
                <a:gd name="connsiteY11" fmla="*/ 849033 h 1082805"/>
                <a:gd name="connsiteX12" fmla="*/ 419698 w 421719"/>
                <a:gd name="connsiteY12" fmla="*/ 858149 h 1082805"/>
                <a:gd name="connsiteX13" fmla="*/ 419941 w 421719"/>
                <a:gd name="connsiteY13" fmla="*/ 861644 h 1082805"/>
                <a:gd name="connsiteX14" fmla="*/ 417566 w 421719"/>
                <a:gd name="connsiteY14" fmla="*/ 868709 h 1082805"/>
                <a:gd name="connsiteX15" fmla="*/ 416957 w 421719"/>
                <a:gd name="connsiteY15" fmla="*/ 871722 h 1082805"/>
                <a:gd name="connsiteX16" fmla="*/ 416150 w 421719"/>
                <a:gd name="connsiteY16" fmla="*/ 872920 h 1082805"/>
                <a:gd name="connsiteX17" fmla="*/ 412564 w 421719"/>
                <a:gd name="connsiteY17" fmla="*/ 883584 h 1082805"/>
                <a:gd name="connsiteX18" fmla="*/ 314376 w 421719"/>
                <a:gd name="connsiteY18" fmla="*/ 1053650 h 1082805"/>
                <a:gd name="connsiteX19" fmla="*/ 234750 w 421719"/>
                <a:gd name="connsiteY19" fmla="*/ 1074986 h 1082805"/>
                <a:gd name="connsiteX20" fmla="*/ 213414 w 421719"/>
                <a:gd name="connsiteY20" fmla="*/ 995360 h 1082805"/>
                <a:gd name="connsiteX21" fmla="*/ 304958 w 421719"/>
                <a:gd name="connsiteY21" fmla="*/ 836802 h 1082805"/>
                <a:gd name="connsiteX22" fmla="*/ 304958 w 421719"/>
                <a:gd name="connsiteY22" fmla="*/ 782743 h 1082805"/>
                <a:gd name="connsiteX23" fmla="*/ 288659 w 421719"/>
                <a:gd name="connsiteY23" fmla="*/ 790282 h 1082805"/>
                <a:gd name="connsiteX24" fmla="*/ 246784 w 421719"/>
                <a:gd name="connsiteY24" fmla="*/ 774894 h 1082805"/>
                <a:gd name="connsiteX25" fmla="*/ 174508 w 421719"/>
                <a:gd name="connsiteY25" fmla="*/ 708253 h 1082805"/>
                <a:gd name="connsiteX26" fmla="*/ 173544 w 421719"/>
                <a:gd name="connsiteY26" fmla="*/ 708707 h 1082805"/>
                <a:gd name="connsiteX27" fmla="*/ 138565 w 421719"/>
                <a:gd name="connsiteY27" fmla="*/ 839249 h 1082805"/>
                <a:gd name="connsiteX28" fmla="*/ 52251 w 421719"/>
                <a:gd name="connsiteY28" fmla="*/ 889082 h 1082805"/>
                <a:gd name="connsiteX29" fmla="*/ 2418 w 421719"/>
                <a:gd name="connsiteY29" fmla="*/ 802768 h 1082805"/>
                <a:gd name="connsiteX30" fmla="*/ 66144 w 421719"/>
                <a:gd name="connsiteY30" fmla="*/ 564940 h 1082805"/>
                <a:gd name="connsiteX31" fmla="*/ 39040 w 421719"/>
                <a:gd name="connsiteY31" fmla="*/ 456329 h 1082805"/>
                <a:gd name="connsiteX32" fmla="*/ 26837 w 421719"/>
                <a:gd name="connsiteY32" fmla="*/ 301838 h 1082805"/>
                <a:gd name="connsiteX33" fmla="*/ 52908 w 421719"/>
                <a:gd name="connsiteY33" fmla="*/ 277552 h 1082805"/>
                <a:gd name="connsiteX0" fmla="*/ 52908 w 421719"/>
                <a:gd name="connsiteY0" fmla="*/ 0 h 1082805"/>
                <a:gd name="connsiteX1" fmla="*/ 225192 w 421719"/>
                <a:gd name="connsiteY1" fmla="*/ 277192 h 1082805"/>
                <a:gd name="connsiteX2" fmla="*/ 248956 w 421719"/>
                <a:gd name="connsiteY2" fmla="*/ 288743 h 1082805"/>
                <a:gd name="connsiteX3" fmla="*/ 406671 w 421719"/>
                <a:gd name="connsiteY3" fmla="*/ 588582 h 1082805"/>
                <a:gd name="connsiteX4" fmla="*/ 411554 w 421719"/>
                <a:gd name="connsiteY4" fmla="*/ 621954 h 1082805"/>
                <a:gd name="connsiteX5" fmla="*/ 416957 w 421719"/>
                <a:gd name="connsiteY5" fmla="*/ 629968 h 1082805"/>
                <a:gd name="connsiteX6" fmla="*/ 421538 w 421719"/>
                <a:gd name="connsiteY6" fmla="*/ 652657 h 1082805"/>
                <a:gd name="connsiteX7" fmla="*/ 421538 w 421719"/>
                <a:gd name="connsiteY7" fmla="*/ 690184 h 1082805"/>
                <a:gd name="connsiteX8" fmla="*/ 421719 w 421719"/>
                <a:gd name="connsiteY8" fmla="*/ 691421 h 1082805"/>
                <a:gd name="connsiteX9" fmla="*/ 421538 w 421719"/>
                <a:gd name="connsiteY9" fmla="*/ 714323 h 1082805"/>
                <a:gd name="connsiteX10" fmla="*/ 421538 w 421719"/>
                <a:gd name="connsiteY10" fmla="*/ 849033 h 1082805"/>
                <a:gd name="connsiteX11" fmla="*/ 419698 w 421719"/>
                <a:gd name="connsiteY11" fmla="*/ 858149 h 1082805"/>
                <a:gd name="connsiteX12" fmla="*/ 419941 w 421719"/>
                <a:gd name="connsiteY12" fmla="*/ 861644 h 1082805"/>
                <a:gd name="connsiteX13" fmla="*/ 417566 w 421719"/>
                <a:gd name="connsiteY13" fmla="*/ 868709 h 1082805"/>
                <a:gd name="connsiteX14" fmla="*/ 416957 w 421719"/>
                <a:gd name="connsiteY14" fmla="*/ 871722 h 1082805"/>
                <a:gd name="connsiteX15" fmla="*/ 416150 w 421719"/>
                <a:gd name="connsiteY15" fmla="*/ 872920 h 1082805"/>
                <a:gd name="connsiteX16" fmla="*/ 412564 w 421719"/>
                <a:gd name="connsiteY16" fmla="*/ 883584 h 1082805"/>
                <a:gd name="connsiteX17" fmla="*/ 314376 w 421719"/>
                <a:gd name="connsiteY17" fmla="*/ 1053650 h 1082805"/>
                <a:gd name="connsiteX18" fmla="*/ 234750 w 421719"/>
                <a:gd name="connsiteY18" fmla="*/ 1074986 h 1082805"/>
                <a:gd name="connsiteX19" fmla="*/ 213414 w 421719"/>
                <a:gd name="connsiteY19" fmla="*/ 995360 h 1082805"/>
                <a:gd name="connsiteX20" fmla="*/ 304958 w 421719"/>
                <a:gd name="connsiteY20" fmla="*/ 836802 h 1082805"/>
                <a:gd name="connsiteX21" fmla="*/ 304958 w 421719"/>
                <a:gd name="connsiteY21" fmla="*/ 782743 h 1082805"/>
                <a:gd name="connsiteX22" fmla="*/ 288659 w 421719"/>
                <a:gd name="connsiteY22" fmla="*/ 790282 h 1082805"/>
                <a:gd name="connsiteX23" fmla="*/ 246784 w 421719"/>
                <a:gd name="connsiteY23" fmla="*/ 774894 h 1082805"/>
                <a:gd name="connsiteX24" fmla="*/ 174508 w 421719"/>
                <a:gd name="connsiteY24" fmla="*/ 708253 h 1082805"/>
                <a:gd name="connsiteX25" fmla="*/ 173544 w 421719"/>
                <a:gd name="connsiteY25" fmla="*/ 708707 h 1082805"/>
                <a:gd name="connsiteX26" fmla="*/ 138565 w 421719"/>
                <a:gd name="connsiteY26" fmla="*/ 839249 h 1082805"/>
                <a:gd name="connsiteX27" fmla="*/ 52251 w 421719"/>
                <a:gd name="connsiteY27" fmla="*/ 889082 h 1082805"/>
                <a:gd name="connsiteX28" fmla="*/ 2418 w 421719"/>
                <a:gd name="connsiteY28" fmla="*/ 802768 h 1082805"/>
                <a:gd name="connsiteX29" fmla="*/ 66144 w 421719"/>
                <a:gd name="connsiteY29" fmla="*/ 564940 h 1082805"/>
                <a:gd name="connsiteX30" fmla="*/ 39040 w 421719"/>
                <a:gd name="connsiteY30" fmla="*/ 456329 h 1082805"/>
                <a:gd name="connsiteX31" fmla="*/ 26837 w 421719"/>
                <a:gd name="connsiteY31" fmla="*/ 301838 h 1082805"/>
                <a:gd name="connsiteX32" fmla="*/ 52908 w 421719"/>
                <a:gd name="connsiteY32" fmla="*/ 277552 h 1082805"/>
                <a:gd name="connsiteX33" fmla="*/ 52908 w 421719"/>
                <a:gd name="connsiteY33" fmla="*/ 0 h 1082805"/>
                <a:gd name="connsiteX0" fmla="*/ 52908 w 421719"/>
                <a:gd name="connsiteY0" fmla="*/ 360 h 805613"/>
                <a:gd name="connsiteX1" fmla="*/ 225192 w 421719"/>
                <a:gd name="connsiteY1" fmla="*/ 0 h 805613"/>
                <a:gd name="connsiteX2" fmla="*/ 248956 w 421719"/>
                <a:gd name="connsiteY2" fmla="*/ 11551 h 805613"/>
                <a:gd name="connsiteX3" fmla="*/ 406671 w 421719"/>
                <a:gd name="connsiteY3" fmla="*/ 311390 h 805613"/>
                <a:gd name="connsiteX4" fmla="*/ 411554 w 421719"/>
                <a:gd name="connsiteY4" fmla="*/ 344762 h 805613"/>
                <a:gd name="connsiteX5" fmla="*/ 416957 w 421719"/>
                <a:gd name="connsiteY5" fmla="*/ 352776 h 805613"/>
                <a:gd name="connsiteX6" fmla="*/ 421538 w 421719"/>
                <a:gd name="connsiteY6" fmla="*/ 375465 h 805613"/>
                <a:gd name="connsiteX7" fmla="*/ 421538 w 421719"/>
                <a:gd name="connsiteY7" fmla="*/ 412992 h 805613"/>
                <a:gd name="connsiteX8" fmla="*/ 421719 w 421719"/>
                <a:gd name="connsiteY8" fmla="*/ 414229 h 805613"/>
                <a:gd name="connsiteX9" fmla="*/ 421538 w 421719"/>
                <a:gd name="connsiteY9" fmla="*/ 437131 h 805613"/>
                <a:gd name="connsiteX10" fmla="*/ 421538 w 421719"/>
                <a:gd name="connsiteY10" fmla="*/ 571841 h 805613"/>
                <a:gd name="connsiteX11" fmla="*/ 419698 w 421719"/>
                <a:gd name="connsiteY11" fmla="*/ 580957 h 805613"/>
                <a:gd name="connsiteX12" fmla="*/ 419941 w 421719"/>
                <a:gd name="connsiteY12" fmla="*/ 584452 h 805613"/>
                <a:gd name="connsiteX13" fmla="*/ 417566 w 421719"/>
                <a:gd name="connsiteY13" fmla="*/ 591517 h 805613"/>
                <a:gd name="connsiteX14" fmla="*/ 416957 w 421719"/>
                <a:gd name="connsiteY14" fmla="*/ 594530 h 805613"/>
                <a:gd name="connsiteX15" fmla="*/ 416150 w 421719"/>
                <a:gd name="connsiteY15" fmla="*/ 595728 h 805613"/>
                <a:gd name="connsiteX16" fmla="*/ 412564 w 421719"/>
                <a:gd name="connsiteY16" fmla="*/ 606392 h 805613"/>
                <a:gd name="connsiteX17" fmla="*/ 314376 w 421719"/>
                <a:gd name="connsiteY17" fmla="*/ 776458 h 805613"/>
                <a:gd name="connsiteX18" fmla="*/ 234750 w 421719"/>
                <a:gd name="connsiteY18" fmla="*/ 797794 h 805613"/>
                <a:gd name="connsiteX19" fmla="*/ 213414 w 421719"/>
                <a:gd name="connsiteY19" fmla="*/ 718168 h 805613"/>
                <a:gd name="connsiteX20" fmla="*/ 304958 w 421719"/>
                <a:gd name="connsiteY20" fmla="*/ 559610 h 805613"/>
                <a:gd name="connsiteX21" fmla="*/ 304958 w 421719"/>
                <a:gd name="connsiteY21" fmla="*/ 505551 h 805613"/>
                <a:gd name="connsiteX22" fmla="*/ 288659 w 421719"/>
                <a:gd name="connsiteY22" fmla="*/ 513090 h 805613"/>
                <a:gd name="connsiteX23" fmla="*/ 246784 w 421719"/>
                <a:gd name="connsiteY23" fmla="*/ 497702 h 805613"/>
                <a:gd name="connsiteX24" fmla="*/ 174508 w 421719"/>
                <a:gd name="connsiteY24" fmla="*/ 431061 h 805613"/>
                <a:gd name="connsiteX25" fmla="*/ 173544 w 421719"/>
                <a:gd name="connsiteY25" fmla="*/ 431515 h 805613"/>
                <a:gd name="connsiteX26" fmla="*/ 138565 w 421719"/>
                <a:gd name="connsiteY26" fmla="*/ 562057 h 805613"/>
                <a:gd name="connsiteX27" fmla="*/ 52251 w 421719"/>
                <a:gd name="connsiteY27" fmla="*/ 611890 h 805613"/>
                <a:gd name="connsiteX28" fmla="*/ 2418 w 421719"/>
                <a:gd name="connsiteY28" fmla="*/ 525576 h 805613"/>
                <a:gd name="connsiteX29" fmla="*/ 66144 w 421719"/>
                <a:gd name="connsiteY29" fmla="*/ 287748 h 805613"/>
                <a:gd name="connsiteX30" fmla="*/ 39040 w 421719"/>
                <a:gd name="connsiteY30" fmla="*/ 179137 h 805613"/>
                <a:gd name="connsiteX31" fmla="*/ 26837 w 421719"/>
                <a:gd name="connsiteY31" fmla="*/ 24646 h 805613"/>
                <a:gd name="connsiteX32" fmla="*/ 52908 w 421719"/>
                <a:gd name="connsiteY32" fmla="*/ 360 h 805613"/>
                <a:gd name="connsiteX0" fmla="*/ 52908 w 421719"/>
                <a:gd name="connsiteY0" fmla="*/ 360 h 805613"/>
                <a:gd name="connsiteX1" fmla="*/ 225192 w 421719"/>
                <a:gd name="connsiteY1" fmla="*/ 0 h 805613"/>
                <a:gd name="connsiteX2" fmla="*/ 248956 w 421719"/>
                <a:gd name="connsiteY2" fmla="*/ 11551 h 805613"/>
                <a:gd name="connsiteX3" fmla="*/ 406671 w 421719"/>
                <a:gd name="connsiteY3" fmla="*/ 311390 h 805613"/>
                <a:gd name="connsiteX4" fmla="*/ 416957 w 421719"/>
                <a:gd name="connsiteY4" fmla="*/ 352776 h 805613"/>
                <a:gd name="connsiteX5" fmla="*/ 421538 w 421719"/>
                <a:gd name="connsiteY5" fmla="*/ 375465 h 805613"/>
                <a:gd name="connsiteX6" fmla="*/ 421538 w 421719"/>
                <a:gd name="connsiteY6" fmla="*/ 412992 h 805613"/>
                <a:gd name="connsiteX7" fmla="*/ 421719 w 421719"/>
                <a:gd name="connsiteY7" fmla="*/ 414229 h 805613"/>
                <a:gd name="connsiteX8" fmla="*/ 421538 w 421719"/>
                <a:gd name="connsiteY8" fmla="*/ 437131 h 805613"/>
                <a:gd name="connsiteX9" fmla="*/ 421538 w 421719"/>
                <a:gd name="connsiteY9" fmla="*/ 571841 h 805613"/>
                <a:gd name="connsiteX10" fmla="*/ 419698 w 421719"/>
                <a:gd name="connsiteY10" fmla="*/ 580957 h 805613"/>
                <a:gd name="connsiteX11" fmla="*/ 419941 w 421719"/>
                <a:gd name="connsiteY11" fmla="*/ 584452 h 805613"/>
                <a:gd name="connsiteX12" fmla="*/ 417566 w 421719"/>
                <a:gd name="connsiteY12" fmla="*/ 591517 h 805613"/>
                <a:gd name="connsiteX13" fmla="*/ 416957 w 421719"/>
                <a:gd name="connsiteY13" fmla="*/ 594530 h 805613"/>
                <a:gd name="connsiteX14" fmla="*/ 416150 w 421719"/>
                <a:gd name="connsiteY14" fmla="*/ 595728 h 805613"/>
                <a:gd name="connsiteX15" fmla="*/ 412564 w 421719"/>
                <a:gd name="connsiteY15" fmla="*/ 606392 h 805613"/>
                <a:gd name="connsiteX16" fmla="*/ 314376 w 421719"/>
                <a:gd name="connsiteY16" fmla="*/ 776458 h 805613"/>
                <a:gd name="connsiteX17" fmla="*/ 234750 w 421719"/>
                <a:gd name="connsiteY17" fmla="*/ 797794 h 805613"/>
                <a:gd name="connsiteX18" fmla="*/ 213414 w 421719"/>
                <a:gd name="connsiteY18" fmla="*/ 718168 h 805613"/>
                <a:gd name="connsiteX19" fmla="*/ 304958 w 421719"/>
                <a:gd name="connsiteY19" fmla="*/ 559610 h 805613"/>
                <a:gd name="connsiteX20" fmla="*/ 304958 w 421719"/>
                <a:gd name="connsiteY20" fmla="*/ 505551 h 805613"/>
                <a:gd name="connsiteX21" fmla="*/ 288659 w 421719"/>
                <a:gd name="connsiteY21" fmla="*/ 513090 h 805613"/>
                <a:gd name="connsiteX22" fmla="*/ 246784 w 421719"/>
                <a:gd name="connsiteY22" fmla="*/ 497702 h 805613"/>
                <a:gd name="connsiteX23" fmla="*/ 174508 w 421719"/>
                <a:gd name="connsiteY23" fmla="*/ 431061 h 805613"/>
                <a:gd name="connsiteX24" fmla="*/ 173544 w 421719"/>
                <a:gd name="connsiteY24" fmla="*/ 431515 h 805613"/>
                <a:gd name="connsiteX25" fmla="*/ 138565 w 421719"/>
                <a:gd name="connsiteY25" fmla="*/ 562057 h 805613"/>
                <a:gd name="connsiteX26" fmla="*/ 52251 w 421719"/>
                <a:gd name="connsiteY26" fmla="*/ 611890 h 805613"/>
                <a:gd name="connsiteX27" fmla="*/ 2418 w 421719"/>
                <a:gd name="connsiteY27" fmla="*/ 525576 h 805613"/>
                <a:gd name="connsiteX28" fmla="*/ 66144 w 421719"/>
                <a:gd name="connsiteY28" fmla="*/ 287748 h 805613"/>
                <a:gd name="connsiteX29" fmla="*/ 39040 w 421719"/>
                <a:gd name="connsiteY29" fmla="*/ 179137 h 805613"/>
                <a:gd name="connsiteX30" fmla="*/ 26837 w 421719"/>
                <a:gd name="connsiteY30" fmla="*/ 24646 h 805613"/>
                <a:gd name="connsiteX31" fmla="*/ 52908 w 421719"/>
                <a:gd name="connsiteY31" fmla="*/ 360 h 805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421719" h="805613">
                  <a:moveTo>
                    <a:pt x="52908" y="360"/>
                  </a:moveTo>
                  <a:lnTo>
                    <a:pt x="225192" y="0"/>
                  </a:lnTo>
                  <a:lnTo>
                    <a:pt x="248956" y="11551"/>
                  </a:lnTo>
                  <a:cubicBezTo>
                    <a:pt x="332301" y="72021"/>
                    <a:pt x="382900" y="199947"/>
                    <a:pt x="406671" y="311390"/>
                  </a:cubicBezTo>
                  <a:lnTo>
                    <a:pt x="416957" y="352776"/>
                  </a:lnTo>
                  <a:cubicBezTo>
                    <a:pt x="419907" y="359750"/>
                    <a:pt x="421538" y="367417"/>
                    <a:pt x="421538" y="375465"/>
                  </a:cubicBezTo>
                  <a:lnTo>
                    <a:pt x="421538" y="412992"/>
                  </a:lnTo>
                  <a:cubicBezTo>
                    <a:pt x="421598" y="413404"/>
                    <a:pt x="421659" y="413817"/>
                    <a:pt x="421719" y="414229"/>
                  </a:cubicBezTo>
                  <a:cubicBezTo>
                    <a:pt x="421659" y="421863"/>
                    <a:pt x="421598" y="429497"/>
                    <a:pt x="421538" y="437131"/>
                  </a:cubicBezTo>
                  <a:lnTo>
                    <a:pt x="421538" y="571841"/>
                  </a:lnTo>
                  <a:lnTo>
                    <a:pt x="419698" y="580957"/>
                  </a:lnTo>
                  <a:lnTo>
                    <a:pt x="419941" y="584452"/>
                  </a:lnTo>
                  <a:lnTo>
                    <a:pt x="417566" y="591517"/>
                  </a:lnTo>
                  <a:lnTo>
                    <a:pt x="416957" y="594530"/>
                  </a:lnTo>
                  <a:lnTo>
                    <a:pt x="416150" y="595728"/>
                  </a:lnTo>
                  <a:lnTo>
                    <a:pt x="412564" y="606392"/>
                  </a:lnTo>
                  <a:lnTo>
                    <a:pt x="314376" y="776458"/>
                  </a:lnTo>
                  <a:cubicBezTo>
                    <a:pt x="298279" y="804338"/>
                    <a:pt x="262630" y="813891"/>
                    <a:pt x="234750" y="797794"/>
                  </a:cubicBezTo>
                  <a:cubicBezTo>
                    <a:pt x="206870" y="781698"/>
                    <a:pt x="197318" y="746048"/>
                    <a:pt x="213414" y="718168"/>
                  </a:cubicBezTo>
                  <a:lnTo>
                    <a:pt x="304958" y="559610"/>
                  </a:lnTo>
                  <a:lnTo>
                    <a:pt x="304958" y="505551"/>
                  </a:lnTo>
                  <a:lnTo>
                    <a:pt x="288659" y="513090"/>
                  </a:lnTo>
                  <a:cubicBezTo>
                    <a:pt x="273754" y="513695"/>
                    <a:pt x="258618" y="508613"/>
                    <a:pt x="246784" y="497702"/>
                  </a:cubicBezTo>
                  <a:lnTo>
                    <a:pt x="174508" y="431061"/>
                  </a:lnTo>
                  <a:lnTo>
                    <a:pt x="173544" y="431515"/>
                  </a:lnTo>
                  <a:lnTo>
                    <a:pt x="138565" y="562057"/>
                  </a:lnTo>
                  <a:cubicBezTo>
                    <a:pt x="128491" y="599653"/>
                    <a:pt x="89847" y="621964"/>
                    <a:pt x="52251" y="611890"/>
                  </a:cubicBezTo>
                  <a:cubicBezTo>
                    <a:pt x="14655" y="601816"/>
                    <a:pt x="-7656" y="563172"/>
                    <a:pt x="2418" y="525576"/>
                  </a:cubicBezTo>
                  <a:lnTo>
                    <a:pt x="66144" y="287748"/>
                  </a:lnTo>
                  <a:lnTo>
                    <a:pt x="39040" y="179137"/>
                  </a:lnTo>
                  <a:cubicBezTo>
                    <a:pt x="20770" y="112378"/>
                    <a:pt x="7367" y="59847"/>
                    <a:pt x="26837" y="24646"/>
                  </a:cubicBezTo>
                  <a:lnTo>
                    <a:pt x="52908" y="36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35" name="台形 229">
              <a:extLst>
                <a:ext uri="{FF2B5EF4-FFF2-40B4-BE49-F238E27FC236}">
                  <a16:creationId xmlns:a16="http://schemas.microsoft.com/office/drawing/2014/main" id="{2A238BFB-3FAE-4366-A53B-FA70D611F773}"/>
                </a:ext>
              </a:extLst>
            </p:cNvPr>
            <p:cNvSpPr/>
            <p:nvPr/>
          </p:nvSpPr>
          <p:spPr bwMode="auto">
            <a:xfrm rot="8251247" flipH="1">
              <a:off x="3794031" y="5018278"/>
              <a:ext cx="370433" cy="788797"/>
            </a:xfrm>
            <a:custGeom>
              <a:avLst/>
              <a:gdLst>
                <a:gd name="connsiteX0" fmla="*/ 0 w 370433"/>
                <a:gd name="connsiteY0" fmla="*/ 788797 h 788797"/>
                <a:gd name="connsiteX1" fmla="*/ 140842 w 370433"/>
                <a:gd name="connsiteY1" fmla="*/ 0 h 788797"/>
                <a:gd name="connsiteX2" fmla="*/ 229591 w 370433"/>
                <a:gd name="connsiteY2" fmla="*/ 0 h 788797"/>
                <a:gd name="connsiteX3" fmla="*/ 370433 w 370433"/>
                <a:gd name="connsiteY3" fmla="*/ 788797 h 788797"/>
                <a:gd name="connsiteX4" fmla="*/ 0 w 370433"/>
                <a:gd name="connsiteY4" fmla="*/ 788797 h 788797"/>
                <a:gd name="connsiteX0" fmla="*/ 0 w 370433"/>
                <a:gd name="connsiteY0" fmla="*/ 791696 h 791696"/>
                <a:gd name="connsiteX1" fmla="*/ 140842 w 370433"/>
                <a:gd name="connsiteY1" fmla="*/ 2899 h 791696"/>
                <a:gd name="connsiteX2" fmla="*/ 174602 w 370433"/>
                <a:gd name="connsiteY2" fmla="*/ 0 h 791696"/>
                <a:gd name="connsiteX3" fmla="*/ 229591 w 370433"/>
                <a:gd name="connsiteY3" fmla="*/ 2899 h 791696"/>
                <a:gd name="connsiteX4" fmla="*/ 370433 w 370433"/>
                <a:gd name="connsiteY4" fmla="*/ 791696 h 791696"/>
                <a:gd name="connsiteX5" fmla="*/ 0 w 370433"/>
                <a:gd name="connsiteY5" fmla="*/ 791696 h 791696"/>
                <a:gd name="connsiteX0" fmla="*/ 174602 w 370433"/>
                <a:gd name="connsiteY0" fmla="*/ 0 h 791696"/>
                <a:gd name="connsiteX1" fmla="*/ 229591 w 370433"/>
                <a:gd name="connsiteY1" fmla="*/ 2899 h 791696"/>
                <a:gd name="connsiteX2" fmla="*/ 370433 w 370433"/>
                <a:gd name="connsiteY2" fmla="*/ 791696 h 791696"/>
                <a:gd name="connsiteX3" fmla="*/ 0 w 370433"/>
                <a:gd name="connsiteY3" fmla="*/ 791696 h 791696"/>
                <a:gd name="connsiteX4" fmla="*/ 140842 w 370433"/>
                <a:gd name="connsiteY4" fmla="*/ 2899 h 791696"/>
                <a:gd name="connsiteX5" fmla="*/ 266042 w 370433"/>
                <a:gd name="connsiteY5" fmla="*/ 91440 h 791696"/>
                <a:gd name="connsiteX0" fmla="*/ 174602 w 370433"/>
                <a:gd name="connsiteY0" fmla="*/ 0 h 791696"/>
                <a:gd name="connsiteX1" fmla="*/ 229591 w 370433"/>
                <a:gd name="connsiteY1" fmla="*/ 2899 h 791696"/>
                <a:gd name="connsiteX2" fmla="*/ 370433 w 370433"/>
                <a:gd name="connsiteY2" fmla="*/ 791696 h 791696"/>
                <a:gd name="connsiteX3" fmla="*/ 0 w 370433"/>
                <a:gd name="connsiteY3" fmla="*/ 791696 h 791696"/>
                <a:gd name="connsiteX4" fmla="*/ 140842 w 370433"/>
                <a:gd name="connsiteY4" fmla="*/ 2899 h 791696"/>
                <a:gd name="connsiteX0" fmla="*/ 229591 w 370433"/>
                <a:gd name="connsiteY0" fmla="*/ 0 h 788797"/>
                <a:gd name="connsiteX1" fmla="*/ 370433 w 370433"/>
                <a:gd name="connsiteY1" fmla="*/ 788797 h 788797"/>
                <a:gd name="connsiteX2" fmla="*/ 0 w 370433"/>
                <a:gd name="connsiteY2" fmla="*/ 788797 h 788797"/>
                <a:gd name="connsiteX3" fmla="*/ 140842 w 370433"/>
                <a:gd name="connsiteY3" fmla="*/ 0 h 788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0433" h="788797">
                  <a:moveTo>
                    <a:pt x="229591" y="0"/>
                  </a:moveTo>
                  <a:lnTo>
                    <a:pt x="370433" y="788797"/>
                  </a:lnTo>
                  <a:lnTo>
                    <a:pt x="0" y="788797"/>
                  </a:lnTo>
                  <a:lnTo>
                    <a:pt x="140842" y="0"/>
                  </a:lnTo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36" name="台形 135">
              <a:extLst>
                <a:ext uri="{FF2B5EF4-FFF2-40B4-BE49-F238E27FC236}">
                  <a16:creationId xmlns:a16="http://schemas.microsoft.com/office/drawing/2014/main" id="{E51309C9-4DF0-40A0-8BE2-0EDCC86822E5}"/>
                </a:ext>
              </a:extLst>
            </p:cNvPr>
            <p:cNvSpPr/>
            <p:nvPr/>
          </p:nvSpPr>
          <p:spPr bwMode="auto">
            <a:xfrm rot="8251247" flipH="1">
              <a:off x="3520392" y="5055922"/>
              <a:ext cx="435322" cy="194358"/>
            </a:xfrm>
            <a:prstGeom prst="trapezoid">
              <a:avLst>
                <a:gd name="adj" fmla="val 20612"/>
              </a:avLst>
            </a:prstGeom>
            <a:solidFill>
              <a:schemeClr val="accent6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</p:grp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9D920CE1-BD31-4154-A4AD-61D93B481D84}"/>
              </a:ext>
            </a:extLst>
          </p:cNvPr>
          <p:cNvGrpSpPr/>
          <p:nvPr/>
        </p:nvGrpSpPr>
        <p:grpSpPr>
          <a:xfrm>
            <a:off x="2679535" y="768273"/>
            <a:ext cx="923331" cy="1671278"/>
            <a:chOff x="-4725737" y="2849139"/>
            <a:chExt cx="2624011" cy="4749597"/>
          </a:xfrm>
        </p:grpSpPr>
        <p:sp>
          <p:nvSpPr>
            <p:cNvPr id="148" name="台形 147">
              <a:extLst>
                <a:ext uri="{FF2B5EF4-FFF2-40B4-BE49-F238E27FC236}">
                  <a16:creationId xmlns:a16="http://schemas.microsoft.com/office/drawing/2014/main" id="{FA4DA05B-2D5B-4B80-A122-8C7F821E5AD6}"/>
                </a:ext>
              </a:extLst>
            </p:cNvPr>
            <p:cNvSpPr/>
            <p:nvPr/>
          </p:nvSpPr>
          <p:spPr bwMode="auto">
            <a:xfrm rot="19800000" flipH="1">
              <a:off x="-3030351" y="5583695"/>
              <a:ext cx="253038" cy="538484"/>
            </a:xfrm>
            <a:prstGeom prst="trapezoid">
              <a:avLst>
                <a:gd name="adj" fmla="val 25108"/>
              </a:avLst>
            </a:pr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4BD096E4-7562-40EC-8FE4-B8CEFEDCAF23}"/>
                </a:ext>
              </a:extLst>
            </p:cNvPr>
            <p:cNvGrpSpPr/>
            <p:nvPr/>
          </p:nvGrpSpPr>
          <p:grpSpPr>
            <a:xfrm>
              <a:off x="-4725737" y="2849139"/>
              <a:ext cx="2624011" cy="4749597"/>
              <a:chOff x="9525261" y="1217135"/>
              <a:chExt cx="2624011" cy="4749597"/>
            </a:xfrm>
          </p:grpSpPr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B7779047-84CA-4A57-828A-04D2461BC1F9}"/>
                  </a:ext>
                </a:extLst>
              </p:cNvPr>
              <p:cNvGrpSpPr/>
              <p:nvPr/>
            </p:nvGrpSpPr>
            <p:grpSpPr>
              <a:xfrm>
                <a:off x="10908679" y="5066289"/>
                <a:ext cx="279088" cy="895660"/>
                <a:chOff x="15382603" y="4983717"/>
                <a:chExt cx="279088" cy="895660"/>
              </a:xfrm>
            </p:grpSpPr>
            <p:sp>
              <p:nvSpPr>
                <p:cNvPr id="194" name="四角形: 角を丸くする 193">
                  <a:extLst>
                    <a:ext uri="{FF2B5EF4-FFF2-40B4-BE49-F238E27FC236}">
                      <a16:creationId xmlns:a16="http://schemas.microsoft.com/office/drawing/2014/main" id="{B977AC41-AAE6-473F-B733-8C56B21332AD}"/>
                    </a:ext>
                  </a:extLst>
                </p:cNvPr>
                <p:cNvSpPr/>
                <p:nvPr/>
              </p:nvSpPr>
              <p:spPr bwMode="auto">
                <a:xfrm>
                  <a:off x="15382603" y="5374961"/>
                  <a:ext cx="279088" cy="50441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5" name="四角形: 角を丸くする 194">
                  <a:extLst>
                    <a:ext uri="{FF2B5EF4-FFF2-40B4-BE49-F238E27FC236}">
                      <a16:creationId xmlns:a16="http://schemas.microsoft.com/office/drawing/2014/main" id="{5866ECB1-3CE6-4F81-9B2A-E9A3EE10C1DF}"/>
                    </a:ext>
                  </a:extLst>
                </p:cNvPr>
                <p:cNvSpPr/>
                <p:nvPr/>
              </p:nvSpPr>
              <p:spPr bwMode="auto">
                <a:xfrm>
                  <a:off x="15413782" y="5137243"/>
                  <a:ext cx="213821" cy="5022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6" name="四角形: 角を丸くする 195">
                  <a:extLst>
                    <a:ext uri="{FF2B5EF4-FFF2-40B4-BE49-F238E27FC236}">
                      <a16:creationId xmlns:a16="http://schemas.microsoft.com/office/drawing/2014/main" id="{FD00D25F-80F7-4D47-BE99-8A01775398FB}"/>
                    </a:ext>
                  </a:extLst>
                </p:cNvPr>
                <p:cNvSpPr/>
                <p:nvPr/>
              </p:nvSpPr>
              <p:spPr bwMode="auto">
                <a:xfrm>
                  <a:off x="15413033" y="4983717"/>
                  <a:ext cx="215320" cy="5983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CAE7FB5E-C290-4FD8-B953-F0FB418AA1BD}"/>
                  </a:ext>
                </a:extLst>
              </p:cNvPr>
              <p:cNvGrpSpPr/>
              <p:nvPr/>
            </p:nvGrpSpPr>
            <p:grpSpPr>
              <a:xfrm>
                <a:off x="9525261" y="1217135"/>
                <a:ext cx="2624011" cy="4614279"/>
                <a:chOff x="5116141" y="1217135"/>
                <a:chExt cx="2624011" cy="4614279"/>
              </a:xfrm>
            </p:grpSpPr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060C904F-2FA5-456D-853D-0EDCE19B11AF}"/>
                    </a:ext>
                  </a:extLst>
                </p:cNvPr>
                <p:cNvSpPr/>
                <p:nvPr/>
              </p:nvSpPr>
              <p:spPr bwMode="auto">
                <a:xfrm>
                  <a:off x="5183021" y="1217135"/>
                  <a:ext cx="2483760" cy="2130272"/>
                </a:xfrm>
                <a:custGeom>
                  <a:avLst/>
                  <a:gdLst>
                    <a:gd name="connsiteX0" fmla="*/ 1065136 w 2483760"/>
                    <a:gd name="connsiteY0" fmla="*/ 0 h 2130272"/>
                    <a:gd name="connsiteX1" fmla="*/ 1174040 w 2483760"/>
                    <a:gd name="connsiteY1" fmla="*/ 5499 h 2130272"/>
                    <a:gd name="connsiteX2" fmla="*/ 1241880 w 2483760"/>
                    <a:gd name="connsiteY2" fmla="*/ 15853 h 2130272"/>
                    <a:gd name="connsiteX3" fmla="*/ 1309720 w 2483760"/>
                    <a:gd name="connsiteY3" fmla="*/ 5499 h 2130272"/>
                    <a:gd name="connsiteX4" fmla="*/ 1418624 w 2483760"/>
                    <a:gd name="connsiteY4" fmla="*/ 0 h 2130272"/>
                    <a:gd name="connsiteX5" fmla="*/ 2483760 w 2483760"/>
                    <a:gd name="connsiteY5" fmla="*/ 1065136 h 2130272"/>
                    <a:gd name="connsiteX6" fmla="*/ 1418624 w 2483760"/>
                    <a:gd name="connsiteY6" fmla="*/ 2130272 h 2130272"/>
                    <a:gd name="connsiteX7" fmla="*/ 1309720 w 2483760"/>
                    <a:gd name="connsiteY7" fmla="*/ 2124773 h 2130272"/>
                    <a:gd name="connsiteX8" fmla="*/ 1241880 w 2483760"/>
                    <a:gd name="connsiteY8" fmla="*/ 2114419 h 2130272"/>
                    <a:gd name="connsiteX9" fmla="*/ 1174040 w 2483760"/>
                    <a:gd name="connsiteY9" fmla="*/ 2124773 h 2130272"/>
                    <a:gd name="connsiteX10" fmla="*/ 1065136 w 2483760"/>
                    <a:gd name="connsiteY10" fmla="*/ 2130272 h 2130272"/>
                    <a:gd name="connsiteX11" fmla="*/ 0 w 2483760"/>
                    <a:gd name="connsiteY11" fmla="*/ 1065136 h 2130272"/>
                    <a:gd name="connsiteX12" fmla="*/ 1065136 w 2483760"/>
                    <a:gd name="connsiteY12" fmla="*/ 0 h 21302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483760" h="2130272">
                      <a:moveTo>
                        <a:pt x="1065136" y="0"/>
                      </a:moveTo>
                      <a:cubicBezTo>
                        <a:pt x="1101902" y="0"/>
                        <a:pt x="1138233" y="1863"/>
                        <a:pt x="1174040" y="5499"/>
                      </a:cubicBezTo>
                      <a:lnTo>
                        <a:pt x="1241880" y="15853"/>
                      </a:lnTo>
                      <a:lnTo>
                        <a:pt x="1309720" y="5499"/>
                      </a:lnTo>
                      <a:cubicBezTo>
                        <a:pt x="1345527" y="1863"/>
                        <a:pt x="1381858" y="0"/>
                        <a:pt x="1418624" y="0"/>
                      </a:cubicBezTo>
                      <a:cubicBezTo>
                        <a:pt x="2006882" y="0"/>
                        <a:pt x="2483760" y="476878"/>
                        <a:pt x="2483760" y="1065136"/>
                      </a:cubicBezTo>
                      <a:cubicBezTo>
                        <a:pt x="2483760" y="1653394"/>
                        <a:pt x="2006882" y="2130272"/>
                        <a:pt x="1418624" y="2130272"/>
                      </a:cubicBezTo>
                      <a:cubicBezTo>
                        <a:pt x="1381858" y="2130272"/>
                        <a:pt x="1345527" y="2128409"/>
                        <a:pt x="1309720" y="2124773"/>
                      </a:cubicBezTo>
                      <a:lnTo>
                        <a:pt x="1241880" y="2114419"/>
                      </a:lnTo>
                      <a:lnTo>
                        <a:pt x="1174040" y="2124773"/>
                      </a:lnTo>
                      <a:cubicBezTo>
                        <a:pt x="1138233" y="2128409"/>
                        <a:pt x="1101902" y="2130272"/>
                        <a:pt x="1065136" y="2130272"/>
                      </a:cubicBezTo>
                      <a:cubicBezTo>
                        <a:pt x="476878" y="2130272"/>
                        <a:pt x="0" y="1653394"/>
                        <a:pt x="0" y="1065136"/>
                      </a:cubicBezTo>
                      <a:cubicBezTo>
                        <a:pt x="0" y="476878"/>
                        <a:pt x="476878" y="0"/>
                        <a:pt x="106513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1E96C6F1-E150-4C66-AA3C-AD01BC97DB14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5185189" y="4439931"/>
                  <a:ext cx="680964" cy="915028"/>
                </a:xfrm>
                <a:custGeom>
                  <a:avLst/>
                  <a:gdLst>
                    <a:gd name="connsiteX0" fmla="*/ 453735 w 796472"/>
                    <a:gd name="connsiteY0" fmla="*/ 8788 h 1070237"/>
                    <a:gd name="connsiteX1" fmla="*/ 432519 w 796472"/>
                    <a:gd name="connsiteY1" fmla="*/ 0 h 1070237"/>
                    <a:gd name="connsiteX2" fmla="*/ 312507 w 796472"/>
                    <a:gd name="connsiteY2" fmla="*/ 0 h 1070237"/>
                    <a:gd name="connsiteX3" fmla="*/ 282503 w 796472"/>
                    <a:gd name="connsiteY3" fmla="*/ 30004 h 1070237"/>
                    <a:gd name="connsiteX4" fmla="*/ 282503 w 796472"/>
                    <a:gd name="connsiteY4" fmla="*/ 326853 h 1070237"/>
                    <a:gd name="connsiteX5" fmla="*/ 269565 w 796472"/>
                    <a:gd name="connsiteY5" fmla="*/ 332889 h 1070237"/>
                    <a:gd name="connsiteX6" fmla="*/ 191922 w 796472"/>
                    <a:gd name="connsiteY6" fmla="*/ 493816 h 1070237"/>
                    <a:gd name="connsiteX7" fmla="*/ 195136 w 796472"/>
                    <a:gd name="connsiteY7" fmla="*/ 513567 h 1070237"/>
                    <a:gd name="connsiteX8" fmla="*/ 19153 w 796472"/>
                    <a:gd name="connsiteY8" fmla="*/ 689550 h 1070237"/>
                    <a:gd name="connsiteX9" fmla="*/ 19154 w 796472"/>
                    <a:gd name="connsiteY9" fmla="*/ 782034 h 1070237"/>
                    <a:gd name="connsiteX10" fmla="*/ 111638 w 796472"/>
                    <a:gd name="connsiteY10" fmla="*/ 782035 h 1070237"/>
                    <a:gd name="connsiteX11" fmla="*/ 232820 w 796472"/>
                    <a:gd name="connsiteY11" fmla="*/ 660852 h 1070237"/>
                    <a:gd name="connsiteX12" fmla="*/ 234013 w 796472"/>
                    <a:gd name="connsiteY12" fmla="*/ 665303 h 1070237"/>
                    <a:gd name="connsiteX13" fmla="*/ 234013 w 796472"/>
                    <a:gd name="connsiteY13" fmla="*/ 967729 h 1070237"/>
                    <a:gd name="connsiteX14" fmla="*/ 290044 w 796472"/>
                    <a:gd name="connsiteY14" fmla="*/ 1023760 h 1070237"/>
                    <a:gd name="connsiteX15" fmla="*/ 346074 w 796472"/>
                    <a:gd name="connsiteY15" fmla="*/ 967729 h 1070237"/>
                    <a:gd name="connsiteX16" fmla="*/ 346074 w 796472"/>
                    <a:gd name="connsiteY16" fmla="*/ 680712 h 1070237"/>
                    <a:gd name="connsiteX17" fmla="*/ 360428 w 796472"/>
                    <a:gd name="connsiteY17" fmla="*/ 676865 h 1070237"/>
                    <a:gd name="connsiteX18" fmla="*/ 454700 w 796472"/>
                    <a:gd name="connsiteY18" fmla="*/ 1028695 h 1070237"/>
                    <a:gd name="connsiteX19" fmla="*/ 523323 w 796472"/>
                    <a:gd name="connsiteY19" fmla="*/ 1068314 h 1070237"/>
                    <a:gd name="connsiteX20" fmla="*/ 562942 w 796472"/>
                    <a:gd name="connsiteY20" fmla="*/ 999692 h 1070237"/>
                    <a:gd name="connsiteX21" fmla="*/ 468670 w 796472"/>
                    <a:gd name="connsiteY21" fmla="*/ 647862 h 1070237"/>
                    <a:gd name="connsiteX22" fmla="*/ 477276 w 796472"/>
                    <a:gd name="connsiteY22" fmla="*/ 645556 h 1070237"/>
                    <a:gd name="connsiteX23" fmla="*/ 616166 w 796472"/>
                    <a:gd name="connsiteY23" fmla="*/ 886119 h 1070237"/>
                    <a:gd name="connsiteX24" fmla="*/ 692704 w 796472"/>
                    <a:gd name="connsiteY24" fmla="*/ 906628 h 1070237"/>
                    <a:gd name="connsiteX25" fmla="*/ 713213 w 796472"/>
                    <a:gd name="connsiteY25" fmla="*/ 830089 h 1070237"/>
                    <a:gd name="connsiteX26" fmla="*/ 589336 w 796472"/>
                    <a:gd name="connsiteY26" fmla="*/ 615530 h 1070237"/>
                    <a:gd name="connsiteX27" fmla="*/ 601261 w 796472"/>
                    <a:gd name="connsiteY27" fmla="*/ 612335 h 1070237"/>
                    <a:gd name="connsiteX28" fmla="*/ 716346 w 796472"/>
                    <a:gd name="connsiteY28" fmla="*/ 727420 h 1070237"/>
                    <a:gd name="connsiteX29" fmla="*/ 782725 w 796472"/>
                    <a:gd name="connsiteY29" fmla="*/ 727420 h 1070237"/>
                    <a:gd name="connsiteX30" fmla="*/ 782725 w 796472"/>
                    <a:gd name="connsiteY30" fmla="*/ 661041 h 1070237"/>
                    <a:gd name="connsiteX31" fmla="*/ 592096 w 796472"/>
                    <a:gd name="connsiteY31" fmla="*/ 470412 h 1070237"/>
                    <a:gd name="connsiteX32" fmla="*/ 580709 w 796472"/>
                    <a:gd name="connsiteY32" fmla="*/ 427917 h 1070237"/>
                    <a:gd name="connsiteX33" fmla="*/ 495234 w 796472"/>
                    <a:gd name="connsiteY33" fmla="*/ 316524 h 1070237"/>
                    <a:gd name="connsiteX34" fmla="*/ 462523 w 796472"/>
                    <a:gd name="connsiteY34" fmla="*/ 305268 h 1070237"/>
                    <a:gd name="connsiteX35" fmla="*/ 462523 w 796472"/>
                    <a:gd name="connsiteY35" fmla="*/ 30004 h 1070237"/>
                    <a:gd name="connsiteX36" fmla="*/ 453735 w 796472"/>
                    <a:gd name="connsiteY36" fmla="*/ 8788 h 1070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796472" h="1070237">
                      <a:moveTo>
                        <a:pt x="453735" y="8788"/>
                      </a:moveTo>
                      <a:cubicBezTo>
                        <a:pt x="448306" y="3358"/>
                        <a:pt x="440805" y="0"/>
                        <a:pt x="432519" y="0"/>
                      </a:cubicBezTo>
                      <a:lnTo>
                        <a:pt x="312507" y="0"/>
                      </a:lnTo>
                      <a:cubicBezTo>
                        <a:pt x="295936" y="0"/>
                        <a:pt x="282503" y="13433"/>
                        <a:pt x="282503" y="30004"/>
                      </a:cubicBezTo>
                      <a:lnTo>
                        <a:pt x="282503" y="326853"/>
                      </a:lnTo>
                      <a:lnTo>
                        <a:pt x="269565" y="332889"/>
                      </a:lnTo>
                      <a:cubicBezTo>
                        <a:pt x="218162" y="369029"/>
                        <a:pt x="188087" y="429935"/>
                        <a:pt x="191922" y="493816"/>
                      </a:cubicBezTo>
                      <a:lnTo>
                        <a:pt x="195136" y="513567"/>
                      </a:lnTo>
                      <a:lnTo>
                        <a:pt x="19153" y="689550"/>
                      </a:lnTo>
                      <a:cubicBezTo>
                        <a:pt x="-6385" y="715089"/>
                        <a:pt x="-6385" y="756495"/>
                        <a:pt x="19154" y="782034"/>
                      </a:cubicBezTo>
                      <a:cubicBezTo>
                        <a:pt x="44692" y="807573"/>
                        <a:pt x="86099" y="807573"/>
                        <a:pt x="111638" y="782035"/>
                      </a:cubicBezTo>
                      <a:lnTo>
                        <a:pt x="232820" y="660852"/>
                      </a:lnTo>
                      <a:lnTo>
                        <a:pt x="234013" y="665303"/>
                      </a:lnTo>
                      <a:lnTo>
                        <a:pt x="234013" y="967729"/>
                      </a:lnTo>
                      <a:cubicBezTo>
                        <a:pt x="234013" y="998673"/>
                        <a:pt x="259099" y="1023760"/>
                        <a:pt x="290044" y="1023760"/>
                      </a:cubicBezTo>
                      <a:cubicBezTo>
                        <a:pt x="320988" y="1023759"/>
                        <a:pt x="346074" y="998674"/>
                        <a:pt x="346074" y="967729"/>
                      </a:cubicBezTo>
                      <a:lnTo>
                        <a:pt x="346074" y="680712"/>
                      </a:lnTo>
                      <a:lnTo>
                        <a:pt x="360428" y="676865"/>
                      </a:lnTo>
                      <a:lnTo>
                        <a:pt x="454700" y="1028695"/>
                      </a:lnTo>
                      <a:cubicBezTo>
                        <a:pt x="462709" y="1058585"/>
                        <a:pt x="493433" y="1076323"/>
                        <a:pt x="523323" y="1068314"/>
                      </a:cubicBezTo>
                      <a:cubicBezTo>
                        <a:pt x="553213" y="1060306"/>
                        <a:pt x="570951" y="1029582"/>
                        <a:pt x="562942" y="999692"/>
                      </a:cubicBezTo>
                      <a:lnTo>
                        <a:pt x="468670" y="647862"/>
                      </a:lnTo>
                      <a:lnTo>
                        <a:pt x="477276" y="645556"/>
                      </a:lnTo>
                      <a:lnTo>
                        <a:pt x="616166" y="886119"/>
                      </a:lnTo>
                      <a:cubicBezTo>
                        <a:pt x="631638" y="912918"/>
                        <a:pt x="665905" y="922100"/>
                        <a:pt x="692704" y="906628"/>
                      </a:cubicBezTo>
                      <a:cubicBezTo>
                        <a:pt x="719503" y="891156"/>
                        <a:pt x="728684" y="856887"/>
                        <a:pt x="713213" y="830089"/>
                      </a:cubicBezTo>
                      <a:lnTo>
                        <a:pt x="589336" y="615530"/>
                      </a:lnTo>
                      <a:lnTo>
                        <a:pt x="601261" y="612335"/>
                      </a:lnTo>
                      <a:lnTo>
                        <a:pt x="716346" y="727420"/>
                      </a:lnTo>
                      <a:cubicBezTo>
                        <a:pt x="734676" y="745750"/>
                        <a:pt x="764395" y="745750"/>
                        <a:pt x="782725" y="727420"/>
                      </a:cubicBezTo>
                      <a:cubicBezTo>
                        <a:pt x="801055" y="709090"/>
                        <a:pt x="801055" y="679370"/>
                        <a:pt x="782725" y="661041"/>
                      </a:cubicBezTo>
                      <a:lnTo>
                        <a:pt x="592096" y="470412"/>
                      </a:lnTo>
                      <a:lnTo>
                        <a:pt x="580709" y="427917"/>
                      </a:lnTo>
                      <a:cubicBezTo>
                        <a:pt x="567598" y="378985"/>
                        <a:pt x="535894" y="339999"/>
                        <a:pt x="495234" y="316524"/>
                      </a:cubicBezTo>
                      <a:lnTo>
                        <a:pt x="462523" y="305268"/>
                      </a:lnTo>
                      <a:lnTo>
                        <a:pt x="462523" y="30004"/>
                      </a:lnTo>
                      <a:cubicBezTo>
                        <a:pt x="462523" y="21719"/>
                        <a:pt x="459165" y="14217"/>
                        <a:pt x="453735" y="878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63" name="グループ化 162">
                  <a:extLst>
                    <a:ext uri="{FF2B5EF4-FFF2-40B4-BE49-F238E27FC236}">
                      <a16:creationId xmlns:a16="http://schemas.microsoft.com/office/drawing/2014/main" id="{EAEC3BC1-C672-4D67-B750-45199A5E4A71}"/>
                    </a:ext>
                  </a:extLst>
                </p:cNvPr>
                <p:cNvGrpSpPr/>
                <p:nvPr/>
              </p:nvGrpSpPr>
              <p:grpSpPr>
                <a:xfrm flipH="1">
                  <a:off x="5503515" y="3878332"/>
                  <a:ext cx="582285" cy="797139"/>
                  <a:chOff x="3235465" y="3089261"/>
                  <a:chExt cx="582285" cy="797139"/>
                </a:xfrm>
                <a:solidFill>
                  <a:srgbClr val="0070C0"/>
                </a:solidFill>
              </p:grpSpPr>
              <p:sp>
                <p:nvSpPr>
                  <p:cNvPr id="192" name="台形 191">
                    <a:extLst>
                      <a:ext uri="{FF2B5EF4-FFF2-40B4-BE49-F238E27FC236}">
                        <a16:creationId xmlns:a16="http://schemas.microsoft.com/office/drawing/2014/main" id="{B0B77B70-CC31-4621-9E75-F6E484E5BA85}"/>
                      </a:ext>
                    </a:extLst>
                  </p:cNvPr>
                  <p:cNvSpPr/>
                  <p:nvPr/>
                </p:nvSpPr>
                <p:spPr bwMode="auto">
                  <a:xfrm rot="19800000" flipH="1">
                    <a:off x="3235465" y="3089261"/>
                    <a:ext cx="370433" cy="788797"/>
                  </a:xfrm>
                  <a:prstGeom prst="trapezoid">
                    <a:avLst>
                      <a:gd name="adj" fmla="val 38021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3" name="台形 192">
                    <a:extLst>
                      <a:ext uri="{FF2B5EF4-FFF2-40B4-BE49-F238E27FC236}">
                        <a16:creationId xmlns:a16="http://schemas.microsoft.com/office/drawing/2014/main" id="{C9FA44E3-1B4A-4DE6-8048-B1D4C547BED4}"/>
                      </a:ext>
                    </a:extLst>
                  </p:cNvPr>
                  <p:cNvSpPr/>
                  <p:nvPr/>
                </p:nvSpPr>
                <p:spPr bwMode="auto">
                  <a:xfrm rot="19800000" flipH="1">
                    <a:off x="3382428" y="3692042"/>
                    <a:ext cx="435322" cy="194358"/>
                  </a:xfrm>
                  <a:prstGeom prst="trapezoid">
                    <a:avLst>
                      <a:gd name="adj" fmla="val 20612"/>
                    </a:avLst>
                  </a:prstGeom>
                  <a:solidFill>
                    <a:srgbClr val="CCE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4" name="楕円 163">
                  <a:extLst>
                    <a:ext uri="{FF2B5EF4-FFF2-40B4-BE49-F238E27FC236}">
                      <a16:creationId xmlns:a16="http://schemas.microsoft.com/office/drawing/2014/main" id="{6EAC965E-E99F-4521-9903-44AFFFA75C08}"/>
                    </a:ext>
                  </a:extLst>
                </p:cNvPr>
                <p:cNvSpPr/>
                <p:nvPr/>
              </p:nvSpPr>
              <p:spPr bwMode="auto">
                <a:xfrm rot="20700000">
                  <a:off x="5116141" y="2474685"/>
                  <a:ext cx="509656" cy="70282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四角形: 角を丸くする 164">
                  <a:extLst>
                    <a:ext uri="{FF2B5EF4-FFF2-40B4-BE49-F238E27FC236}">
                      <a16:creationId xmlns:a16="http://schemas.microsoft.com/office/drawing/2014/main" id="{319313DB-9554-4647-8602-B48926DB7C5A}"/>
                    </a:ext>
                  </a:extLst>
                </p:cNvPr>
                <p:cNvSpPr/>
                <p:nvPr/>
              </p:nvSpPr>
              <p:spPr bwMode="auto">
                <a:xfrm>
                  <a:off x="6166338" y="5210654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台形 165">
                  <a:extLst>
                    <a:ext uri="{FF2B5EF4-FFF2-40B4-BE49-F238E27FC236}">
                      <a16:creationId xmlns:a16="http://schemas.microsoft.com/office/drawing/2014/main" id="{FC7BD679-1E0C-4021-8917-C78AB3505E0F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5944416" y="4681817"/>
                  <a:ext cx="967464" cy="632159"/>
                </a:xfrm>
                <a:prstGeom prst="trapezoid">
                  <a:avLst>
                    <a:gd name="adj" fmla="val 12183"/>
                  </a:avLst>
                </a:prstGeom>
                <a:pattFill prst="dotGrid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四角形: 上の 2 つの角を丸める 166">
                  <a:extLst>
                    <a:ext uri="{FF2B5EF4-FFF2-40B4-BE49-F238E27FC236}">
                      <a16:creationId xmlns:a16="http://schemas.microsoft.com/office/drawing/2014/main" id="{6EA89F26-B31F-49DC-8254-8A28DF6057CE}"/>
                    </a:ext>
                  </a:extLst>
                </p:cNvPr>
                <p:cNvSpPr/>
                <p:nvPr/>
              </p:nvSpPr>
              <p:spPr bwMode="auto">
                <a:xfrm>
                  <a:off x="5966902" y="3808586"/>
                  <a:ext cx="922490" cy="981625"/>
                </a:xfrm>
                <a:prstGeom prst="round2SameRect">
                  <a:avLst>
                    <a:gd name="adj1" fmla="val 31731"/>
                    <a:gd name="adj2" fmla="val 0"/>
                  </a:avLst>
                </a:pr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楕円 167">
                  <a:extLst>
                    <a:ext uri="{FF2B5EF4-FFF2-40B4-BE49-F238E27FC236}">
                      <a16:creationId xmlns:a16="http://schemas.microsoft.com/office/drawing/2014/main" id="{C01C082D-4DCB-4D7A-AF9F-A63BD1633B30}"/>
                    </a:ext>
                  </a:extLst>
                </p:cNvPr>
                <p:cNvSpPr/>
                <p:nvPr/>
              </p:nvSpPr>
              <p:spPr bwMode="auto">
                <a:xfrm>
                  <a:off x="6117397" y="3828552"/>
                  <a:ext cx="621500" cy="444178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楕円 168">
                  <a:extLst>
                    <a:ext uri="{FF2B5EF4-FFF2-40B4-BE49-F238E27FC236}">
                      <a16:creationId xmlns:a16="http://schemas.microsoft.com/office/drawing/2014/main" id="{020E8E4F-532C-41AD-8480-5AA991A34E8B}"/>
                    </a:ext>
                  </a:extLst>
                </p:cNvPr>
                <p:cNvSpPr/>
                <p:nvPr/>
              </p:nvSpPr>
              <p:spPr bwMode="auto">
                <a:xfrm>
                  <a:off x="6203122" y="3889586"/>
                  <a:ext cx="450050" cy="359548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台形 169">
                  <a:extLst>
                    <a:ext uri="{FF2B5EF4-FFF2-40B4-BE49-F238E27FC236}">
                      <a16:creationId xmlns:a16="http://schemas.microsoft.com/office/drawing/2014/main" id="{124B8C81-2260-4001-B50D-964C55E72D37}"/>
                    </a:ext>
                  </a:extLst>
                </p:cNvPr>
                <p:cNvSpPr/>
                <p:nvPr/>
              </p:nvSpPr>
              <p:spPr bwMode="auto">
                <a:xfrm rot="10800000">
                  <a:off x="6006517" y="3808586"/>
                  <a:ext cx="843261" cy="499495"/>
                </a:xfrm>
                <a:prstGeom prst="trapezoid">
                  <a:avLst>
                    <a:gd name="adj" fmla="val 106653"/>
                  </a:avLst>
                </a:prstGeom>
                <a:solidFill>
                  <a:srgbClr val="CCECFF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E63C1841-0D82-4151-B583-B6085D43E81B}"/>
                    </a:ext>
                  </a:extLst>
                </p:cNvPr>
                <p:cNvSpPr/>
                <p:nvPr/>
              </p:nvSpPr>
              <p:spPr bwMode="auto">
                <a:xfrm>
                  <a:off x="6248158" y="3452986"/>
                  <a:ext cx="359980" cy="855095"/>
                </a:xfrm>
                <a:custGeom>
                  <a:avLst/>
                  <a:gdLst>
                    <a:gd name="connsiteX0" fmla="*/ 176013 w 577050"/>
                    <a:gd name="connsiteY0" fmla="*/ 0 h 855095"/>
                    <a:gd name="connsiteX1" fmla="*/ 401038 w 577050"/>
                    <a:gd name="connsiteY1" fmla="*/ 0 h 855095"/>
                    <a:gd name="connsiteX2" fmla="*/ 489938 w 577050"/>
                    <a:gd name="connsiteY2" fmla="*/ 355600 h 855095"/>
                    <a:gd name="connsiteX3" fmla="*/ 577050 w 577050"/>
                    <a:gd name="connsiteY3" fmla="*/ 355600 h 855095"/>
                    <a:gd name="connsiteX4" fmla="*/ 288527 w 577050"/>
                    <a:gd name="connsiteY4" fmla="*/ 855095 h 855095"/>
                    <a:gd name="connsiteX5" fmla="*/ 288523 w 577050"/>
                    <a:gd name="connsiteY5" fmla="*/ 855095 h 855095"/>
                    <a:gd name="connsiteX6" fmla="*/ 0 w 577050"/>
                    <a:gd name="connsiteY6" fmla="*/ 355600 h 855095"/>
                    <a:gd name="connsiteX7" fmla="*/ 87113 w 577050"/>
                    <a:gd name="connsiteY7" fmla="*/ 355600 h 855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7050" h="855095">
                      <a:moveTo>
                        <a:pt x="176013" y="0"/>
                      </a:moveTo>
                      <a:lnTo>
                        <a:pt x="401038" y="0"/>
                      </a:lnTo>
                      <a:lnTo>
                        <a:pt x="489938" y="355600"/>
                      </a:lnTo>
                      <a:lnTo>
                        <a:pt x="577050" y="355600"/>
                      </a:lnTo>
                      <a:lnTo>
                        <a:pt x="288527" y="855095"/>
                      </a:lnTo>
                      <a:lnTo>
                        <a:pt x="288523" y="855095"/>
                      </a:lnTo>
                      <a:lnTo>
                        <a:pt x="0" y="355600"/>
                      </a:lnTo>
                      <a:lnTo>
                        <a:pt x="87113" y="35560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台形 171">
                  <a:extLst>
                    <a:ext uri="{FF2B5EF4-FFF2-40B4-BE49-F238E27FC236}">
                      <a16:creationId xmlns:a16="http://schemas.microsoft.com/office/drawing/2014/main" id="{4358ABB8-6B67-41F6-8A06-F7E1B521DE81}"/>
                    </a:ext>
                  </a:extLst>
                </p:cNvPr>
                <p:cNvSpPr/>
                <p:nvPr/>
              </p:nvSpPr>
              <p:spPr bwMode="auto">
                <a:xfrm rot="10800000">
                  <a:off x="6333822" y="4043832"/>
                  <a:ext cx="188653" cy="264250"/>
                </a:xfrm>
                <a:prstGeom prst="trapezoid">
                  <a:avLst>
                    <a:gd name="adj" fmla="val 68335"/>
                  </a:avLst>
                </a:prstGeom>
                <a:solidFill>
                  <a:srgbClr val="00B0F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3" name="グループ化 172">
                  <a:extLst>
                    <a:ext uri="{FF2B5EF4-FFF2-40B4-BE49-F238E27FC236}">
                      <a16:creationId xmlns:a16="http://schemas.microsoft.com/office/drawing/2014/main" id="{BD82556F-9406-4316-8C19-2E40D5B0C1ED}"/>
                    </a:ext>
                  </a:extLst>
                </p:cNvPr>
                <p:cNvGrpSpPr/>
                <p:nvPr/>
              </p:nvGrpSpPr>
              <p:grpSpPr>
                <a:xfrm rot="900000">
                  <a:off x="6279819" y="4208930"/>
                  <a:ext cx="159760" cy="561829"/>
                  <a:chOff x="4690509" y="3679682"/>
                  <a:chExt cx="159760" cy="280494"/>
                </a:xfrm>
                <a:solidFill>
                  <a:srgbClr val="FF0000"/>
                </a:solidFill>
              </p:grpSpPr>
              <p:sp>
                <p:nvSpPr>
                  <p:cNvPr id="190" name="楕円 50">
                    <a:extLst>
                      <a:ext uri="{FF2B5EF4-FFF2-40B4-BE49-F238E27FC236}">
                        <a16:creationId xmlns:a16="http://schemas.microsoft.com/office/drawing/2014/main" id="{649B3920-1B2A-4DA9-9A56-8C0A305FA5F5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4630142" y="3740049"/>
                    <a:ext cx="280494" cy="159760"/>
                  </a:xfrm>
                  <a:custGeom>
                    <a:avLst/>
                    <a:gdLst>
                      <a:gd name="connsiteX0" fmla="*/ 0 w 408583"/>
                      <a:gd name="connsiteY0" fmla="*/ 116358 h 232716"/>
                      <a:gd name="connsiteX1" fmla="*/ 204292 w 408583"/>
                      <a:gd name="connsiteY1" fmla="*/ 0 h 232716"/>
                      <a:gd name="connsiteX2" fmla="*/ 408584 w 408583"/>
                      <a:gd name="connsiteY2" fmla="*/ 116358 h 232716"/>
                      <a:gd name="connsiteX3" fmla="*/ 204292 w 408583"/>
                      <a:gd name="connsiteY3" fmla="*/ 232716 h 232716"/>
                      <a:gd name="connsiteX4" fmla="*/ 0 w 408583"/>
                      <a:gd name="connsiteY4" fmla="*/ 116358 h 232716"/>
                      <a:gd name="connsiteX0" fmla="*/ 0 w 408584"/>
                      <a:gd name="connsiteY0" fmla="*/ 116358 h 232716"/>
                      <a:gd name="connsiteX1" fmla="*/ 204292 w 408584"/>
                      <a:gd name="connsiteY1" fmla="*/ 0 h 232716"/>
                      <a:gd name="connsiteX2" fmla="*/ 408584 w 408584"/>
                      <a:gd name="connsiteY2" fmla="*/ 116358 h 232716"/>
                      <a:gd name="connsiteX3" fmla="*/ 204292 w 408584"/>
                      <a:gd name="connsiteY3" fmla="*/ 232716 h 232716"/>
                      <a:gd name="connsiteX4" fmla="*/ 0 w 408584"/>
                      <a:gd name="connsiteY4" fmla="*/ 116358 h 232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8584" h="232716">
                        <a:moveTo>
                          <a:pt x="0" y="116358"/>
                        </a:moveTo>
                        <a:cubicBezTo>
                          <a:pt x="0" y="94958"/>
                          <a:pt x="91465" y="0"/>
                          <a:pt x="204292" y="0"/>
                        </a:cubicBezTo>
                        <a:cubicBezTo>
                          <a:pt x="317119" y="0"/>
                          <a:pt x="408584" y="52095"/>
                          <a:pt x="408584" y="116358"/>
                        </a:cubicBezTo>
                        <a:cubicBezTo>
                          <a:pt x="408584" y="180621"/>
                          <a:pt x="317119" y="232716"/>
                          <a:pt x="204292" y="232716"/>
                        </a:cubicBezTo>
                        <a:cubicBezTo>
                          <a:pt x="91465" y="232716"/>
                          <a:pt x="0" y="137758"/>
                          <a:pt x="0" y="116358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1" name="楕円 50">
                    <a:extLst>
                      <a:ext uri="{FF2B5EF4-FFF2-40B4-BE49-F238E27FC236}">
                        <a16:creationId xmlns:a16="http://schemas.microsoft.com/office/drawing/2014/main" id="{85B9E04B-5C38-428F-A9FC-B93C01A1EF43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4719983" y="3725649"/>
                    <a:ext cx="100814" cy="79640"/>
                  </a:xfrm>
                  <a:custGeom>
                    <a:avLst/>
                    <a:gdLst>
                      <a:gd name="connsiteX0" fmla="*/ 0 w 408583"/>
                      <a:gd name="connsiteY0" fmla="*/ 116358 h 232716"/>
                      <a:gd name="connsiteX1" fmla="*/ 204292 w 408583"/>
                      <a:gd name="connsiteY1" fmla="*/ 0 h 232716"/>
                      <a:gd name="connsiteX2" fmla="*/ 408584 w 408583"/>
                      <a:gd name="connsiteY2" fmla="*/ 116358 h 232716"/>
                      <a:gd name="connsiteX3" fmla="*/ 204292 w 408583"/>
                      <a:gd name="connsiteY3" fmla="*/ 232716 h 232716"/>
                      <a:gd name="connsiteX4" fmla="*/ 0 w 408583"/>
                      <a:gd name="connsiteY4" fmla="*/ 116358 h 232716"/>
                      <a:gd name="connsiteX0" fmla="*/ 0 w 408584"/>
                      <a:gd name="connsiteY0" fmla="*/ 116358 h 232716"/>
                      <a:gd name="connsiteX1" fmla="*/ 204292 w 408584"/>
                      <a:gd name="connsiteY1" fmla="*/ 0 h 232716"/>
                      <a:gd name="connsiteX2" fmla="*/ 408584 w 408584"/>
                      <a:gd name="connsiteY2" fmla="*/ 116358 h 232716"/>
                      <a:gd name="connsiteX3" fmla="*/ 204292 w 408584"/>
                      <a:gd name="connsiteY3" fmla="*/ 232716 h 232716"/>
                      <a:gd name="connsiteX4" fmla="*/ 0 w 408584"/>
                      <a:gd name="connsiteY4" fmla="*/ 116358 h 232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8584" h="232716">
                        <a:moveTo>
                          <a:pt x="0" y="116358"/>
                        </a:moveTo>
                        <a:cubicBezTo>
                          <a:pt x="0" y="94958"/>
                          <a:pt x="91465" y="0"/>
                          <a:pt x="204292" y="0"/>
                        </a:cubicBezTo>
                        <a:cubicBezTo>
                          <a:pt x="317119" y="0"/>
                          <a:pt x="408584" y="52095"/>
                          <a:pt x="408584" y="116358"/>
                        </a:cubicBezTo>
                        <a:cubicBezTo>
                          <a:pt x="408584" y="180621"/>
                          <a:pt x="317119" y="232716"/>
                          <a:pt x="204292" y="232716"/>
                        </a:cubicBezTo>
                        <a:cubicBezTo>
                          <a:pt x="91465" y="232716"/>
                          <a:pt x="0" y="137758"/>
                          <a:pt x="0" y="116358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4" name="楕円 173">
                  <a:extLst>
                    <a:ext uri="{FF2B5EF4-FFF2-40B4-BE49-F238E27FC236}">
                      <a16:creationId xmlns:a16="http://schemas.microsoft.com/office/drawing/2014/main" id="{D474D0B4-EE23-4151-8189-412F7E45FCAF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7230496" y="2474684"/>
                  <a:ext cx="509656" cy="70282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楕円 174">
                  <a:extLst>
                    <a:ext uri="{FF2B5EF4-FFF2-40B4-BE49-F238E27FC236}">
                      <a16:creationId xmlns:a16="http://schemas.microsoft.com/office/drawing/2014/main" id="{A5BEB31E-0A48-491B-9D30-0BE232D25851}"/>
                    </a:ext>
                  </a:extLst>
                </p:cNvPr>
                <p:cNvSpPr/>
                <p:nvPr/>
              </p:nvSpPr>
              <p:spPr bwMode="auto">
                <a:xfrm>
                  <a:off x="5282372" y="1423088"/>
                  <a:ext cx="2291550" cy="22915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四角形: 角を丸くする 175">
                  <a:extLst>
                    <a:ext uri="{FF2B5EF4-FFF2-40B4-BE49-F238E27FC236}">
                      <a16:creationId xmlns:a16="http://schemas.microsoft.com/office/drawing/2014/main" id="{F23A595E-F70F-4E96-B079-8693F197818F}"/>
                    </a:ext>
                  </a:extLst>
                </p:cNvPr>
                <p:cNvSpPr/>
                <p:nvPr/>
              </p:nvSpPr>
              <p:spPr bwMode="auto">
                <a:xfrm>
                  <a:off x="6166338" y="5518006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7" name="グループ化 176">
                  <a:extLst>
                    <a:ext uri="{FF2B5EF4-FFF2-40B4-BE49-F238E27FC236}">
                      <a16:creationId xmlns:a16="http://schemas.microsoft.com/office/drawing/2014/main" id="{B1B64DA0-5F52-4EAE-AA6A-009F9CE310B3}"/>
                    </a:ext>
                  </a:extLst>
                </p:cNvPr>
                <p:cNvGrpSpPr/>
                <p:nvPr/>
              </p:nvGrpSpPr>
              <p:grpSpPr>
                <a:xfrm rot="20700000">
                  <a:off x="6418456" y="4208929"/>
                  <a:ext cx="159760" cy="561829"/>
                  <a:chOff x="4690509" y="3679682"/>
                  <a:chExt cx="159760" cy="280494"/>
                </a:xfrm>
                <a:solidFill>
                  <a:srgbClr val="FF0000"/>
                </a:solidFill>
              </p:grpSpPr>
              <p:sp>
                <p:nvSpPr>
                  <p:cNvPr id="188" name="楕円 50">
                    <a:extLst>
                      <a:ext uri="{FF2B5EF4-FFF2-40B4-BE49-F238E27FC236}">
                        <a16:creationId xmlns:a16="http://schemas.microsoft.com/office/drawing/2014/main" id="{1001A902-0FC1-472A-8480-1B5EC6600326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4630142" y="3740049"/>
                    <a:ext cx="280494" cy="159760"/>
                  </a:xfrm>
                  <a:custGeom>
                    <a:avLst/>
                    <a:gdLst>
                      <a:gd name="connsiteX0" fmla="*/ 0 w 408583"/>
                      <a:gd name="connsiteY0" fmla="*/ 116358 h 232716"/>
                      <a:gd name="connsiteX1" fmla="*/ 204292 w 408583"/>
                      <a:gd name="connsiteY1" fmla="*/ 0 h 232716"/>
                      <a:gd name="connsiteX2" fmla="*/ 408584 w 408583"/>
                      <a:gd name="connsiteY2" fmla="*/ 116358 h 232716"/>
                      <a:gd name="connsiteX3" fmla="*/ 204292 w 408583"/>
                      <a:gd name="connsiteY3" fmla="*/ 232716 h 232716"/>
                      <a:gd name="connsiteX4" fmla="*/ 0 w 408583"/>
                      <a:gd name="connsiteY4" fmla="*/ 116358 h 232716"/>
                      <a:gd name="connsiteX0" fmla="*/ 0 w 408584"/>
                      <a:gd name="connsiteY0" fmla="*/ 116358 h 232716"/>
                      <a:gd name="connsiteX1" fmla="*/ 204292 w 408584"/>
                      <a:gd name="connsiteY1" fmla="*/ 0 h 232716"/>
                      <a:gd name="connsiteX2" fmla="*/ 408584 w 408584"/>
                      <a:gd name="connsiteY2" fmla="*/ 116358 h 232716"/>
                      <a:gd name="connsiteX3" fmla="*/ 204292 w 408584"/>
                      <a:gd name="connsiteY3" fmla="*/ 232716 h 232716"/>
                      <a:gd name="connsiteX4" fmla="*/ 0 w 408584"/>
                      <a:gd name="connsiteY4" fmla="*/ 116358 h 232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8584" h="232716">
                        <a:moveTo>
                          <a:pt x="0" y="116358"/>
                        </a:moveTo>
                        <a:cubicBezTo>
                          <a:pt x="0" y="94958"/>
                          <a:pt x="91465" y="0"/>
                          <a:pt x="204292" y="0"/>
                        </a:cubicBezTo>
                        <a:cubicBezTo>
                          <a:pt x="317119" y="0"/>
                          <a:pt x="408584" y="52095"/>
                          <a:pt x="408584" y="116358"/>
                        </a:cubicBezTo>
                        <a:cubicBezTo>
                          <a:pt x="408584" y="180621"/>
                          <a:pt x="317119" y="232716"/>
                          <a:pt x="204292" y="232716"/>
                        </a:cubicBezTo>
                        <a:cubicBezTo>
                          <a:pt x="91465" y="232716"/>
                          <a:pt x="0" y="137758"/>
                          <a:pt x="0" y="116358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9" name="楕円 50">
                    <a:extLst>
                      <a:ext uri="{FF2B5EF4-FFF2-40B4-BE49-F238E27FC236}">
                        <a16:creationId xmlns:a16="http://schemas.microsoft.com/office/drawing/2014/main" id="{A9875255-2ACD-4D74-9670-530857F99E5B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4719983" y="3725649"/>
                    <a:ext cx="100814" cy="79640"/>
                  </a:xfrm>
                  <a:custGeom>
                    <a:avLst/>
                    <a:gdLst>
                      <a:gd name="connsiteX0" fmla="*/ 0 w 408583"/>
                      <a:gd name="connsiteY0" fmla="*/ 116358 h 232716"/>
                      <a:gd name="connsiteX1" fmla="*/ 204292 w 408583"/>
                      <a:gd name="connsiteY1" fmla="*/ 0 h 232716"/>
                      <a:gd name="connsiteX2" fmla="*/ 408584 w 408583"/>
                      <a:gd name="connsiteY2" fmla="*/ 116358 h 232716"/>
                      <a:gd name="connsiteX3" fmla="*/ 204292 w 408583"/>
                      <a:gd name="connsiteY3" fmla="*/ 232716 h 232716"/>
                      <a:gd name="connsiteX4" fmla="*/ 0 w 408583"/>
                      <a:gd name="connsiteY4" fmla="*/ 116358 h 232716"/>
                      <a:gd name="connsiteX0" fmla="*/ 0 w 408584"/>
                      <a:gd name="connsiteY0" fmla="*/ 116358 h 232716"/>
                      <a:gd name="connsiteX1" fmla="*/ 204292 w 408584"/>
                      <a:gd name="connsiteY1" fmla="*/ 0 h 232716"/>
                      <a:gd name="connsiteX2" fmla="*/ 408584 w 408584"/>
                      <a:gd name="connsiteY2" fmla="*/ 116358 h 232716"/>
                      <a:gd name="connsiteX3" fmla="*/ 204292 w 408584"/>
                      <a:gd name="connsiteY3" fmla="*/ 232716 h 232716"/>
                      <a:gd name="connsiteX4" fmla="*/ 0 w 408584"/>
                      <a:gd name="connsiteY4" fmla="*/ 116358 h 232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8584" h="232716">
                        <a:moveTo>
                          <a:pt x="0" y="116358"/>
                        </a:moveTo>
                        <a:cubicBezTo>
                          <a:pt x="0" y="94958"/>
                          <a:pt x="91465" y="0"/>
                          <a:pt x="204292" y="0"/>
                        </a:cubicBezTo>
                        <a:cubicBezTo>
                          <a:pt x="317119" y="0"/>
                          <a:pt x="408584" y="52095"/>
                          <a:pt x="408584" y="116358"/>
                        </a:cubicBezTo>
                        <a:cubicBezTo>
                          <a:pt x="408584" y="180621"/>
                          <a:pt x="317119" y="232716"/>
                          <a:pt x="204292" y="232716"/>
                        </a:cubicBezTo>
                        <a:cubicBezTo>
                          <a:pt x="91465" y="232716"/>
                          <a:pt x="0" y="137758"/>
                          <a:pt x="0" y="116358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8" name="楕円 177">
                  <a:extLst>
                    <a:ext uri="{FF2B5EF4-FFF2-40B4-BE49-F238E27FC236}">
                      <a16:creationId xmlns:a16="http://schemas.microsoft.com/office/drawing/2014/main" id="{D97865D9-3F99-4AED-8D08-EAA7DAC752A8}"/>
                    </a:ext>
                  </a:extLst>
                </p:cNvPr>
                <p:cNvSpPr/>
                <p:nvPr/>
              </p:nvSpPr>
              <p:spPr bwMode="auto">
                <a:xfrm>
                  <a:off x="6330314" y="4191914"/>
                  <a:ext cx="192712" cy="135015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CBD12772-012D-4138-8B9F-48BA89B9A8CC}"/>
                    </a:ext>
                  </a:extLst>
                </p:cNvPr>
                <p:cNvSpPr/>
                <p:nvPr/>
              </p:nvSpPr>
              <p:spPr bwMode="auto">
                <a:xfrm flipH="1">
                  <a:off x="5223030" y="1302655"/>
                  <a:ext cx="2416175" cy="1360675"/>
                </a:xfrm>
                <a:custGeom>
                  <a:avLst/>
                  <a:gdLst>
                    <a:gd name="connsiteX0" fmla="*/ 1149242 w 2416175"/>
                    <a:gd name="connsiteY0" fmla="*/ 0 h 1360675"/>
                    <a:gd name="connsiteX1" fmla="*/ 837925 w 2416175"/>
                    <a:gd name="connsiteY1" fmla="*/ 44199 h 1360675"/>
                    <a:gd name="connsiteX2" fmla="*/ 93310 w 2416175"/>
                    <a:gd name="connsiteY2" fmla="*/ 628321 h 1360675"/>
                    <a:gd name="connsiteX3" fmla="*/ 62063 w 2416175"/>
                    <a:gd name="connsiteY3" fmla="*/ 718728 h 1360675"/>
                    <a:gd name="connsiteX4" fmla="*/ 41269 w 2416175"/>
                    <a:gd name="connsiteY4" fmla="*/ 758980 h 1360675"/>
                    <a:gd name="connsiteX5" fmla="*/ 0 w 2416175"/>
                    <a:gd name="connsiteY5" fmla="*/ 974753 h 1360675"/>
                    <a:gd name="connsiteX6" fmla="*/ 241643 w 2416175"/>
                    <a:gd name="connsiteY6" fmla="*/ 1360675 h 1360675"/>
                    <a:gd name="connsiteX7" fmla="*/ 241643 w 2416175"/>
                    <a:gd name="connsiteY7" fmla="*/ 1360674 h 1360675"/>
                    <a:gd name="connsiteX8" fmla="*/ 202328 w 2416175"/>
                    <a:gd name="connsiteY8" fmla="*/ 1171119 h 1360675"/>
                    <a:gd name="connsiteX9" fmla="*/ 193974 w 2416175"/>
                    <a:gd name="connsiteY9" fmla="*/ 1045938 h 1360675"/>
                    <a:gd name="connsiteX10" fmla="*/ 211787 w 2416175"/>
                    <a:gd name="connsiteY10" fmla="*/ 1098350 h 1360675"/>
                    <a:gd name="connsiteX11" fmla="*/ 412161 w 2416175"/>
                    <a:gd name="connsiteY11" fmla="*/ 1268500 h 1360675"/>
                    <a:gd name="connsiteX12" fmla="*/ 412161 w 2416175"/>
                    <a:gd name="connsiteY12" fmla="*/ 1268499 h 1360675"/>
                    <a:gd name="connsiteX13" fmla="*/ 372846 w 2416175"/>
                    <a:gd name="connsiteY13" fmla="*/ 1078943 h 1360675"/>
                    <a:gd name="connsiteX14" fmla="*/ 364492 w 2416175"/>
                    <a:gd name="connsiteY14" fmla="*/ 953762 h 1360675"/>
                    <a:gd name="connsiteX15" fmla="*/ 382305 w 2416175"/>
                    <a:gd name="connsiteY15" fmla="*/ 1006174 h 1360675"/>
                    <a:gd name="connsiteX16" fmla="*/ 582679 w 2416175"/>
                    <a:gd name="connsiteY16" fmla="*/ 1176324 h 1360675"/>
                    <a:gd name="connsiteX17" fmla="*/ 582679 w 2416175"/>
                    <a:gd name="connsiteY17" fmla="*/ 1176323 h 1360675"/>
                    <a:gd name="connsiteX18" fmla="*/ 543364 w 2416175"/>
                    <a:gd name="connsiteY18" fmla="*/ 986767 h 1360675"/>
                    <a:gd name="connsiteX19" fmla="*/ 535010 w 2416175"/>
                    <a:gd name="connsiteY19" fmla="*/ 861586 h 1360675"/>
                    <a:gd name="connsiteX20" fmla="*/ 552823 w 2416175"/>
                    <a:gd name="connsiteY20" fmla="*/ 913998 h 1360675"/>
                    <a:gd name="connsiteX21" fmla="*/ 753197 w 2416175"/>
                    <a:gd name="connsiteY21" fmla="*/ 1084147 h 1360675"/>
                    <a:gd name="connsiteX22" fmla="*/ 753197 w 2416175"/>
                    <a:gd name="connsiteY22" fmla="*/ 1084147 h 1360675"/>
                    <a:gd name="connsiteX23" fmla="*/ 713882 w 2416175"/>
                    <a:gd name="connsiteY23" fmla="*/ 894591 h 1360675"/>
                    <a:gd name="connsiteX24" fmla="*/ 705528 w 2416175"/>
                    <a:gd name="connsiteY24" fmla="*/ 769409 h 1360675"/>
                    <a:gd name="connsiteX25" fmla="*/ 723341 w 2416175"/>
                    <a:gd name="connsiteY25" fmla="*/ 821822 h 1360675"/>
                    <a:gd name="connsiteX26" fmla="*/ 923715 w 2416175"/>
                    <a:gd name="connsiteY26" fmla="*/ 991971 h 1360675"/>
                    <a:gd name="connsiteX27" fmla="*/ 923715 w 2416175"/>
                    <a:gd name="connsiteY27" fmla="*/ 991970 h 1360675"/>
                    <a:gd name="connsiteX28" fmla="*/ 884400 w 2416175"/>
                    <a:gd name="connsiteY28" fmla="*/ 802415 h 1360675"/>
                    <a:gd name="connsiteX29" fmla="*/ 876047 w 2416175"/>
                    <a:gd name="connsiteY29" fmla="*/ 677240 h 1360675"/>
                    <a:gd name="connsiteX30" fmla="*/ 893857 w 2416175"/>
                    <a:gd name="connsiteY30" fmla="*/ 729646 h 1360675"/>
                    <a:gd name="connsiteX31" fmla="*/ 1094231 w 2416175"/>
                    <a:gd name="connsiteY31" fmla="*/ 899795 h 1360675"/>
                    <a:gd name="connsiteX32" fmla="*/ 1094231 w 2416175"/>
                    <a:gd name="connsiteY32" fmla="*/ 899794 h 1360675"/>
                    <a:gd name="connsiteX33" fmla="*/ 1054916 w 2416175"/>
                    <a:gd name="connsiteY33" fmla="*/ 710239 h 1360675"/>
                    <a:gd name="connsiteX34" fmla="*/ 1045771 w 2416175"/>
                    <a:gd name="connsiteY34" fmla="*/ 573200 h 1360675"/>
                    <a:gd name="connsiteX35" fmla="*/ 1118331 w 2416175"/>
                    <a:gd name="connsiteY35" fmla="*/ 556196 h 1360675"/>
                    <a:gd name="connsiteX36" fmla="*/ 1241750 w 2416175"/>
                    <a:gd name="connsiteY36" fmla="*/ 535417 h 1360675"/>
                    <a:gd name="connsiteX37" fmla="*/ 1303744 w 2416175"/>
                    <a:gd name="connsiteY37" fmla="*/ 545642 h 1360675"/>
                    <a:gd name="connsiteX38" fmla="*/ 1371194 w 2416175"/>
                    <a:gd name="connsiteY38" fmla="*/ 561371 h 1360675"/>
                    <a:gd name="connsiteX39" fmla="*/ 1361259 w 2416175"/>
                    <a:gd name="connsiteY39" fmla="*/ 710239 h 1360675"/>
                    <a:gd name="connsiteX40" fmla="*/ 1321944 w 2416175"/>
                    <a:gd name="connsiteY40" fmla="*/ 899794 h 1360675"/>
                    <a:gd name="connsiteX41" fmla="*/ 1321944 w 2416175"/>
                    <a:gd name="connsiteY41" fmla="*/ 899795 h 1360675"/>
                    <a:gd name="connsiteX42" fmla="*/ 1522318 w 2416175"/>
                    <a:gd name="connsiteY42" fmla="*/ 729646 h 1360675"/>
                    <a:gd name="connsiteX43" fmla="*/ 1540128 w 2416175"/>
                    <a:gd name="connsiteY43" fmla="*/ 677240 h 1360675"/>
                    <a:gd name="connsiteX44" fmla="*/ 1531775 w 2416175"/>
                    <a:gd name="connsiteY44" fmla="*/ 802415 h 1360675"/>
                    <a:gd name="connsiteX45" fmla="*/ 1492460 w 2416175"/>
                    <a:gd name="connsiteY45" fmla="*/ 991970 h 1360675"/>
                    <a:gd name="connsiteX46" fmla="*/ 1492460 w 2416175"/>
                    <a:gd name="connsiteY46" fmla="*/ 991971 h 1360675"/>
                    <a:gd name="connsiteX47" fmla="*/ 1692834 w 2416175"/>
                    <a:gd name="connsiteY47" fmla="*/ 821822 h 1360675"/>
                    <a:gd name="connsiteX48" fmla="*/ 1710647 w 2416175"/>
                    <a:gd name="connsiteY48" fmla="*/ 769409 h 1360675"/>
                    <a:gd name="connsiteX49" fmla="*/ 1702293 w 2416175"/>
                    <a:gd name="connsiteY49" fmla="*/ 894591 h 1360675"/>
                    <a:gd name="connsiteX50" fmla="*/ 1662978 w 2416175"/>
                    <a:gd name="connsiteY50" fmla="*/ 1084147 h 1360675"/>
                    <a:gd name="connsiteX51" fmla="*/ 1662978 w 2416175"/>
                    <a:gd name="connsiteY51" fmla="*/ 1084147 h 1360675"/>
                    <a:gd name="connsiteX52" fmla="*/ 1863352 w 2416175"/>
                    <a:gd name="connsiteY52" fmla="*/ 913998 h 1360675"/>
                    <a:gd name="connsiteX53" fmla="*/ 1881165 w 2416175"/>
                    <a:gd name="connsiteY53" fmla="*/ 861586 h 1360675"/>
                    <a:gd name="connsiteX54" fmla="*/ 1872811 w 2416175"/>
                    <a:gd name="connsiteY54" fmla="*/ 986767 h 1360675"/>
                    <a:gd name="connsiteX55" fmla="*/ 1833496 w 2416175"/>
                    <a:gd name="connsiteY55" fmla="*/ 1176323 h 1360675"/>
                    <a:gd name="connsiteX56" fmla="*/ 1833496 w 2416175"/>
                    <a:gd name="connsiteY56" fmla="*/ 1176324 h 1360675"/>
                    <a:gd name="connsiteX57" fmla="*/ 2033870 w 2416175"/>
                    <a:gd name="connsiteY57" fmla="*/ 1006174 h 1360675"/>
                    <a:gd name="connsiteX58" fmla="*/ 2051683 w 2416175"/>
                    <a:gd name="connsiteY58" fmla="*/ 953762 h 1360675"/>
                    <a:gd name="connsiteX59" fmla="*/ 2043329 w 2416175"/>
                    <a:gd name="connsiteY59" fmla="*/ 1078943 h 1360675"/>
                    <a:gd name="connsiteX60" fmla="*/ 2004014 w 2416175"/>
                    <a:gd name="connsiteY60" fmla="*/ 1268499 h 1360675"/>
                    <a:gd name="connsiteX61" fmla="*/ 2004014 w 2416175"/>
                    <a:gd name="connsiteY61" fmla="*/ 1268500 h 1360675"/>
                    <a:gd name="connsiteX62" fmla="*/ 2204388 w 2416175"/>
                    <a:gd name="connsiteY62" fmla="*/ 1098350 h 1360675"/>
                    <a:gd name="connsiteX63" fmla="*/ 2222201 w 2416175"/>
                    <a:gd name="connsiteY63" fmla="*/ 1045938 h 1360675"/>
                    <a:gd name="connsiteX64" fmla="*/ 2213847 w 2416175"/>
                    <a:gd name="connsiteY64" fmla="*/ 1171119 h 1360675"/>
                    <a:gd name="connsiteX65" fmla="*/ 2174532 w 2416175"/>
                    <a:gd name="connsiteY65" fmla="*/ 1360674 h 1360675"/>
                    <a:gd name="connsiteX66" fmla="*/ 2174532 w 2416175"/>
                    <a:gd name="connsiteY66" fmla="*/ 1360675 h 1360675"/>
                    <a:gd name="connsiteX67" fmla="*/ 2416175 w 2416175"/>
                    <a:gd name="connsiteY67" fmla="*/ 974753 h 1360675"/>
                    <a:gd name="connsiteX68" fmla="*/ 2374906 w 2416175"/>
                    <a:gd name="connsiteY68" fmla="*/ 758980 h 1360675"/>
                    <a:gd name="connsiteX69" fmla="*/ 2365165 w 2416175"/>
                    <a:gd name="connsiteY69" fmla="*/ 740123 h 1360675"/>
                    <a:gd name="connsiteX70" fmla="*/ 2326525 w 2416175"/>
                    <a:gd name="connsiteY70" fmla="*/ 628322 h 1360675"/>
                    <a:gd name="connsiteX71" fmla="*/ 1581909 w 2416175"/>
                    <a:gd name="connsiteY71" fmla="*/ 44200 h 1360675"/>
                    <a:gd name="connsiteX72" fmla="*/ 1270593 w 2416175"/>
                    <a:gd name="connsiteY72" fmla="*/ 1 h 1360675"/>
                    <a:gd name="connsiteX73" fmla="*/ 1224717 w 2416175"/>
                    <a:gd name="connsiteY73" fmla="*/ 1809 h 1360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</a:cxnLst>
                  <a:rect l="l" t="t" r="r" b="b"/>
                  <a:pathLst>
                    <a:path w="2416175" h="1360675">
                      <a:moveTo>
                        <a:pt x="1149242" y="0"/>
                      </a:moveTo>
                      <a:cubicBezTo>
                        <a:pt x="1047622" y="1741"/>
                        <a:pt x="942921" y="16066"/>
                        <a:pt x="837925" y="44199"/>
                      </a:cubicBezTo>
                      <a:cubicBezTo>
                        <a:pt x="487939" y="137978"/>
                        <a:pt x="217510" y="363000"/>
                        <a:pt x="93310" y="628321"/>
                      </a:cubicBezTo>
                      <a:lnTo>
                        <a:pt x="62063" y="718728"/>
                      </a:lnTo>
                      <a:lnTo>
                        <a:pt x="41269" y="758980"/>
                      </a:lnTo>
                      <a:cubicBezTo>
                        <a:pt x="15214" y="820573"/>
                        <a:pt x="0" y="894825"/>
                        <a:pt x="0" y="974753"/>
                      </a:cubicBezTo>
                      <a:cubicBezTo>
                        <a:pt x="0" y="1187892"/>
                        <a:pt x="108187" y="1360675"/>
                        <a:pt x="241643" y="1360675"/>
                      </a:cubicBezTo>
                      <a:lnTo>
                        <a:pt x="241643" y="1360674"/>
                      </a:lnTo>
                      <a:cubicBezTo>
                        <a:pt x="224170" y="1299381"/>
                        <a:pt x="211065" y="1235818"/>
                        <a:pt x="202328" y="1171119"/>
                      </a:cubicBezTo>
                      <a:lnTo>
                        <a:pt x="193974" y="1045938"/>
                      </a:lnTo>
                      <a:lnTo>
                        <a:pt x="211787" y="1098350"/>
                      </a:lnTo>
                      <a:cubicBezTo>
                        <a:pt x="255212" y="1201006"/>
                        <a:pt x="328751" y="1268500"/>
                        <a:pt x="412161" y="1268500"/>
                      </a:cubicBezTo>
                      <a:lnTo>
                        <a:pt x="412161" y="1268499"/>
                      </a:lnTo>
                      <a:cubicBezTo>
                        <a:pt x="394688" y="1207205"/>
                        <a:pt x="381583" y="1143642"/>
                        <a:pt x="372846" y="1078943"/>
                      </a:cubicBezTo>
                      <a:lnTo>
                        <a:pt x="364492" y="953762"/>
                      </a:lnTo>
                      <a:lnTo>
                        <a:pt x="382305" y="1006174"/>
                      </a:lnTo>
                      <a:cubicBezTo>
                        <a:pt x="425730" y="1108830"/>
                        <a:pt x="499269" y="1176324"/>
                        <a:pt x="582679" y="1176324"/>
                      </a:cubicBezTo>
                      <a:lnTo>
                        <a:pt x="582679" y="1176323"/>
                      </a:lnTo>
                      <a:cubicBezTo>
                        <a:pt x="565206" y="1115029"/>
                        <a:pt x="552101" y="1051466"/>
                        <a:pt x="543364" y="986767"/>
                      </a:cubicBezTo>
                      <a:lnTo>
                        <a:pt x="535010" y="861586"/>
                      </a:lnTo>
                      <a:lnTo>
                        <a:pt x="552823" y="913998"/>
                      </a:lnTo>
                      <a:cubicBezTo>
                        <a:pt x="596248" y="1016654"/>
                        <a:pt x="669787" y="1084147"/>
                        <a:pt x="753197" y="1084147"/>
                      </a:cubicBezTo>
                      <a:lnTo>
                        <a:pt x="753197" y="1084147"/>
                      </a:lnTo>
                      <a:cubicBezTo>
                        <a:pt x="735724" y="1022853"/>
                        <a:pt x="722619" y="959290"/>
                        <a:pt x="713882" y="894591"/>
                      </a:cubicBezTo>
                      <a:lnTo>
                        <a:pt x="705528" y="769409"/>
                      </a:lnTo>
                      <a:lnTo>
                        <a:pt x="723341" y="821822"/>
                      </a:lnTo>
                      <a:cubicBezTo>
                        <a:pt x="766766" y="924478"/>
                        <a:pt x="840305" y="991971"/>
                        <a:pt x="923715" y="991971"/>
                      </a:cubicBezTo>
                      <a:lnTo>
                        <a:pt x="923715" y="991970"/>
                      </a:lnTo>
                      <a:cubicBezTo>
                        <a:pt x="906242" y="930677"/>
                        <a:pt x="893137" y="867114"/>
                        <a:pt x="884400" y="802415"/>
                      </a:cubicBezTo>
                      <a:lnTo>
                        <a:pt x="876047" y="677240"/>
                      </a:lnTo>
                      <a:lnTo>
                        <a:pt x="893857" y="729646"/>
                      </a:lnTo>
                      <a:cubicBezTo>
                        <a:pt x="937282" y="832302"/>
                        <a:pt x="1010821" y="899795"/>
                        <a:pt x="1094231" y="899795"/>
                      </a:cubicBezTo>
                      <a:lnTo>
                        <a:pt x="1094231" y="899794"/>
                      </a:lnTo>
                      <a:cubicBezTo>
                        <a:pt x="1076758" y="838501"/>
                        <a:pt x="1063653" y="774937"/>
                        <a:pt x="1054916" y="710239"/>
                      </a:cubicBezTo>
                      <a:lnTo>
                        <a:pt x="1045771" y="573200"/>
                      </a:lnTo>
                      <a:lnTo>
                        <a:pt x="1118331" y="556196"/>
                      </a:lnTo>
                      <a:lnTo>
                        <a:pt x="1241750" y="535417"/>
                      </a:lnTo>
                      <a:lnTo>
                        <a:pt x="1303744" y="545642"/>
                      </a:lnTo>
                      <a:lnTo>
                        <a:pt x="1371194" y="561371"/>
                      </a:lnTo>
                      <a:lnTo>
                        <a:pt x="1361259" y="710239"/>
                      </a:lnTo>
                      <a:cubicBezTo>
                        <a:pt x="1352522" y="774937"/>
                        <a:pt x="1339417" y="838501"/>
                        <a:pt x="1321944" y="899794"/>
                      </a:cubicBezTo>
                      <a:lnTo>
                        <a:pt x="1321944" y="899795"/>
                      </a:lnTo>
                      <a:cubicBezTo>
                        <a:pt x="1405354" y="899795"/>
                        <a:pt x="1478893" y="832302"/>
                        <a:pt x="1522318" y="729646"/>
                      </a:cubicBezTo>
                      <a:lnTo>
                        <a:pt x="1540128" y="677240"/>
                      </a:lnTo>
                      <a:lnTo>
                        <a:pt x="1531775" y="802415"/>
                      </a:lnTo>
                      <a:cubicBezTo>
                        <a:pt x="1523038" y="867114"/>
                        <a:pt x="1509933" y="930677"/>
                        <a:pt x="1492460" y="991970"/>
                      </a:cubicBezTo>
                      <a:lnTo>
                        <a:pt x="1492460" y="991971"/>
                      </a:lnTo>
                      <a:cubicBezTo>
                        <a:pt x="1575870" y="991971"/>
                        <a:pt x="1649409" y="924478"/>
                        <a:pt x="1692834" y="821822"/>
                      </a:cubicBezTo>
                      <a:lnTo>
                        <a:pt x="1710647" y="769409"/>
                      </a:lnTo>
                      <a:lnTo>
                        <a:pt x="1702293" y="894591"/>
                      </a:lnTo>
                      <a:cubicBezTo>
                        <a:pt x="1693556" y="959290"/>
                        <a:pt x="1680451" y="1022853"/>
                        <a:pt x="1662978" y="1084147"/>
                      </a:cubicBezTo>
                      <a:lnTo>
                        <a:pt x="1662978" y="1084147"/>
                      </a:lnTo>
                      <a:cubicBezTo>
                        <a:pt x="1746388" y="1084147"/>
                        <a:pt x="1819927" y="1016654"/>
                        <a:pt x="1863352" y="913998"/>
                      </a:cubicBezTo>
                      <a:lnTo>
                        <a:pt x="1881165" y="861586"/>
                      </a:lnTo>
                      <a:lnTo>
                        <a:pt x="1872811" y="986767"/>
                      </a:lnTo>
                      <a:cubicBezTo>
                        <a:pt x="1864074" y="1051466"/>
                        <a:pt x="1850969" y="1115029"/>
                        <a:pt x="1833496" y="1176323"/>
                      </a:cubicBezTo>
                      <a:lnTo>
                        <a:pt x="1833496" y="1176324"/>
                      </a:lnTo>
                      <a:cubicBezTo>
                        <a:pt x="1916906" y="1176324"/>
                        <a:pt x="1990445" y="1108830"/>
                        <a:pt x="2033870" y="1006174"/>
                      </a:cubicBezTo>
                      <a:lnTo>
                        <a:pt x="2051683" y="953762"/>
                      </a:lnTo>
                      <a:lnTo>
                        <a:pt x="2043329" y="1078943"/>
                      </a:lnTo>
                      <a:cubicBezTo>
                        <a:pt x="2034592" y="1143642"/>
                        <a:pt x="2021487" y="1207205"/>
                        <a:pt x="2004014" y="1268499"/>
                      </a:cubicBezTo>
                      <a:lnTo>
                        <a:pt x="2004014" y="1268500"/>
                      </a:lnTo>
                      <a:cubicBezTo>
                        <a:pt x="2087424" y="1268500"/>
                        <a:pt x="2160963" y="1201006"/>
                        <a:pt x="2204388" y="1098350"/>
                      </a:cubicBezTo>
                      <a:lnTo>
                        <a:pt x="2222201" y="1045938"/>
                      </a:lnTo>
                      <a:lnTo>
                        <a:pt x="2213847" y="1171119"/>
                      </a:lnTo>
                      <a:cubicBezTo>
                        <a:pt x="2205110" y="1235818"/>
                        <a:pt x="2192005" y="1299381"/>
                        <a:pt x="2174532" y="1360674"/>
                      </a:cubicBezTo>
                      <a:lnTo>
                        <a:pt x="2174532" y="1360675"/>
                      </a:lnTo>
                      <a:cubicBezTo>
                        <a:pt x="2307988" y="1360675"/>
                        <a:pt x="2416175" y="1187892"/>
                        <a:pt x="2416175" y="974753"/>
                      </a:cubicBezTo>
                      <a:cubicBezTo>
                        <a:pt x="2416175" y="894825"/>
                        <a:pt x="2400961" y="820573"/>
                        <a:pt x="2374906" y="758980"/>
                      </a:cubicBezTo>
                      <a:lnTo>
                        <a:pt x="2365165" y="740123"/>
                      </a:lnTo>
                      <a:lnTo>
                        <a:pt x="2326525" y="628322"/>
                      </a:lnTo>
                      <a:cubicBezTo>
                        <a:pt x="2202325" y="363001"/>
                        <a:pt x="1931895" y="137979"/>
                        <a:pt x="1581909" y="44200"/>
                      </a:cubicBezTo>
                      <a:cubicBezTo>
                        <a:pt x="1476913" y="16067"/>
                        <a:pt x="1372212" y="1742"/>
                        <a:pt x="1270593" y="1"/>
                      </a:cubicBezTo>
                      <a:lnTo>
                        <a:pt x="1224717" y="180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0" name="楕円 179">
                  <a:extLst>
                    <a:ext uri="{FF2B5EF4-FFF2-40B4-BE49-F238E27FC236}">
                      <a16:creationId xmlns:a16="http://schemas.microsoft.com/office/drawing/2014/main" id="{3D6D2D42-80AE-4FE5-BE04-A49012F507DC}"/>
                    </a:ext>
                  </a:extLst>
                </p:cNvPr>
                <p:cNvSpPr/>
                <p:nvPr/>
              </p:nvSpPr>
              <p:spPr bwMode="auto">
                <a:xfrm>
                  <a:off x="5721176" y="2763914"/>
                  <a:ext cx="237090" cy="36508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1" name="楕円 180">
                  <a:extLst>
                    <a:ext uri="{FF2B5EF4-FFF2-40B4-BE49-F238E27FC236}">
                      <a16:creationId xmlns:a16="http://schemas.microsoft.com/office/drawing/2014/main" id="{533B3572-1153-4AE9-82B7-517F9A51BB14}"/>
                    </a:ext>
                  </a:extLst>
                </p:cNvPr>
                <p:cNvSpPr/>
                <p:nvPr/>
              </p:nvSpPr>
              <p:spPr bwMode="auto">
                <a:xfrm>
                  <a:off x="6883226" y="2763914"/>
                  <a:ext cx="237090" cy="36508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2" name="楕円 181">
                  <a:extLst>
                    <a:ext uri="{FF2B5EF4-FFF2-40B4-BE49-F238E27FC236}">
                      <a16:creationId xmlns:a16="http://schemas.microsoft.com/office/drawing/2014/main" id="{7746DB7E-596A-457F-8F7F-21D8ED1E4FE2}"/>
                    </a:ext>
                  </a:extLst>
                </p:cNvPr>
                <p:cNvSpPr/>
                <p:nvPr/>
              </p:nvSpPr>
              <p:spPr bwMode="auto">
                <a:xfrm>
                  <a:off x="6314224" y="3214738"/>
                  <a:ext cx="227847" cy="90100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3" name="楕円 182">
                  <a:extLst>
                    <a:ext uri="{FF2B5EF4-FFF2-40B4-BE49-F238E27FC236}">
                      <a16:creationId xmlns:a16="http://schemas.microsoft.com/office/drawing/2014/main" id="{902F563B-B9ED-4F0F-B459-D43C4E03F154}"/>
                    </a:ext>
                  </a:extLst>
                </p:cNvPr>
                <p:cNvSpPr/>
                <p:nvPr/>
              </p:nvSpPr>
              <p:spPr bwMode="auto">
                <a:xfrm>
                  <a:off x="5549277" y="2420701"/>
                  <a:ext cx="580887" cy="83553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4" name="楕円 183">
                  <a:extLst>
                    <a:ext uri="{FF2B5EF4-FFF2-40B4-BE49-F238E27FC236}">
                      <a16:creationId xmlns:a16="http://schemas.microsoft.com/office/drawing/2014/main" id="{57FAFD26-D735-42BC-80C4-79AB983B34EF}"/>
                    </a:ext>
                  </a:extLst>
                </p:cNvPr>
                <p:cNvSpPr/>
                <p:nvPr/>
              </p:nvSpPr>
              <p:spPr bwMode="auto">
                <a:xfrm>
                  <a:off x="6716380" y="2420701"/>
                  <a:ext cx="580887" cy="83553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5" name="楕円 184">
                  <a:extLst>
                    <a:ext uri="{FF2B5EF4-FFF2-40B4-BE49-F238E27FC236}">
                      <a16:creationId xmlns:a16="http://schemas.microsoft.com/office/drawing/2014/main" id="{33C5A0D5-57F4-49B5-9597-6040962F4205}"/>
                    </a:ext>
                  </a:extLst>
                </p:cNvPr>
                <p:cNvSpPr/>
                <p:nvPr/>
              </p:nvSpPr>
              <p:spPr bwMode="auto">
                <a:xfrm>
                  <a:off x="6937505" y="2766765"/>
                  <a:ext cx="128733" cy="19822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6" name="楕円 185">
                  <a:extLst>
                    <a:ext uri="{FF2B5EF4-FFF2-40B4-BE49-F238E27FC236}">
                      <a16:creationId xmlns:a16="http://schemas.microsoft.com/office/drawing/2014/main" id="{ED817915-AD0D-4003-B7D4-1CDA033ECD88}"/>
                    </a:ext>
                  </a:extLst>
                </p:cNvPr>
                <p:cNvSpPr/>
                <p:nvPr/>
              </p:nvSpPr>
              <p:spPr bwMode="auto">
                <a:xfrm>
                  <a:off x="5775455" y="2766765"/>
                  <a:ext cx="128733" cy="19822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7" name="月 186">
                  <a:extLst>
                    <a:ext uri="{FF2B5EF4-FFF2-40B4-BE49-F238E27FC236}">
                      <a16:creationId xmlns:a16="http://schemas.microsoft.com/office/drawing/2014/main" id="{9B22944A-3ECA-4E0A-A55F-0A00DC379DFF}"/>
                    </a:ext>
                  </a:extLst>
                </p:cNvPr>
                <p:cNvSpPr/>
                <p:nvPr/>
              </p:nvSpPr>
              <p:spPr bwMode="auto">
                <a:xfrm rot="16200000">
                  <a:off x="6375270" y="3322120"/>
                  <a:ext cx="121519" cy="425972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60" name="四角形: 上の 2 つの角を丸める 159">
                <a:extLst>
                  <a:ext uri="{FF2B5EF4-FFF2-40B4-BE49-F238E27FC236}">
                    <a16:creationId xmlns:a16="http://schemas.microsoft.com/office/drawing/2014/main" id="{14617A6E-ADD0-4113-BA72-5C7E33F69EBD}"/>
                  </a:ext>
                </a:extLst>
              </p:cNvPr>
              <p:cNvSpPr/>
              <p:nvPr/>
            </p:nvSpPr>
            <p:spPr bwMode="auto">
              <a:xfrm flipH="1">
                <a:off x="10457431" y="5722336"/>
                <a:ext cx="376001" cy="244396"/>
              </a:xfrm>
              <a:prstGeom prst="round2SameRect">
                <a:avLst>
                  <a:gd name="adj1" fmla="val 50000"/>
                  <a:gd name="adj2" fmla="val 15589"/>
                </a:avLst>
              </a:prstGeom>
              <a:solidFill>
                <a:srgbClr val="CC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405F70C0-7B00-420A-9B79-3A0832961FDE}"/>
                </a:ext>
              </a:extLst>
            </p:cNvPr>
            <p:cNvGrpSpPr/>
            <p:nvPr/>
          </p:nvGrpSpPr>
          <p:grpSpPr>
            <a:xfrm>
              <a:off x="-3667451" y="5597506"/>
              <a:ext cx="585148" cy="558603"/>
              <a:chOff x="5316568" y="4256376"/>
              <a:chExt cx="585148" cy="558603"/>
            </a:xfrm>
          </p:grpSpPr>
          <p:sp>
            <p:nvSpPr>
              <p:cNvPr id="153" name="四角形: 角を丸くする 152">
                <a:extLst>
                  <a:ext uri="{FF2B5EF4-FFF2-40B4-BE49-F238E27FC236}">
                    <a16:creationId xmlns:a16="http://schemas.microsoft.com/office/drawing/2014/main" id="{D2DFAE7B-B182-4C2A-8D51-81E2D81F6D81}"/>
                  </a:ext>
                </a:extLst>
              </p:cNvPr>
              <p:cNvSpPr/>
              <p:nvPr/>
            </p:nvSpPr>
            <p:spPr bwMode="auto">
              <a:xfrm rot="19978608" flipV="1">
                <a:off x="5714511" y="4349476"/>
                <a:ext cx="101314" cy="221377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54" name="グループ化 153">
                <a:extLst>
                  <a:ext uri="{FF2B5EF4-FFF2-40B4-BE49-F238E27FC236}">
                    <a16:creationId xmlns:a16="http://schemas.microsoft.com/office/drawing/2014/main" id="{A0462760-10A2-4786-A10B-EB1A0F69C0DB}"/>
                  </a:ext>
                </a:extLst>
              </p:cNvPr>
              <p:cNvGrpSpPr/>
              <p:nvPr/>
            </p:nvGrpSpPr>
            <p:grpSpPr>
              <a:xfrm>
                <a:off x="5316568" y="4256376"/>
                <a:ext cx="456771" cy="367786"/>
                <a:chOff x="3978711" y="4877795"/>
                <a:chExt cx="558294" cy="518583"/>
              </a:xfrm>
            </p:grpSpPr>
            <p:sp>
              <p:nvSpPr>
                <p:cNvPr id="156" name="四角形: 角を丸くする 311">
                  <a:extLst>
                    <a:ext uri="{FF2B5EF4-FFF2-40B4-BE49-F238E27FC236}">
                      <a16:creationId xmlns:a16="http://schemas.microsoft.com/office/drawing/2014/main" id="{C82CE32C-8726-44D2-B3E9-323A3B00BF1F}"/>
                    </a:ext>
                  </a:extLst>
                </p:cNvPr>
                <p:cNvSpPr/>
                <p:nvPr/>
              </p:nvSpPr>
              <p:spPr bwMode="auto">
                <a:xfrm>
                  <a:off x="3978713" y="4912577"/>
                  <a:ext cx="558292" cy="483801"/>
                </a:xfrm>
                <a:custGeom>
                  <a:avLst/>
                  <a:gdLst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42937 w 558292"/>
                    <a:gd name="connsiteY6" fmla="*/ 483801 h 483801"/>
                    <a:gd name="connsiteX7" fmla="*/ 0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0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9236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4474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4474 w 558292"/>
                    <a:gd name="connsiteY4" fmla="*/ 440864 h 483801"/>
                    <a:gd name="connsiteX5" fmla="*/ 443917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8292" h="483801">
                      <a:moveTo>
                        <a:pt x="0" y="42937"/>
                      </a:moveTo>
                      <a:cubicBezTo>
                        <a:pt x="0" y="19224"/>
                        <a:pt x="19224" y="0"/>
                        <a:pt x="42937" y="0"/>
                      </a:cubicBezTo>
                      <a:lnTo>
                        <a:pt x="515355" y="0"/>
                      </a:lnTo>
                      <a:cubicBezTo>
                        <a:pt x="539068" y="0"/>
                        <a:pt x="558292" y="19224"/>
                        <a:pt x="558292" y="42937"/>
                      </a:cubicBezTo>
                      <a:lnTo>
                        <a:pt x="484474" y="440864"/>
                      </a:lnTo>
                      <a:cubicBezTo>
                        <a:pt x="484474" y="464577"/>
                        <a:pt x="467630" y="483801"/>
                        <a:pt x="443917" y="483801"/>
                      </a:cubicBezTo>
                      <a:lnTo>
                        <a:pt x="97706" y="483801"/>
                      </a:lnTo>
                      <a:cubicBezTo>
                        <a:pt x="73993" y="483801"/>
                        <a:pt x="66675" y="464577"/>
                        <a:pt x="66675" y="440864"/>
                      </a:cubicBezTo>
                      <a:lnTo>
                        <a:pt x="0" y="42937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7" name="四角形: 角を丸くする 156">
                  <a:extLst>
                    <a:ext uri="{FF2B5EF4-FFF2-40B4-BE49-F238E27FC236}">
                      <a16:creationId xmlns:a16="http://schemas.microsoft.com/office/drawing/2014/main" id="{BBBB24DC-5F52-4EB6-B6A2-2E358310FDF5}"/>
                    </a:ext>
                  </a:extLst>
                </p:cNvPr>
                <p:cNvSpPr/>
                <p:nvPr/>
              </p:nvSpPr>
              <p:spPr bwMode="auto">
                <a:xfrm>
                  <a:off x="3978711" y="4877795"/>
                  <a:ext cx="558292" cy="77490"/>
                </a:xfrm>
                <a:prstGeom prst="roundRect">
                  <a:avLst>
                    <a:gd name="adj" fmla="val 34389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BD90F621-E79B-4721-8612-81E6E023CE10}"/>
                  </a:ext>
                </a:extLst>
              </p:cNvPr>
              <p:cNvSpPr/>
              <p:nvPr/>
            </p:nvSpPr>
            <p:spPr bwMode="auto">
              <a:xfrm rot="5400000" flipV="1">
                <a:off x="5439414" y="4352677"/>
                <a:ext cx="351136" cy="573468"/>
              </a:xfrm>
              <a:custGeom>
                <a:avLst/>
                <a:gdLst>
                  <a:gd name="connsiteX0" fmla="*/ 0 w 351136"/>
                  <a:gd name="connsiteY0" fmla="*/ 119121 h 653441"/>
                  <a:gd name="connsiteX1" fmla="*/ 0 w 351136"/>
                  <a:gd name="connsiteY1" fmla="*/ 312485 h 653441"/>
                  <a:gd name="connsiteX2" fmla="*/ 0 w 351136"/>
                  <a:gd name="connsiteY2" fmla="*/ 449883 h 653441"/>
                  <a:gd name="connsiteX3" fmla="*/ 0 w 351136"/>
                  <a:gd name="connsiteY3" fmla="*/ 482962 h 653441"/>
                  <a:gd name="connsiteX4" fmla="*/ 170478 w 351136"/>
                  <a:gd name="connsiteY4" fmla="*/ 653440 h 653441"/>
                  <a:gd name="connsiteX5" fmla="*/ 180657 w 351136"/>
                  <a:gd name="connsiteY5" fmla="*/ 653441 h 653441"/>
                  <a:gd name="connsiteX6" fmla="*/ 351135 w 351136"/>
                  <a:gd name="connsiteY6" fmla="*/ 482963 h 653441"/>
                  <a:gd name="connsiteX7" fmla="*/ 351135 w 351136"/>
                  <a:gd name="connsiteY7" fmla="*/ 354078 h 653441"/>
                  <a:gd name="connsiteX8" fmla="*/ 351136 w 351136"/>
                  <a:gd name="connsiteY8" fmla="*/ 150602 h 653441"/>
                  <a:gd name="connsiteX9" fmla="*/ 316477 w 351136"/>
                  <a:gd name="connsiteY9" fmla="*/ 115943 h 653441"/>
                  <a:gd name="connsiteX10" fmla="*/ 281818 w 351136"/>
                  <a:gd name="connsiteY10" fmla="*/ 150602 h 653441"/>
                  <a:gd name="connsiteX11" fmla="*/ 281818 w 351136"/>
                  <a:gd name="connsiteY11" fmla="*/ 312485 h 653441"/>
                  <a:gd name="connsiteX12" fmla="*/ 275346 w 351136"/>
                  <a:gd name="connsiteY12" fmla="*/ 312485 h 653441"/>
                  <a:gd name="connsiteX13" fmla="*/ 275346 w 351136"/>
                  <a:gd name="connsiteY13" fmla="*/ 112400 h 653441"/>
                  <a:gd name="connsiteX14" fmla="*/ 232518 w 351136"/>
                  <a:gd name="connsiteY14" fmla="*/ 69572 h 653441"/>
                  <a:gd name="connsiteX15" fmla="*/ 189690 w 351136"/>
                  <a:gd name="connsiteY15" fmla="*/ 112400 h 653441"/>
                  <a:gd name="connsiteX16" fmla="*/ 189690 w 351136"/>
                  <a:gd name="connsiteY16" fmla="*/ 312485 h 653441"/>
                  <a:gd name="connsiteX17" fmla="*/ 180501 w 351136"/>
                  <a:gd name="connsiteY17" fmla="*/ 312485 h 653441"/>
                  <a:gd name="connsiteX18" fmla="*/ 180501 w 351136"/>
                  <a:gd name="connsiteY18" fmla="*/ 42828 h 653441"/>
                  <a:gd name="connsiteX19" fmla="*/ 137673 w 351136"/>
                  <a:gd name="connsiteY19" fmla="*/ 0 h 653441"/>
                  <a:gd name="connsiteX20" fmla="*/ 94845 w 351136"/>
                  <a:gd name="connsiteY20" fmla="*/ 42828 h 653441"/>
                  <a:gd name="connsiteX21" fmla="*/ 94845 w 351136"/>
                  <a:gd name="connsiteY21" fmla="*/ 312485 h 653441"/>
                  <a:gd name="connsiteX22" fmla="*/ 85656 w 351136"/>
                  <a:gd name="connsiteY22" fmla="*/ 312485 h 653441"/>
                  <a:gd name="connsiteX23" fmla="*/ 85656 w 351136"/>
                  <a:gd name="connsiteY23" fmla="*/ 119121 h 653441"/>
                  <a:gd name="connsiteX24" fmla="*/ 42828 w 351136"/>
                  <a:gd name="connsiteY24" fmla="*/ 76293 h 653441"/>
                  <a:gd name="connsiteX25" fmla="*/ 0 w 351136"/>
                  <a:gd name="connsiteY25" fmla="*/ 119121 h 653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51136" h="653441">
                    <a:moveTo>
                      <a:pt x="0" y="119121"/>
                    </a:moveTo>
                    <a:lnTo>
                      <a:pt x="0" y="312485"/>
                    </a:lnTo>
                    <a:lnTo>
                      <a:pt x="0" y="449883"/>
                    </a:lnTo>
                    <a:lnTo>
                      <a:pt x="0" y="482962"/>
                    </a:lnTo>
                    <a:cubicBezTo>
                      <a:pt x="0" y="577114"/>
                      <a:pt x="76326" y="653440"/>
                      <a:pt x="170478" y="653440"/>
                    </a:cubicBezTo>
                    <a:lnTo>
                      <a:pt x="180657" y="653441"/>
                    </a:lnTo>
                    <a:cubicBezTo>
                      <a:pt x="274809" y="653441"/>
                      <a:pt x="351135" y="577115"/>
                      <a:pt x="351135" y="482963"/>
                    </a:cubicBezTo>
                    <a:lnTo>
                      <a:pt x="351135" y="354078"/>
                    </a:lnTo>
                    <a:cubicBezTo>
                      <a:pt x="351135" y="286253"/>
                      <a:pt x="351136" y="218427"/>
                      <a:pt x="351136" y="150602"/>
                    </a:cubicBezTo>
                    <a:cubicBezTo>
                      <a:pt x="351136" y="131460"/>
                      <a:pt x="335619" y="115943"/>
                      <a:pt x="316477" y="115943"/>
                    </a:cubicBezTo>
                    <a:cubicBezTo>
                      <a:pt x="297335" y="115943"/>
                      <a:pt x="281818" y="131460"/>
                      <a:pt x="281818" y="150602"/>
                    </a:cubicBezTo>
                    <a:lnTo>
                      <a:pt x="281818" y="312485"/>
                    </a:lnTo>
                    <a:lnTo>
                      <a:pt x="275346" y="312485"/>
                    </a:lnTo>
                    <a:lnTo>
                      <a:pt x="275346" y="112400"/>
                    </a:lnTo>
                    <a:cubicBezTo>
                      <a:pt x="275346" y="88747"/>
                      <a:pt x="256171" y="69572"/>
                      <a:pt x="232518" y="69572"/>
                    </a:cubicBezTo>
                    <a:cubicBezTo>
                      <a:pt x="208865" y="69572"/>
                      <a:pt x="189690" y="88747"/>
                      <a:pt x="189690" y="112400"/>
                    </a:cubicBezTo>
                    <a:lnTo>
                      <a:pt x="189690" y="312485"/>
                    </a:lnTo>
                    <a:lnTo>
                      <a:pt x="180501" y="312485"/>
                    </a:lnTo>
                    <a:lnTo>
                      <a:pt x="180501" y="42828"/>
                    </a:lnTo>
                    <a:cubicBezTo>
                      <a:pt x="180501" y="19175"/>
                      <a:pt x="161326" y="0"/>
                      <a:pt x="137673" y="0"/>
                    </a:cubicBezTo>
                    <a:cubicBezTo>
                      <a:pt x="114020" y="0"/>
                      <a:pt x="94845" y="19175"/>
                      <a:pt x="94845" y="42828"/>
                    </a:cubicBezTo>
                    <a:lnTo>
                      <a:pt x="94845" y="312485"/>
                    </a:lnTo>
                    <a:lnTo>
                      <a:pt x="85656" y="312485"/>
                    </a:lnTo>
                    <a:lnTo>
                      <a:pt x="85656" y="119121"/>
                    </a:lnTo>
                    <a:cubicBezTo>
                      <a:pt x="85656" y="95468"/>
                      <a:pt x="66481" y="76293"/>
                      <a:pt x="42828" y="76293"/>
                    </a:cubicBezTo>
                    <a:cubicBezTo>
                      <a:pt x="19175" y="76293"/>
                      <a:pt x="0" y="95468"/>
                      <a:pt x="0" y="1191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1" name="台形 150">
              <a:extLst>
                <a:ext uri="{FF2B5EF4-FFF2-40B4-BE49-F238E27FC236}">
                  <a16:creationId xmlns:a16="http://schemas.microsoft.com/office/drawing/2014/main" id="{8DF16210-5BC3-4F18-905F-7179D7A12428}"/>
                </a:ext>
              </a:extLst>
            </p:cNvPr>
            <p:cNvSpPr/>
            <p:nvPr/>
          </p:nvSpPr>
          <p:spPr bwMode="auto">
            <a:xfrm rot="6248521" flipH="1">
              <a:off x="-3076093" y="5839336"/>
              <a:ext cx="370433" cy="435150"/>
            </a:xfrm>
            <a:prstGeom prst="trapezoid">
              <a:avLst>
                <a:gd name="adj" fmla="val 27299"/>
              </a:avLst>
            </a:pr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2" name="台形 151">
              <a:extLst>
                <a:ext uri="{FF2B5EF4-FFF2-40B4-BE49-F238E27FC236}">
                  <a16:creationId xmlns:a16="http://schemas.microsoft.com/office/drawing/2014/main" id="{0057C72A-7490-4343-B1D4-1E92FEE6B2B6}"/>
                </a:ext>
              </a:extLst>
            </p:cNvPr>
            <p:cNvSpPr/>
            <p:nvPr/>
          </p:nvSpPr>
          <p:spPr bwMode="auto">
            <a:xfrm rot="6248521" flipH="1">
              <a:off x="-3281294" y="5918876"/>
              <a:ext cx="435322" cy="194358"/>
            </a:xfrm>
            <a:prstGeom prst="trapezoid">
              <a:avLst>
                <a:gd name="adj" fmla="val 20612"/>
              </a:avLst>
            </a:prstGeom>
            <a:solidFill>
              <a:srgbClr val="CCECFF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97" name="グループ化 196">
            <a:extLst>
              <a:ext uri="{FF2B5EF4-FFF2-40B4-BE49-F238E27FC236}">
                <a16:creationId xmlns:a16="http://schemas.microsoft.com/office/drawing/2014/main" id="{6D158CBE-7C94-4E8C-A731-AABC3CA96D95}"/>
              </a:ext>
            </a:extLst>
          </p:cNvPr>
          <p:cNvGrpSpPr/>
          <p:nvPr/>
        </p:nvGrpSpPr>
        <p:grpSpPr>
          <a:xfrm>
            <a:off x="2557683" y="2649507"/>
            <a:ext cx="948344" cy="1745992"/>
            <a:chOff x="-2196174" y="2613891"/>
            <a:chExt cx="2695096" cy="4961927"/>
          </a:xfrm>
        </p:grpSpPr>
        <p:grpSp>
          <p:nvGrpSpPr>
            <p:cNvPr id="198" name="グループ化 197">
              <a:extLst>
                <a:ext uri="{FF2B5EF4-FFF2-40B4-BE49-F238E27FC236}">
                  <a16:creationId xmlns:a16="http://schemas.microsoft.com/office/drawing/2014/main" id="{9DC083F9-454A-40A1-B14D-D5E0990448C4}"/>
                </a:ext>
              </a:extLst>
            </p:cNvPr>
            <p:cNvGrpSpPr/>
            <p:nvPr/>
          </p:nvGrpSpPr>
          <p:grpSpPr>
            <a:xfrm rot="20303461">
              <a:off x="-2196174" y="5411990"/>
              <a:ext cx="1618777" cy="812672"/>
              <a:chOff x="1591791" y="5232956"/>
              <a:chExt cx="1618777" cy="812672"/>
            </a:xfrm>
          </p:grpSpPr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3B67EA8D-DC6B-4E9A-B584-71E095E50384}"/>
                  </a:ext>
                </a:extLst>
              </p:cNvPr>
              <p:cNvGrpSpPr/>
              <p:nvPr/>
            </p:nvGrpSpPr>
            <p:grpSpPr>
              <a:xfrm rot="18000000">
                <a:off x="2014085" y="4810662"/>
                <a:ext cx="470697" cy="1315285"/>
                <a:chOff x="6099522" y="2495912"/>
                <a:chExt cx="596331" cy="1666350"/>
              </a:xfrm>
            </p:grpSpPr>
            <p:sp>
              <p:nvSpPr>
                <p:cNvPr id="232" name="四角形: 角を丸くする 231">
                  <a:extLst>
                    <a:ext uri="{FF2B5EF4-FFF2-40B4-BE49-F238E27FC236}">
                      <a16:creationId xmlns:a16="http://schemas.microsoft.com/office/drawing/2014/main" id="{22C0A485-E6DB-4620-9262-9FDBEDAD3780}"/>
                    </a:ext>
                  </a:extLst>
                </p:cNvPr>
                <p:cNvSpPr/>
                <p:nvPr/>
              </p:nvSpPr>
              <p:spPr bwMode="auto">
                <a:xfrm flipH="1">
                  <a:off x="6442358" y="2495912"/>
                  <a:ext cx="144959" cy="1336154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5D353F60-0F04-4E75-8390-2E25D9AEFE72}"/>
                    </a:ext>
                  </a:extLst>
                </p:cNvPr>
                <p:cNvSpPr/>
                <p:nvPr/>
              </p:nvSpPr>
              <p:spPr bwMode="auto">
                <a:xfrm flipH="1">
                  <a:off x="6099522" y="2829622"/>
                  <a:ext cx="596331" cy="1332640"/>
                </a:xfrm>
                <a:custGeom>
                  <a:avLst/>
                  <a:gdLst>
                    <a:gd name="connsiteX0" fmla="*/ 324584 w 596331"/>
                    <a:gd name="connsiteY0" fmla="*/ 0 h 1332640"/>
                    <a:gd name="connsiteX1" fmla="*/ 98282 w 596331"/>
                    <a:gd name="connsiteY1" fmla="*/ 60637 h 1332640"/>
                    <a:gd name="connsiteX2" fmla="*/ 47630 w 596331"/>
                    <a:gd name="connsiteY2" fmla="*/ 148369 h 1332640"/>
                    <a:gd name="connsiteX3" fmla="*/ 135362 w 596331"/>
                    <a:gd name="connsiteY3" fmla="*/ 199021 h 1332640"/>
                    <a:gd name="connsiteX4" fmla="*/ 298656 w 596331"/>
                    <a:gd name="connsiteY4" fmla="*/ 155267 h 1332640"/>
                    <a:gd name="connsiteX5" fmla="*/ 287145 w 596331"/>
                    <a:gd name="connsiteY5" fmla="*/ 179962 h 1332640"/>
                    <a:gd name="connsiteX6" fmla="*/ 50004 w 596331"/>
                    <a:gd name="connsiteY6" fmla="*/ 243503 h 1332640"/>
                    <a:gd name="connsiteX7" fmla="*/ 2314 w 596331"/>
                    <a:gd name="connsiteY7" fmla="*/ 326105 h 1332640"/>
                    <a:gd name="connsiteX8" fmla="*/ 84915 w 596331"/>
                    <a:gd name="connsiteY8" fmla="*/ 373795 h 1332640"/>
                    <a:gd name="connsiteX9" fmla="*/ 272741 w 596331"/>
                    <a:gd name="connsiteY9" fmla="*/ 323467 h 1332640"/>
                    <a:gd name="connsiteX10" fmla="*/ 272684 w 596331"/>
                    <a:gd name="connsiteY10" fmla="*/ 325311 h 1332640"/>
                    <a:gd name="connsiteX11" fmla="*/ 273169 w 596331"/>
                    <a:gd name="connsiteY11" fmla="*/ 355159 h 1332640"/>
                    <a:gd name="connsiteX12" fmla="*/ 88846 w 596331"/>
                    <a:gd name="connsiteY12" fmla="*/ 404548 h 1332640"/>
                    <a:gd name="connsiteX13" fmla="*/ 38194 w 596331"/>
                    <a:gd name="connsiteY13" fmla="*/ 492280 h 1332640"/>
                    <a:gd name="connsiteX14" fmla="*/ 125926 w 596331"/>
                    <a:gd name="connsiteY14" fmla="*/ 542932 h 1332640"/>
                    <a:gd name="connsiteX15" fmla="*/ 275569 w 596331"/>
                    <a:gd name="connsiteY15" fmla="*/ 502836 h 1332640"/>
                    <a:gd name="connsiteX16" fmla="*/ 275814 w 596331"/>
                    <a:gd name="connsiteY16" fmla="*/ 517960 h 1332640"/>
                    <a:gd name="connsiteX17" fmla="*/ 275750 w 596331"/>
                    <a:gd name="connsiteY17" fmla="*/ 521931 h 1332640"/>
                    <a:gd name="connsiteX18" fmla="*/ 140308 w 596331"/>
                    <a:gd name="connsiteY18" fmla="*/ 558221 h 1332640"/>
                    <a:gd name="connsiteX19" fmla="*/ 95254 w 596331"/>
                    <a:gd name="connsiteY19" fmla="*/ 636258 h 1332640"/>
                    <a:gd name="connsiteX20" fmla="*/ 173291 w 596331"/>
                    <a:gd name="connsiteY20" fmla="*/ 681313 h 1332640"/>
                    <a:gd name="connsiteX21" fmla="*/ 273597 w 596331"/>
                    <a:gd name="connsiteY21" fmla="*/ 654436 h 1332640"/>
                    <a:gd name="connsiteX22" fmla="*/ 272684 w 596331"/>
                    <a:gd name="connsiteY22" fmla="*/ 710609 h 1332640"/>
                    <a:gd name="connsiteX23" fmla="*/ 285813 w 596331"/>
                    <a:gd name="connsiteY23" fmla="*/ 853100 h 1332640"/>
                    <a:gd name="connsiteX24" fmla="*/ 286152 w 596331"/>
                    <a:gd name="connsiteY24" fmla="*/ 853829 h 1332640"/>
                    <a:gd name="connsiteX25" fmla="*/ 285118 w 596331"/>
                    <a:gd name="connsiteY25" fmla="*/ 856325 h 1332640"/>
                    <a:gd name="connsiteX26" fmla="*/ 285118 w 596331"/>
                    <a:gd name="connsiteY26" fmla="*/ 1304150 h 1332640"/>
                    <a:gd name="connsiteX27" fmla="*/ 313608 w 596331"/>
                    <a:gd name="connsiteY27" fmla="*/ 1332640 h 1332640"/>
                    <a:gd name="connsiteX28" fmla="*/ 427567 w 596331"/>
                    <a:gd name="connsiteY28" fmla="*/ 1332640 h 1332640"/>
                    <a:gd name="connsiteX29" fmla="*/ 456057 w 596331"/>
                    <a:gd name="connsiteY29" fmla="*/ 1304150 h 1332640"/>
                    <a:gd name="connsiteX30" fmla="*/ 456057 w 596331"/>
                    <a:gd name="connsiteY30" fmla="*/ 891231 h 1332640"/>
                    <a:gd name="connsiteX31" fmla="*/ 458457 w 596331"/>
                    <a:gd name="connsiteY31" fmla="*/ 890364 h 1332640"/>
                    <a:gd name="connsiteX32" fmla="*/ 596331 w 596331"/>
                    <a:gd name="connsiteY32" fmla="*/ 517960 h 1332640"/>
                    <a:gd name="connsiteX33" fmla="*/ 458457 w 596331"/>
                    <a:gd name="connsiteY33" fmla="*/ 145556 h 1332640"/>
                    <a:gd name="connsiteX34" fmla="*/ 449842 w 596331"/>
                    <a:gd name="connsiteY34" fmla="*/ 142442 h 1332640"/>
                    <a:gd name="connsiteX35" fmla="*/ 413823 w 596331"/>
                    <a:gd name="connsiteY35" fmla="*/ 45230 h 1332640"/>
                    <a:gd name="connsiteX36" fmla="*/ 376551 w 596331"/>
                    <a:gd name="connsiteY36" fmla="*/ 5022 h 1332640"/>
                    <a:gd name="connsiteX37" fmla="*/ 357157 w 596331"/>
                    <a:gd name="connsiteY37" fmla="*/ 4288 h 1332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96331" h="1332640">
                      <a:moveTo>
                        <a:pt x="324584" y="0"/>
                      </a:moveTo>
                      <a:lnTo>
                        <a:pt x="98282" y="60637"/>
                      </a:lnTo>
                      <a:cubicBezTo>
                        <a:pt x="60068" y="70876"/>
                        <a:pt x="37390" y="110155"/>
                        <a:pt x="47630" y="148369"/>
                      </a:cubicBezTo>
                      <a:cubicBezTo>
                        <a:pt x="57869" y="186583"/>
                        <a:pt x="97148" y="209261"/>
                        <a:pt x="135362" y="199021"/>
                      </a:cubicBezTo>
                      <a:lnTo>
                        <a:pt x="298656" y="155267"/>
                      </a:lnTo>
                      <a:lnTo>
                        <a:pt x="287145" y="179962"/>
                      </a:lnTo>
                      <a:lnTo>
                        <a:pt x="50004" y="243503"/>
                      </a:lnTo>
                      <a:cubicBezTo>
                        <a:pt x="14025" y="253143"/>
                        <a:pt x="-7327" y="290126"/>
                        <a:pt x="2314" y="326105"/>
                      </a:cubicBezTo>
                      <a:cubicBezTo>
                        <a:pt x="11954" y="362083"/>
                        <a:pt x="48937" y="383435"/>
                        <a:pt x="84915" y="373795"/>
                      </a:cubicBezTo>
                      <a:lnTo>
                        <a:pt x="272741" y="323467"/>
                      </a:lnTo>
                      <a:lnTo>
                        <a:pt x="272684" y="325311"/>
                      </a:lnTo>
                      <a:lnTo>
                        <a:pt x="273169" y="355159"/>
                      </a:lnTo>
                      <a:lnTo>
                        <a:pt x="88846" y="404548"/>
                      </a:lnTo>
                      <a:cubicBezTo>
                        <a:pt x="50632" y="414788"/>
                        <a:pt x="27954" y="454066"/>
                        <a:pt x="38194" y="492280"/>
                      </a:cubicBezTo>
                      <a:cubicBezTo>
                        <a:pt x="48433" y="530494"/>
                        <a:pt x="87712" y="553172"/>
                        <a:pt x="125926" y="542932"/>
                      </a:cubicBezTo>
                      <a:lnTo>
                        <a:pt x="275569" y="502836"/>
                      </a:lnTo>
                      <a:lnTo>
                        <a:pt x="275814" y="517960"/>
                      </a:lnTo>
                      <a:lnTo>
                        <a:pt x="275750" y="521931"/>
                      </a:lnTo>
                      <a:lnTo>
                        <a:pt x="140308" y="558221"/>
                      </a:lnTo>
                      <a:cubicBezTo>
                        <a:pt x="106318" y="567329"/>
                        <a:pt x="86146" y="602268"/>
                        <a:pt x="95254" y="636258"/>
                      </a:cubicBezTo>
                      <a:cubicBezTo>
                        <a:pt x="104362" y="670249"/>
                        <a:pt x="139300" y="690421"/>
                        <a:pt x="173291" y="681313"/>
                      </a:cubicBezTo>
                      <a:lnTo>
                        <a:pt x="273597" y="654436"/>
                      </a:lnTo>
                      <a:lnTo>
                        <a:pt x="272684" y="710609"/>
                      </a:lnTo>
                      <a:cubicBezTo>
                        <a:pt x="272474" y="767877"/>
                        <a:pt x="274974" y="816784"/>
                        <a:pt x="285813" y="853100"/>
                      </a:cubicBezTo>
                      <a:lnTo>
                        <a:pt x="286152" y="853829"/>
                      </a:lnTo>
                      <a:lnTo>
                        <a:pt x="285118" y="856325"/>
                      </a:lnTo>
                      <a:lnTo>
                        <a:pt x="285118" y="1304150"/>
                      </a:lnTo>
                      <a:cubicBezTo>
                        <a:pt x="285118" y="1319885"/>
                        <a:pt x="297873" y="1332640"/>
                        <a:pt x="313608" y="1332640"/>
                      </a:cubicBezTo>
                      <a:lnTo>
                        <a:pt x="427567" y="1332640"/>
                      </a:lnTo>
                      <a:cubicBezTo>
                        <a:pt x="443302" y="1332640"/>
                        <a:pt x="456057" y="1319885"/>
                        <a:pt x="456057" y="1304150"/>
                      </a:cubicBezTo>
                      <a:lnTo>
                        <a:pt x="456057" y="891231"/>
                      </a:lnTo>
                      <a:lnTo>
                        <a:pt x="458457" y="890364"/>
                      </a:lnTo>
                      <a:cubicBezTo>
                        <a:pt x="539480" y="829008"/>
                        <a:pt x="596331" y="685371"/>
                        <a:pt x="596331" y="517960"/>
                      </a:cubicBezTo>
                      <a:cubicBezTo>
                        <a:pt x="596331" y="350550"/>
                        <a:pt x="539480" y="206912"/>
                        <a:pt x="458457" y="145556"/>
                      </a:cubicBezTo>
                      <a:lnTo>
                        <a:pt x="449842" y="142442"/>
                      </a:lnTo>
                      <a:lnTo>
                        <a:pt x="413823" y="45230"/>
                      </a:lnTo>
                      <a:cubicBezTo>
                        <a:pt x="406951" y="26681"/>
                        <a:pt x="393211" y="12674"/>
                        <a:pt x="376551" y="5022"/>
                      </a:cubicBezTo>
                      <a:lnTo>
                        <a:pt x="357157" y="4288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30" name="台形 229">
                <a:extLst>
                  <a:ext uri="{FF2B5EF4-FFF2-40B4-BE49-F238E27FC236}">
                    <a16:creationId xmlns:a16="http://schemas.microsoft.com/office/drawing/2014/main" id="{C9B892F6-889A-4752-9433-3C1663DF44A8}"/>
                  </a:ext>
                </a:extLst>
              </p:cNvPr>
              <p:cNvSpPr/>
              <p:nvPr/>
            </p:nvSpPr>
            <p:spPr bwMode="auto">
              <a:xfrm rot="6978966" flipH="1">
                <a:off x="2766334" y="5601394"/>
                <a:ext cx="370433" cy="518035"/>
              </a:xfrm>
              <a:custGeom>
                <a:avLst/>
                <a:gdLst>
                  <a:gd name="connsiteX0" fmla="*/ 0 w 370433"/>
                  <a:gd name="connsiteY0" fmla="*/ 788797 h 788797"/>
                  <a:gd name="connsiteX1" fmla="*/ 140842 w 370433"/>
                  <a:gd name="connsiteY1" fmla="*/ 0 h 788797"/>
                  <a:gd name="connsiteX2" fmla="*/ 229591 w 370433"/>
                  <a:gd name="connsiteY2" fmla="*/ 0 h 788797"/>
                  <a:gd name="connsiteX3" fmla="*/ 370433 w 370433"/>
                  <a:gd name="connsiteY3" fmla="*/ 788797 h 788797"/>
                  <a:gd name="connsiteX4" fmla="*/ 0 w 370433"/>
                  <a:gd name="connsiteY4" fmla="*/ 788797 h 788797"/>
                  <a:gd name="connsiteX0" fmla="*/ 0 w 370433"/>
                  <a:gd name="connsiteY0" fmla="*/ 791696 h 791696"/>
                  <a:gd name="connsiteX1" fmla="*/ 140842 w 370433"/>
                  <a:gd name="connsiteY1" fmla="*/ 2899 h 791696"/>
                  <a:gd name="connsiteX2" fmla="*/ 174602 w 370433"/>
                  <a:gd name="connsiteY2" fmla="*/ 0 h 791696"/>
                  <a:gd name="connsiteX3" fmla="*/ 229591 w 370433"/>
                  <a:gd name="connsiteY3" fmla="*/ 2899 h 791696"/>
                  <a:gd name="connsiteX4" fmla="*/ 370433 w 370433"/>
                  <a:gd name="connsiteY4" fmla="*/ 791696 h 791696"/>
                  <a:gd name="connsiteX5" fmla="*/ 0 w 370433"/>
                  <a:gd name="connsiteY5" fmla="*/ 791696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5" fmla="*/ 266042 w 370433"/>
                  <a:gd name="connsiteY5" fmla="*/ 91440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0" fmla="*/ 229591 w 370433"/>
                  <a:gd name="connsiteY0" fmla="*/ 0 h 788797"/>
                  <a:gd name="connsiteX1" fmla="*/ 370433 w 370433"/>
                  <a:gd name="connsiteY1" fmla="*/ 788797 h 788797"/>
                  <a:gd name="connsiteX2" fmla="*/ 0 w 370433"/>
                  <a:gd name="connsiteY2" fmla="*/ 788797 h 788797"/>
                  <a:gd name="connsiteX3" fmla="*/ 140842 w 370433"/>
                  <a:gd name="connsiteY3" fmla="*/ 0 h 78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433" h="788797">
                    <a:moveTo>
                      <a:pt x="229591" y="0"/>
                    </a:moveTo>
                    <a:lnTo>
                      <a:pt x="370433" y="788797"/>
                    </a:lnTo>
                    <a:lnTo>
                      <a:pt x="0" y="788797"/>
                    </a:lnTo>
                    <a:lnTo>
                      <a:pt x="140842" y="0"/>
                    </a:lnTo>
                  </a:path>
                </a:pathLst>
              </a:cu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1" name="台形 230">
                <a:extLst>
                  <a:ext uri="{FF2B5EF4-FFF2-40B4-BE49-F238E27FC236}">
                    <a16:creationId xmlns:a16="http://schemas.microsoft.com/office/drawing/2014/main" id="{CBCCE040-D17F-4AF6-B18C-4CE1BBE65427}"/>
                  </a:ext>
                </a:extLst>
              </p:cNvPr>
              <p:cNvSpPr/>
              <p:nvPr/>
            </p:nvSpPr>
            <p:spPr bwMode="auto">
              <a:xfrm rot="6978966" flipH="1">
                <a:off x="2536488" y="5668490"/>
                <a:ext cx="435322" cy="194358"/>
              </a:xfrm>
              <a:prstGeom prst="trapezoid">
                <a:avLst>
                  <a:gd name="adj" fmla="val 20612"/>
                </a:avLst>
              </a:prstGeom>
              <a:solidFill>
                <a:srgbClr val="CCEC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99" name="グループ化 198">
              <a:extLst>
                <a:ext uri="{FF2B5EF4-FFF2-40B4-BE49-F238E27FC236}">
                  <a16:creationId xmlns:a16="http://schemas.microsoft.com/office/drawing/2014/main" id="{71689F5F-96E8-487B-9586-63FF88251750}"/>
                </a:ext>
              </a:extLst>
            </p:cNvPr>
            <p:cNvGrpSpPr/>
            <p:nvPr/>
          </p:nvGrpSpPr>
          <p:grpSpPr>
            <a:xfrm rot="1800000">
              <a:off x="-1182184" y="6702367"/>
              <a:ext cx="493256" cy="798462"/>
              <a:chOff x="1033815" y="5210654"/>
              <a:chExt cx="493256" cy="798462"/>
            </a:xfrm>
          </p:grpSpPr>
          <p:sp>
            <p:nvSpPr>
              <p:cNvPr id="226" name="四角形: 角を丸くする 225">
                <a:extLst>
                  <a:ext uri="{FF2B5EF4-FFF2-40B4-BE49-F238E27FC236}">
                    <a16:creationId xmlns:a16="http://schemas.microsoft.com/office/drawing/2014/main" id="{D2AF729D-4C72-4EC3-90B2-B218C6C76890}"/>
                  </a:ext>
                </a:extLst>
              </p:cNvPr>
              <p:cNvSpPr/>
              <p:nvPr/>
            </p:nvSpPr>
            <p:spPr bwMode="auto">
              <a:xfrm>
                <a:off x="1337557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D22B141A-6679-4F41-BF2D-0334058F502E}"/>
                  </a:ext>
                </a:extLst>
              </p:cNvPr>
              <p:cNvSpPr/>
              <p:nvPr/>
            </p:nvSpPr>
            <p:spPr bwMode="auto">
              <a:xfrm>
                <a:off x="1033815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四角形: 角を丸くする 227">
                <a:extLst>
                  <a:ext uri="{FF2B5EF4-FFF2-40B4-BE49-F238E27FC236}">
                    <a16:creationId xmlns:a16="http://schemas.microsoft.com/office/drawing/2014/main" id="{78792797-FA83-48B9-A5B8-72A1A8A4A2FA}"/>
                  </a:ext>
                </a:extLst>
              </p:cNvPr>
              <p:cNvSpPr/>
              <p:nvPr/>
            </p:nvSpPr>
            <p:spPr bwMode="auto">
              <a:xfrm>
                <a:off x="1337557" y="5518006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0" name="グループ化 199">
              <a:extLst>
                <a:ext uri="{FF2B5EF4-FFF2-40B4-BE49-F238E27FC236}">
                  <a16:creationId xmlns:a16="http://schemas.microsoft.com/office/drawing/2014/main" id="{E60B3D35-86B9-400E-AE37-B96A55A2522A}"/>
                </a:ext>
              </a:extLst>
            </p:cNvPr>
            <p:cNvGrpSpPr/>
            <p:nvPr/>
          </p:nvGrpSpPr>
          <p:grpSpPr>
            <a:xfrm rot="20700000">
              <a:off x="-486491" y="6777356"/>
              <a:ext cx="493256" cy="798462"/>
              <a:chOff x="1033815" y="5210654"/>
              <a:chExt cx="493256" cy="798462"/>
            </a:xfrm>
          </p:grpSpPr>
          <p:sp>
            <p:nvSpPr>
              <p:cNvPr id="223" name="四角形: 角を丸くする 222">
                <a:extLst>
                  <a:ext uri="{FF2B5EF4-FFF2-40B4-BE49-F238E27FC236}">
                    <a16:creationId xmlns:a16="http://schemas.microsoft.com/office/drawing/2014/main" id="{583CF671-F8B9-48F4-A5F9-8320963F5055}"/>
                  </a:ext>
                </a:extLst>
              </p:cNvPr>
              <p:cNvSpPr/>
              <p:nvPr/>
            </p:nvSpPr>
            <p:spPr bwMode="auto">
              <a:xfrm>
                <a:off x="1337557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D484588A-C862-40DF-8883-905D9ADE24CC}"/>
                  </a:ext>
                </a:extLst>
              </p:cNvPr>
              <p:cNvSpPr/>
              <p:nvPr/>
            </p:nvSpPr>
            <p:spPr bwMode="auto">
              <a:xfrm>
                <a:off x="1033815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四角形: 角を丸くする 224">
                <a:extLst>
                  <a:ext uri="{FF2B5EF4-FFF2-40B4-BE49-F238E27FC236}">
                    <a16:creationId xmlns:a16="http://schemas.microsoft.com/office/drawing/2014/main" id="{9E3FFB66-A4A4-4282-9411-D0DA97E9D336}"/>
                  </a:ext>
                </a:extLst>
              </p:cNvPr>
              <p:cNvSpPr/>
              <p:nvPr/>
            </p:nvSpPr>
            <p:spPr bwMode="auto">
              <a:xfrm>
                <a:off x="1337557" y="5518006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D252A1F7-3718-45D5-9862-328394D816F4}"/>
                </a:ext>
              </a:extLst>
            </p:cNvPr>
            <p:cNvSpPr/>
            <p:nvPr/>
          </p:nvSpPr>
          <p:spPr bwMode="auto">
            <a:xfrm rot="10800000">
              <a:off x="-828235" y="5565709"/>
              <a:ext cx="262637" cy="274233"/>
            </a:xfrm>
            <a:custGeom>
              <a:avLst/>
              <a:gdLst>
                <a:gd name="connsiteX0" fmla="*/ 171002 w 262637"/>
                <a:gd name="connsiteY0" fmla="*/ 356389 h 356389"/>
                <a:gd name="connsiteX1" fmla="*/ 0 w 262637"/>
                <a:gd name="connsiteY1" fmla="*/ 356389 h 356389"/>
                <a:gd name="connsiteX2" fmla="*/ 262637 w 262637"/>
                <a:gd name="connsiteY2" fmla="*/ 0 h 356389"/>
                <a:gd name="connsiteX0" fmla="*/ 230533 w 262637"/>
                <a:gd name="connsiteY0" fmla="*/ 362578 h 362578"/>
                <a:gd name="connsiteX1" fmla="*/ 0 w 262637"/>
                <a:gd name="connsiteY1" fmla="*/ 356389 h 362578"/>
                <a:gd name="connsiteX2" fmla="*/ 262637 w 262637"/>
                <a:gd name="connsiteY2" fmla="*/ 0 h 362578"/>
                <a:gd name="connsiteX3" fmla="*/ 230533 w 262637"/>
                <a:gd name="connsiteY3" fmla="*/ 362578 h 362578"/>
                <a:gd name="connsiteX0" fmla="*/ 230533 w 262637"/>
                <a:gd name="connsiteY0" fmla="*/ 362578 h 362578"/>
                <a:gd name="connsiteX1" fmla="*/ 0 w 262637"/>
                <a:gd name="connsiteY1" fmla="*/ 356389 h 362578"/>
                <a:gd name="connsiteX2" fmla="*/ 262637 w 262637"/>
                <a:gd name="connsiteY2" fmla="*/ 0 h 362578"/>
                <a:gd name="connsiteX3" fmla="*/ 230533 w 262637"/>
                <a:gd name="connsiteY3" fmla="*/ 362578 h 362578"/>
                <a:gd name="connsiteX0" fmla="*/ 232914 w 262637"/>
                <a:gd name="connsiteY0" fmla="*/ 353294 h 356389"/>
                <a:gd name="connsiteX1" fmla="*/ 0 w 262637"/>
                <a:gd name="connsiteY1" fmla="*/ 356389 h 356389"/>
                <a:gd name="connsiteX2" fmla="*/ 262637 w 262637"/>
                <a:gd name="connsiteY2" fmla="*/ 0 h 356389"/>
                <a:gd name="connsiteX3" fmla="*/ 232914 w 262637"/>
                <a:gd name="connsiteY3" fmla="*/ 353294 h 356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2637" h="356389">
                  <a:moveTo>
                    <a:pt x="232914" y="353294"/>
                  </a:moveTo>
                  <a:lnTo>
                    <a:pt x="0" y="356389"/>
                  </a:lnTo>
                  <a:lnTo>
                    <a:pt x="262637" y="0"/>
                  </a:lnTo>
                  <a:lnTo>
                    <a:pt x="232914" y="353294"/>
                  </a:ln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DAE4276D-B090-4A0E-9F96-EB45C7C1FD3C}"/>
                </a:ext>
              </a:extLst>
            </p:cNvPr>
            <p:cNvSpPr/>
            <p:nvPr/>
          </p:nvSpPr>
          <p:spPr bwMode="auto">
            <a:xfrm>
              <a:off x="-587461" y="5096150"/>
              <a:ext cx="248520" cy="346708"/>
            </a:xfrm>
            <a:custGeom>
              <a:avLst/>
              <a:gdLst>
                <a:gd name="connsiteX0" fmla="*/ 54072 w 248520"/>
                <a:gd name="connsiteY0" fmla="*/ 0 h 346708"/>
                <a:gd name="connsiteX1" fmla="*/ 194449 w 248520"/>
                <a:gd name="connsiteY1" fmla="*/ 0 h 346708"/>
                <a:gd name="connsiteX2" fmla="*/ 248520 w 248520"/>
                <a:gd name="connsiteY2" fmla="*/ 346708 h 346708"/>
                <a:gd name="connsiteX3" fmla="*/ 0 w 248520"/>
                <a:gd name="connsiteY3" fmla="*/ 346708 h 34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520" h="346708">
                  <a:moveTo>
                    <a:pt x="54072" y="0"/>
                  </a:moveTo>
                  <a:lnTo>
                    <a:pt x="194449" y="0"/>
                  </a:lnTo>
                  <a:lnTo>
                    <a:pt x="248520" y="346708"/>
                  </a:lnTo>
                  <a:lnTo>
                    <a:pt x="0" y="346708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台形 202">
              <a:extLst>
                <a:ext uri="{FF2B5EF4-FFF2-40B4-BE49-F238E27FC236}">
                  <a16:creationId xmlns:a16="http://schemas.microsoft.com/office/drawing/2014/main" id="{4DC6BFAE-9233-4925-95A5-2DE7B81AA072}"/>
                </a:ext>
              </a:extLst>
            </p:cNvPr>
            <p:cNvSpPr/>
            <p:nvPr/>
          </p:nvSpPr>
          <p:spPr bwMode="auto">
            <a:xfrm rot="10800000" flipV="1">
              <a:off x="-858943" y="6293864"/>
              <a:ext cx="811629" cy="632159"/>
            </a:xfrm>
            <a:prstGeom prst="trapezoid">
              <a:avLst>
                <a:gd name="adj" fmla="val 12183"/>
              </a:avLst>
            </a:prstGeom>
            <a:pattFill prst="dotGrid">
              <a:fgClr>
                <a:schemeClr val="bg2">
                  <a:lumMod val="50000"/>
                </a:schemeClr>
              </a:fgClr>
              <a:bgClr>
                <a:schemeClr val="bg1">
                  <a:lumMod val="50000"/>
                </a:schemeClr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楕円 50">
              <a:extLst>
                <a:ext uri="{FF2B5EF4-FFF2-40B4-BE49-F238E27FC236}">
                  <a16:creationId xmlns:a16="http://schemas.microsoft.com/office/drawing/2014/main" id="{22C12A03-F734-4ED3-91D3-DB2842043587}"/>
                </a:ext>
              </a:extLst>
            </p:cNvPr>
            <p:cNvSpPr/>
            <p:nvPr/>
          </p:nvSpPr>
          <p:spPr bwMode="auto">
            <a:xfrm rot="17100000">
              <a:off x="-1136602" y="6012572"/>
              <a:ext cx="504580" cy="159760"/>
            </a:xfrm>
            <a:custGeom>
              <a:avLst/>
              <a:gdLst>
                <a:gd name="connsiteX0" fmla="*/ 0 w 408583"/>
                <a:gd name="connsiteY0" fmla="*/ 116358 h 232716"/>
                <a:gd name="connsiteX1" fmla="*/ 204292 w 408583"/>
                <a:gd name="connsiteY1" fmla="*/ 0 h 232716"/>
                <a:gd name="connsiteX2" fmla="*/ 408584 w 408583"/>
                <a:gd name="connsiteY2" fmla="*/ 116358 h 232716"/>
                <a:gd name="connsiteX3" fmla="*/ 204292 w 408583"/>
                <a:gd name="connsiteY3" fmla="*/ 232716 h 232716"/>
                <a:gd name="connsiteX4" fmla="*/ 0 w 408583"/>
                <a:gd name="connsiteY4" fmla="*/ 116358 h 232716"/>
                <a:gd name="connsiteX0" fmla="*/ 0 w 408584"/>
                <a:gd name="connsiteY0" fmla="*/ 116358 h 232716"/>
                <a:gd name="connsiteX1" fmla="*/ 204292 w 408584"/>
                <a:gd name="connsiteY1" fmla="*/ 0 h 232716"/>
                <a:gd name="connsiteX2" fmla="*/ 408584 w 408584"/>
                <a:gd name="connsiteY2" fmla="*/ 116358 h 232716"/>
                <a:gd name="connsiteX3" fmla="*/ 204292 w 408584"/>
                <a:gd name="connsiteY3" fmla="*/ 232716 h 232716"/>
                <a:gd name="connsiteX4" fmla="*/ 0 w 408584"/>
                <a:gd name="connsiteY4" fmla="*/ 116358 h 232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8584" h="232716">
                  <a:moveTo>
                    <a:pt x="0" y="116358"/>
                  </a:moveTo>
                  <a:cubicBezTo>
                    <a:pt x="0" y="94958"/>
                    <a:pt x="91465" y="0"/>
                    <a:pt x="204292" y="0"/>
                  </a:cubicBezTo>
                  <a:cubicBezTo>
                    <a:pt x="317119" y="0"/>
                    <a:pt x="408584" y="52095"/>
                    <a:pt x="408584" y="116358"/>
                  </a:cubicBezTo>
                  <a:cubicBezTo>
                    <a:pt x="408584" y="180621"/>
                    <a:pt x="317119" y="232716"/>
                    <a:pt x="204292" y="232716"/>
                  </a:cubicBezTo>
                  <a:cubicBezTo>
                    <a:pt x="91465" y="232716"/>
                    <a:pt x="0" y="137758"/>
                    <a:pt x="0" y="116358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楕円 204">
              <a:extLst>
                <a:ext uri="{FF2B5EF4-FFF2-40B4-BE49-F238E27FC236}">
                  <a16:creationId xmlns:a16="http://schemas.microsoft.com/office/drawing/2014/main" id="{EC6F4896-5ABC-454E-9D7F-8102EDB9D386}"/>
                </a:ext>
              </a:extLst>
            </p:cNvPr>
            <p:cNvSpPr/>
            <p:nvPr/>
          </p:nvSpPr>
          <p:spPr bwMode="auto">
            <a:xfrm>
              <a:off x="-922985" y="5803961"/>
              <a:ext cx="192712" cy="135015"/>
            </a:xfrm>
            <a:prstGeom prst="ellipse">
              <a:avLst/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E360921F-EB33-4759-9759-30FFF97F2E46}"/>
                </a:ext>
              </a:extLst>
            </p:cNvPr>
            <p:cNvSpPr/>
            <p:nvPr/>
          </p:nvSpPr>
          <p:spPr bwMode="auto">
            <a:xfrm>
              <a:off x="-836457" y="5420633"/>
              <a:ext cx="773899" cy="981625"/>
            </a:xfrm>
            <a:custGeom>
              <a:avLst/>
              <a:gdLst>
                <a:gd name="connsiteX0" fmla="*/ 245566 w 773899"/>
                <a:gd name="connsiteY0" fmla="*/ 0 h 981625"/>
                <a:gd name="connsiteX1" fmla="*/ 528333 w 773899"/>
                <a:gd name="connsiteY1" fmla="*/ 0 h 981625"/>
                <a:gd name="connsiteX2" fmla="*/ 773899 w 773899"/>
                <a:gd name="connsiteY2" fmla="*/ 245566 h 981625"/>
                <a:gd name="connsiteX3" fmla="*/ 773899 w 773899"/>
                <a:gd name="connsiteY3" fmla="*/ 981625 h 981625"/>
                <a:gd name="connsiteX4" fmla="*/ 0 w 773899"/>
                <a:gd name="connsiteY4" fmla="*/ 981625 h 981625"/>
                <a:gd name="connsiteX5" fmla="*/ 0 w 773899"/>
                <a:gd name="connsiteY5" fmla="*/ 385169 h 981625"/>
                <a:gd name="connsiteX6" fmla="*/ 220944 w 773899"/>
                <a:gd name="connsiteY6" fmla="*/ 2482 h 98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3899" h="981625">
                  <a:moveTo>
                    <a:pt x="245566" y="0"/>
                  </a:moveTo>
                  <a:lnTo>
                    <a:pt x="528333" y="0"/>
                  </a:lnTo>
                  <a:cubicBezTo>
                    <a:pt x="663955" y="0"/>
                    <a:pt x="773899" y="109944"/>
                    <a:pt x="773899" y="245566"/>
                  </a:cubicBezTo>
                  <a:lnTo>
                    <a:pt x="773899" y="981625"/>
                  </a:lnTo>
                  <a:lnTo>
                    <a:pt x="0" y="981625"/>
                  </a:lnTo>
                  <a:lnTo>
                    <a:pt x="0" y="385169"/>
                  </a:lnTo>
                  <a:lnTo>
                    <a:pt x="220944" y="2482"/>
                  </a:lnTo>
                  <a:close/>
                </a:path>
              </a:pathLst>
            </a:cu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686F7444-9F15-4802-9E5D-1FBC983F7CE3}"/>
                </a:ext>
              </a:extLst>
            </p:cNvPr>
            <p:cNvSpPr/>
            <p:nvPr/>
          </p:nvSpPr>
          <p:spPr bwMode="auto">
            <a:xfrm rot="10800000">
              <a:off x="-859927" y="5420633"/>
              <a:ext cx="414156" cy="454819"/>
            </a:xfrm>
            <a:custGeom>
              <a:avLst/>
              <a:gdLst>
                <a:gd name="connsiteX0" fmla="*/ 218330 w 414156"/>
                <a:gd name="connsiteY0" fmla="*/ 454819 h 454819"/>
                <a:gd name="connsiteX1" fmla="*/ 0 w 414156"/>
                <a:gd name="connsiteY1" fmla="*/ 454819 h 454819"/>
                <a:gd name="connsiteX2" fmla="*/ 383919 w 414156"/>
                <a:gd name="connsiteY2" fmla="*/ 0 h 454819"/>
                <a:gd name="connsiteX3" fmla="*/ 414156 w 414156"/>
                <a:gd name="connsiteY3" fmla="*/ 0 h 454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4156" h="454819">
                  <a:moveTo>
                    <a:pt x="218330" y="454819"/>
                  </a:moveTo>
                  <a:lnTo>
                    <a:pt x="0" y="454819"/>
                  </a:lnTo>
                  <a:lnTo>
                    <a:pt x="383919" y="0"/>
                  </a:lnTo>
                  <a:lnTo>
                    <a:pt x="414156" y="0"/>
                  </a:lnTo>
                  <a:close/>
                </a:path>
              </a:pathLst>
            </a:custGeom>
            <a:solidFill>
              <a:srgbClr val="CCECFF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208" name="グループ化 207">
              <a:extLst>
                <a:ext uri="{FF2B5EF4-FFF2-40B4-BE49-F238E27FC236}">
                  <a16:creationId xmlns:a16="http://schemas.microsoft.com/office/drawing/2014/main" id="{D6444177-0A1E-4B4B-8AB8-975E0702808C}"/>
                </a:ext>
              </a:extLst>
            </p:cNvPr>
            <p:cNvGrpSpPr/>
            <p:nvPr/>
          </p:nvGrpSpPr>
          <p:grpSpPr>
            <a:xfrm rot="20204309">
              <a:off x="-1950626" y="2613891"/>
              <a:ext cx="2449548" cy="2711649"/>
              <a:chOff x="-1580920" y="2615036"/>
              <a:chExt cx="2449548" cy="2711649"/>
            </a:xfrm>
          </p:grpSpPr>
          <p:sp>
            <p:nvSpPr>
              <p:cNvPr id="213" name="楕円 13">
                <a:extLst>
                  <a:ext uri="{FF2B5EF4-FFF2-40B4-BE49-F238E27FC236}">
                    <a16:creationId xmlns:a16="http://schemas.microsoft.com/office/drawing/2014/main" id="{42BE9BA7-7190-4496-BABA-520F213F7DBC}"/>
                  </a:ext>
                </a:extLst>
              </p:cNvPr>
              <p:cNvSpPr/>
              <p:nvPr/>
            </p:nvSpPr>
            <p:spPr bwMode="auto">
              <a:xfrm>
                <a:off x="-1580920" y="4330432"/>
                <a:ext cx="306029" cy="357185"/>
              </a:xfrm>
              <a:custGeom>
                <a:avLst/>
                <a:gdLst>
                  <a:gd name="connsiteX0" fmla="*/ 0 w 305072"/>
                  <a:gd name="connsiteY0" fmla="*/ 90010 h 180020"/>
                  <a:gd name="connsiteX1" fmla="*/ 152536 w 305072"/>
                  <a:gd name="connsiteY1" fmla="*/ 0 h 180020"/>
                  <a:gd name="connsiteX2" fmla="*/ 305072 w 305072"/>
                  <a:gd name="connsiteY2" fmla="*/ 90010 h 180020"/>
                  <a:gd name="connsiteX3" fmla="*/ 152536 w 305072"/>
                  <a:gd name="connsiteY3" fmla="*/ 180020 h 180020"/>
                  <a:gd name="connsiteX4" fmla="*/ 0 w 305072"/>
                  <a:gd name="connsiteY4" fmla="*/ 90010 h 180020"/>
                  <a:gd name="connsiteX0" fmla="*/ 957 w 306029"/>
                  <a:gd name="connsiteY0" fmla="*/ 166210 h 256220"/>
                  <a:gd name="connsiteX1" fmla="*/ 216993 w 306029"/>
                  <a:gd name="connsiteY1" fmla="*/ 0 h 256220"/>
                  <a:gd name="connsiteX2" fmla="*/ 306029 w 306029"/>
                  <a:gd name="connsiteY2" fmla="*/ 166210 h 256220"/>
                  <a:gd name="connsiteX3" fmla="*/ 153493 w 306029"/>
                  <a:gd name="connsiteY3" fmla="*/ 256220 h 256220"/>
                  <a:gd name="connsiteX4" fmla="*/ 957 w 306029"/>
                  <a:gd name="connsiteY4" fmla="*/ 166210 h 256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029" h="256220">
                    <a:moveTo>
                      <a:pt x="957" y="166210"/>
                    </a:moveTo>
                    <a:cubicBezTo>
                      <a:pt x="11540" y="123507"/>
                      <a:pt x="132750" y="0"/>
                      <a:pt x="216993" y="0"/>
                    </a:cubicBezTo>
                    <a:cubicBezTo>
                      <a:pt x="301236" y="0"/>
                      <a:pt x="306029" y="116499"/>
                      <a:pt x="306029" y="166210"/>
                    </a:cubicBezTo>
                    <a:cubicBezTo>
                      <a:pt x="306029" y="215921"/>
                      <a:pt x="237736" y="256220"/>
                      <a:pt x="153493" y="256220"/>
                    </a:cubicBezTo>
                    <a:cubicBezTo>
                      <a:pt x="69250" y="256220"/>
                      <a:pt x="-9626" y="208913"/>
                      <a:pt x="957" y="16621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AB51D0B6-F09B-4F56-9508-BAA83EE29654}"/>
                  </a:ext>
                </a:extLst>
              </p:cNvPr>
              <p:cNvSpPr/>
              <p:nvPr/>
            </p:nvSpPr>
            <p:spPr bwMode="auto">
              <a:xfrm>
                <a:off x="-1510907" y="2829182"/>
                <a:ext cx="2379535" cy="2158522"/>
              </a:xfrm>
              <a:custGeom>
                <a:avLst/>
                <a:gdLst>
                  <a:gd name="connsiteX0" fmla="*/ 1065136 w 2379535"/>
                  <a:gd name="connsiteY0" fmla="*/ 0 h 2158522"/>
                  <a:gd name="connsiteX1" fmla="*/ 1279798 w 2379535"/>
                  <a:gd name="connsiteY1" fmla="*/ 21640 h 2158522"/>
                  <a:gd name="connsiteX2" fmla="*/ 1306966 w 2379535"/>
                  <a:gd name="connsiteY2" fmla="*/ 28625 h 2158522"/>
                  <a:gd name="connsiteX3" fmla="*/ 1314399 w 2379535"/>
                  <a:gd name="connsiteY3" fmla="*/ 28250 h 2158522"/>
                  <a:gd name="connsiteX4" fmla="*/ 2379535 w 2379535"/>
                  <a:gd name="connsiteY4" fmla="*/ 1093386 h 2158522"/>
                  <a:gd name="connsiteX5" fmla="*/ 1314399 w 2379535"/>
                  <a:gd name="connsiteY5" fmla="*/ 2158522 h 2158522"/>
                  <a:gd name="connsiteX6" fmla="*/ 1099737 w 2379535"/>
                  <a:gd name="connsiteY6" fmla="*/ 2136882 h 2158522"/>
                  <a:gd name="connsiteX7" fmla="*/ 1072569 w 2379535"/>
                  <a:gd name="connsiteY7" fmla="*/ 2129897 h 2158522"/>
                  <a:gd name="connsiteX8" fmla="*/ 1065136 w 2379535"/>
                  <a:gd name="connsiteY8" fmla="*/ 2130272 h 2158522"/>
                  <a:gd name="connsiteX9" fmla="*/ 0 w 2379535"/>
                  <a:gd name="connsiteY9" fmla="*/ 1065136 h 2158522"/>
                  <a:gd name="connsiteX10" fmla="*/ 1065136 w 2379535"/>
                  <a:gd name="connsiteY10" fmla="*/ 0 h 2158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79535" h="2158522">
                    <a:moveTo>
                      <a:pt x="1065136" y="0"/>
                    </a:moveTo>
                    <a:cubicBezTo>
                      <a:pt x="1138668" y="0"/>
                      <a:pt x="1210460" y="7451"/>
                      <a:pt x="1279798" y="21640"/>
                    </a:cubicBezTo>
                    <a:lnTo>
                      <a:pt x="1306966" y="28625"/>
                    </a:lnTo>
                    <a:lnTo>
                      <a:pt x="1314399" y="28250"/>
                    </a:lnTo>
                    <a:cubicBezTo>
                      <a:pt x="1902657" y="28250"/>
                      <a:pt x="2379535" y="505128"/>
                      <a:pt x="2379535" y="1093386"/>
                    </a:cubicBezTo>
                    <a:cubicBezTo>
                      <a:pt x="2379535" y="1681644"/>
                      <a:pt x="1902657" y="2158522"/>
                      <a:pt x="1314399" y="2158522"/>
                    </a:cubicBezTo>
                    <a:cubicBezTo>
                      <a:pt x="1240867" y="2158522"/>
                      <a:pt x="1169075" y="2151071"/>
                      <a:pt x="1099737" y="2136882"/>
                    </a:cubicBezTo>
                    <a:lnTo>
                      <a:pt x="1072569" y="2129897"/>
                    </a:lnTo>
                    <a:lnTo>
                      <a:pt x="1065136" y="2130272"/>
                    </a:lnTo>
                    <a:cubicBezTo>
                      <a:pt x="476878" y="2130272"/>
                      <a:pt x="0" y="1653394"/>
                      <a:pt x="0" y="1065136"/>
                    </a:cubicBezTo>
                    <a:cubicBezTo>
                      <a:pt x="0" y="476878"/>
                      <a:pt x="476878" y="0"/>
                      <a:pt x="106513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楕円 214">
                <a:extLst>
                  <a:ext uri="{FF2B5EF4-FFF2-40B4-BE49-F238E27FC236}">
                    <a16:creationId xmlns:a16="http://schemas.microsoft.com/office/drawing/2014/main" id="{0AAC42E5-82EA-49DF-82F7-0C65E8F69908}"/>
                  </a:ext>
                </a:extLst>
              </p:cNvPr>
              <p:cNvSpPr/>
              <p:nvPr/>
            </p:nvSpPr>
            <p:spPr bwMode="auto">
              <a:xfrm>
                <a:off x="-1530573" y="3035135"/>
                <a:ext cx="2213145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月 215">
                <a:extLst>
                  <a:ext uri="{FF2B5EF4-FFF2-40B4-BE49-F238E27FC236}">
                    <a16:creationId xmlns:a16="http://schemas.microsoft.com/office/drawing/2014/main" id="{2732DF44-FC91-496D-80CC-3155900A25A8}"/>
                  </a:ext>
                </a:extLst>
              </p:cNvPr>
              <p:cNvSpPr/>
              <p:nvPr/>
            </p:nvSpPr>
            <p:spPr bwMode="auto">
              <a:xfrm rot="8368140">
                <a:off x="-604094" y="2615036"/>
                <a:ext cx="1156751" cy="2365904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FB6949AC-AE0A-44DA-900B-7A502186EA38}"/>
                  </a:ext>
                </a:extLst>
              </p:cNvPr>
              <p:cNvSpPr/>
              <p:nvPr/>
            </p:nvSpPr>
            <p:spPr bwMode="auto">
              <a:xfrm rot="900000" flipH="1">
                <a:off x="-436805" y="4092596"/>
                <a:ext cx="464334" cy="702820"/>
              </a:xfrm>
              <a:custGeom>
                <a:avLst/>
                <a:gdLst>
                  <a:gd name="connsiteX0" fmla="*/ 306185 w 464334"/>
                  <a:gd name="connsiteY0" fmla="*/ 7139 h 702820"/>
                  <a:gd name="connsiteX1" fmla="*/ 254828 w 464334"/>
                  <a:gd name="connsiteY1" fmla="*/ 0 h 702820"/>
                  <a:gd name="connsiteX2" fmla="*/ 0 w 464334"/>
                  <a:gd name="connsiteY2" fmla="*/ 351410 h 702820"/>
                  <a:gd name="connsiteX3" fmla="*/ 254828 w 464334"/>
                  <a:gd name="connsiteY3" fmla="*/ 702820 h 702820"/>
                  <a:gd name="connsiteX4" fmla="*/ 354019 w 464334"/>
                  <a:gd name="connsiteY4" fmla="*/ 675204 h 702820"/>
                  <a:gd name="connsiteX5" fmla="*/ 394939 w 464334"/>
                  <a:gd name="connsiteY5" fmla="*/ 644575 h 702820"/>
                  <a:gd name="connsiteX6" fmla="*/ 393138 w 464334"/>
                  <a:gd name="connsiteY6" fmla="*/ 641565 h 702820"/>
                  <a:gd name="connsiteX7" fmla="*/ 349617 w 464334"/>
                  <a:gd name="connsiteY7" fmla="*/ 445088 h 702820"/>
                  <a:gd name="connsiteX8" fmla="*/ 461968 w 464334"/>
                  <a:gd name="connsiteY8" fmla="*/ 153694 h 702820"/>
                  <a:gd name="connsiteX9" fmla="*/ 464334 w 464334"/>
                  <a:gd name="connsiteY9" fmla="*/ 151923 h 702820"/>
                  <a:gd name="connsiteX10" fmla="*/ 435019 w 464334"/>
                  <a:gd name="connsiteY10" fmla="*/ 102926 h 702820"/>
                  <a:gd name="connsiteX11" fmla="*/ 306185 w 464334"/>
                  <a:gd name="connsiteY11" fmla="*/ 7139 h 702820"/>
                  <a:gd name="connsiteX0" fmla="*/ 349617 w 464334"/>
                  <a:gd name="connsiteY0" fmla="*/ 445088 h 702820"/>
                  <a:gd name="connsiteX1" fmla="*/ 461968 w 464334"/>
                  <a:gd name="connsiteY1" fmla="*/ 153694 h 702820"/>
                  <a:gd name="connsiteX2" fmla="*/ 464334 w 464334"/>
                  <a:gd name="connsiteY2" fmla="*/ 151923 h 702820"/>
                  <a:gd name="connsiteX3" fmla="*/ 435019 w 464334"/>
                  <a:gd name="connsiteY3" fmla="*/ 102926 h 702820"/>
                  <a:gd name="connsiteX4" fmla="*/ 306185 w 464334"/>
                  <a:gd name="connsiteY4" fmla="*/ 7139 h 702820"/>
                  <a:gd name="connsiteX5" fmla="*/ 254828 w 464334"/>
                  <a:gd name="connsiteY5" fmla="*/ 0 h 702820"/>
                  <a:gd name="connsiteX6" fmla="*/ 0 w 464334"/>
                  <a:gd name="connsiteY6" fmla="*/ 351410 h 702820"/>
                  <a:gd name="connsiteX7" fmla="*/ 254828 w 464334"/>
                  <a:gd name="connsiteY7" fmla="*/ 702820 h 702820"/>
                  <a:gd name="connsiteX8" fmla="*/ 354019 w 464334"/>
                  <a:gd name="connsiteY8" fmla="*/ 675204 h 702820"/>
                  <a:gd name="connsiteX9" fmla="*/ 394939 w 464334"/>
                  <a:gd name="connsiteY9" fmla="*/ 644575 h 702820"/>
                  <a:gd name="connsiteX10" fmla="*/ 393138 w 464334"/>
                  <a:gd name="connsiteY10" fmla="*/ 641565 h 702820"/>
                  <a:gd name="connsiteX11" fmla="*/ 441057 w 464334"/>
                  <a:gd name="connsiteY11" fmla="*/ 536528 h 702820"/>
                  <a:gd name="connsiteX0" fmla="*/ 461968 w 464334"/>
                  <a:gd name="connsiteY0" fmla="*/ 153694 h 702820"/>
                  <a:gd name="connsiteX1" fmla="*/ 464334 w 464334"/>
                  <a:gd name="connsiteY1" fmla="*/ 151923 h 702820"/>
                  <a:gd name="connsiteX2" fmla="*/ 435019 w 464334"/>
                  <a:gd name="connsiteY2" fmla="*/ 102926 h 702820"/>
                  <a:gd name="connsiteX3" fmla="*/ 306185 w 464334"/>
                  <a:gd name="connsiteY3" fmla="*/ 7139 h 702820"/>
                  <a:gd name="connsiteX4" fmla="*/ 254828 w 464334"/>
                  <a:gd name="connsiteY4" fmla="*/ 0 h 702820"/>
                  <a:gd name="connsiteX5" fmla="*/ 0 w 464334"/>
                  <a:gd name="connsiteY5" fmla="*/ 351410 h 702820"/>
                  <a:gd name="connsiteX6" fmla="*/ 254828 w 464334"/>
                  <a:gd name="connsiteY6" fmla="*/ 702820 h 702820"/>
                  <a:gd name="connsiteX7" fmla="*/ 354019 w 464334"/>
                  <a:gd name="connsiteY7" fmla="*/ 675204 h 702820"/>
                  <a:gd name="connsiteX8" fmla="*/ 394939 w 464334"/>
                  <a:gd name="connsiteY8" fmla="*/ 644575 h 702820"/>
                  <a:gd name="connsiteX9" fmla="*/ 393138 w 464334"/>
                  <a:gd name="connsiteY9" fmla="*/ 641565 h 702820"/>
                  <a:gd name="connsiteX10" fmla="*/ 441057 w 464334"/>
                  <a:gd name="connsiteY10" fmla="*/ 536528 h 702820"/>
                  <a:gd name="connsiteX0" fmla="*/ 461968 w 464334"/>
                  <a:gd name="connsiteY0" fmla="*/ 153694 h 702820"/>
                  <a:gd name="connsiteX1" fmla="*/ 464334 w 464334"/>
                  <a:gd name="connsiteY1" fmla="*/ 151923 h 702820"/>
                  <a:gd name="connsiteX2" fmla="*/ 435019 w 464334"/>
                  <a:gd name="connsiteY2" fmla="*/ 102926 h 702820"/>
                  <a:gd name="connsiteX3" fmla="*/ 306185 w 464334"/>
                  <a:gd name="connsiteY3" fmla="*/ 7139 h 702820"/>
                  <a:gd name="connsiteX4" fmla="*/ 254828 w 464334"/>
                  <a:gd name="connsiteY4" fmla="*/ 0 h 702820"/>
                  <a:gd name="connsiteX5" fmla="*/ 0 w 464334"/>
                  <a:gd name="connsiteY5" fmla="*/ 351410 h 702820"/>
                  <a:gd name="connsiteX6" fmla="*/ 254828 w 464334"/>
                  <a:gd name="connsiteY6" fmla="*/ 702820 h 702820"/>
                  <a:gd name="connsiteX7" fmla="*/ 354019 w 464334"/>
                  <a:gd name="connsiteY7" fmla="*/ 675204 h 702820"/>
                  <a:gd name="connsiteX8" fmla="*/ 394939 w 464334"/>
                  <a:gd name="connsiteY8" fmla="*/ 644575 h 702820"/>
                  <a:gd name="connsiteX9" fmla="*/ 393138 w 464334"/>
                  <a:gd name="connsiteY9" fmla="*/ 641565 h 702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64334" h="702820">
                    <a:moveTo>
                      <a:pt x="461968" y="153694"/>
                    </a:moveTo>
                    <a:lnTo>
                      <a:pt x="464334" y="151923"/>
                    </a:lnTo>
                    <a:lnTo>
                      <a:pt x="435019" y="102926"/>
                    </a:lnTo>
                    <a:cubicBezTo>
                      <a:pt x="400433" y="55231"/>
                      <a:pt x="355951" y="21183"/>
                      <a:pt x="306185" y="7139"/>
                    </a:cubicBezTo>
                    <a:cubicBezTo>
                      <a:pt x="289596" y="2458"/>
                      <a:pt x="272420" y="0"/>
                      <a:pt x="254828" y="0"/>
                    </a:cubicBezTo>
                    <a:cubicBezTo>
                      <a:pt x="114090" y="0"/>
                      <a:pt x="0" y="157332"/>
                      <a:pt x="0" y="351410"/>
                    </a:cubicBezTo>
                    <a:cubicBezTo>
                      <a:pt x="0" y="545488"/>
                      <a:pt x="114090" y="702820"/>
                      <a:pt x="254828" y="702820"/>
                    </a:cubicBezTo>
                    <a:cubicBezTo>
                      <a:pt x="290013" y="702820"/>
                      <a:pt x="323532" y="692987"/>
                      <a:pt x="354019" y="675204"/>
                    </a:cubicBezTo>
                    <a:lnTo>
                      <a:pt x="394939" y="644575"/>
                    </a:lnTo>
                    <a:lnTo>
                      <a:pt x="393138" y="641565"/>
                    </a:lnTo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5435D0DC-A582-4E67-8F6C-B5A1696F5B6C}"/>
                  </a:ext>
                </a:extLst>
              </p:cNvPr>
              <p:cNvSpPr/>
              <p:nvPr/>
            </p:nvSpPr>
            <p:spPr bwMode="auto">
              <a:xfrm rot="900000" flipH="1">
                <a:off x="-369876" y="4239636"/>
                <a:ext cx="270044" cy="408740"/>
              </a:xfrm>
              <a:custGeom>
                <a:avLst/>
                <a:gdLst>
                  <a:gd name="connsiteX0" fmla="*/ 306185 w 464334"/>
                  <a:gd name="connsiteY0" fmla="*/ 7139 h 702820"/>
                  <a:gd name="connsiteX1" fmla="*/ 254828 w 464334"/>
                  <a:gd name="connsiteY1" fmla="*/ 0 h 702820"/>
                  <a:gd name="connsiteX2" fmla="*/ 0 w 464334"/>
                  <a:gd name="connsiteY2" fmla="*/ 351410 h 702820"/>
                  <a:gd name="connsiteX3" fmla="*/ 254828 w 464334"/>
                  <a:gd name="connsiteY3" fmla="*/ 702820 h 702820"/>
                  <a:gd name="connsiteX4" fmla="*/ 354019 w 464334"/>
                  <a:gd name="connsiteY4" fmla="*/ 675204 h 702820"/>
                  <a:gd name="connsiteX5" fmla="*/ 394939 w 464334"/>
                  <a:gd name="connsiteY5" fmla="*/ 644575 h 702820"/>
                  <a:gd name="connsiteX6" fmla="*/ 393138 w 464334"/>
                  <a:gd name="connsiteY6" fmla="*/ 641565 h 702820"/>
                  <a:gd name="connsiteX7" fmla="*/ 349617 w 464334"/>
                  <a:gd name="connsiteY7" fmla="*/ 445088 h 702820"/>
                  <a:gd name="connsiteX8" fmla="*/ 461968 w 464334"/>
                  <a:gd name="connsiteY8" fmla="*/ 153694 h 702820"/>
                  <a:gd name="connsiteX9" fmla="*/ 464334 w 464334"/>
                  <a:gd name="connsiteY9" fmla="*/ 151923 h 702820"/>
                  <a:gd name="connsiteX10" fmla="*/ 435019 w 464334"/>
                  <a:gd name="connsiteY10" fmla="*/ 102926 h 702820"/>
                  <a:gd name="connsiteX11" fmla="*/ 306185 w 464334"/>
                  <a:gd name="connsiteY11" fmla="*/ 7139 h 702820"/>
                  <a:gd name="connsiteX0" fmla="*/ 349617 w 464334"/>
                  <a:gd name="connsiteY0" fmla="*/ 445088 h 702820"/>
                  <a:gd name="connsiteX1" fmla="*/ 461968 w 464334"/>
                  <a:gd name="connsiteY1" fmla="*/ 153694 h 702820"/>
                  <a:gd name="connsiteX2" fmla="*/ 464334 w 464334"/>
                  <a:gd name="connsiteY2" fmla="*/ 151923 h 702820"/>
                  <a:gd name="connsiteX3" fmla="*/ 435019 w 464334"/>
                  <a:gd name="connsiteY3" fmla="*/ 102926 h 702820"/>
                  <a:gd name="connsiteX4" fmla="*/ 306185 w 464334"/>
                  <a:gd name="connsiteY4" fmla="*/ 7139 h 702820"/>
                  <a:gd name="connsiteX5" fmla="*/ 254828 w 464334"/>
                  <a:gd name="connsiteY5" fmla="*/ 0 h 702820"/>
                  <a:gd name="connsiteX6" fmla="*/ 0 w 464334"/>
                  <a:gd name="connsiteY6" fmla="*/ 351410 h 702820"/>
                  <a:gd name="connsiteX7" fmla="*/ 254828 w 464334"/>
                  <a:gd name="connsiteY7" fmla="*/ 702820 h 702820"/>
                  <a:gd name="connsiteX8" fmla="*/ 354019 w 464334"/>
                  <a:gd name="connsiteY8" fmla="*/ 675204 h 702820"/>
                  <a:gd name="connsiteX9" fmla="*/ 394939 w 464334"/>
                  <a:gd name="connsiteY9" fmla="*/ 644575 h 702820"/>
                  <a:gd name="connsiteX10" fmla="*/ 393138 w 464334"/>
                  <a:gd name="connsiteY10" fmla="*/ 641565 h 702820"/>
                  <a:gd name="connsiteX11" fmla="*/ 441057 w 464334"/>
                  <a:gd name="connsiteY11" fmla="*/ 536528 h 702820"/>
                  <a:gd name="connsiteX0" fmla="*/ 461968 w 464334"/>
                  <a:gd name="connsiteY0" fmla="*/ 153694 h 702820"/>
                  <a:gd name="connsiteX1" fmla="*/ 464334 w 464334"/>
                  <a:gd name="connsiteY1" fmla="*/ 151923 h 702820"/>
                  <a:gd name="connsiteX2" fmla="*/ 435019 w 464334"/>
                  <a:gd name="connsiteY2" fmla="*/ 102926 h 702820"/>
                  <a:gd name="connsiteX3" fmla="*/ 306185 w 464334"/>
                  <a:gd name="connsiteY3" fmla="*/ 7139 h 702820"/>
                  <a:gd name="connsiteX4" fmla="*/ 254828 w 464334"/>
                  <a:gd name="connsiteY4" fmla="*/ 0 h 702820"/>
                  <a:gd name="connsiteX5" fmla="*/ 0 w 464334"/>
                  <a:gd name="connsiteY5" fmla="*/ 351410 h 702820"/>
                  <a:gd name="connsiteX6" fmla="*/ 254828 w 464334"/>
                  <a:gd name="connsiteY6" fmla="*/ 702820 h 702820"/>
                  <a:gd name="connsiteX7" fmla="*/ 354019 w 464334"/>
                  <a:gd name="connsiteY7" fmla="*/ 675204 h 702820"/>
                  <a:gd name="connsiteX8" fmla="*/ 394939 w 464334"/>
                  <a:gd name="connsiteY8" fmla="*/ 644575 h 702820"/>
                  <a:gd name="connsiteX9" fmla="*/ 393138 w 464334"/>
                  <a:gd name="connsiteY9" fmla="*/ 641565 h 702820"/>
                  <a:gd name="connsiteX10" fmla="*/ 441057 w 464334"/>
                  <a:gd name="connsiteY10" fmla="*/ 536528 h 702820"/>
                  <a:gd name="connsiteX0" fmla="*/ 461968 w 464334"/>
                  <a:gd name="connsiteY0" fmla="*/ 153694 h 702820"/>
                  <a:gd name="connsiteX1" fmla="*/ 464334 w 464334"/>
                  <a:gd name="connsiteY1" fmla="*/ 151923 h 702820"/>
                  <a:gd name="connsiteX2" fmla="*/ 435019 w 464334"/>
                  <a:gd name="connsiteY2" fmla="*/ 102926 h 702820"/>
                  <a:gd name="connsiteX3" fmla="*/ 306185 w 464334"/>
                  <a:gd name="connsiteY3" fmla="*/ 7139 h 702820"/>
                  <a:gd name="connsiteX4" fmla="*/ 254828 w 464334"/>
                  <a:gd name="connsiteY4" fmla="*/ 0 h 702820"/>
                  <a:gd name="connsiteX5" fmla="*/ 0 w 464334"/>
                  <a:gd name="connsiteY5" fmla="*/ 351410 h 702820"/>
                  <a:gd name="connsiteX6" fmla="*/ 254828 w 464334"/>
                  <a:gd name="connsiteY6" fmla="*/ 702820 h 702820"/>
                  <a:gd name="connsiteX7" fmla="*/ 354019 w 464334"/>
                  <a:gd name="connsiteY7" fmla="*/ 675204 h 702820"/>
                  <a:gd name="connsiteX8" fmla="*/ 394939 w 464334"/>
                  <a:gd name="connsiteY8" fmla="*/ 644575 h 702820"/>
                  <a:gd name="connsiteX9" fmla="*/ 393138 w 464334"/>
                  <a:gd name="connsiteY9" fmla="*/ 641565 h 702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64334" h="702820">
                    <a:moveTo>
                      <a:pt x="461968" y="153694"/>
                    </a:moveTo>
                    <a:lnTo>
                      <a:pt x="464334" y="151923"/>
                    </a:lnTo>
                    <a:lnTo>
                      <a:pt x="435019" y="102926"/>
                    </a:lnTo>
                    <a:cubicBezTo>
                      <a:pt x="400433" y="55231"/>
                      <a:pt x="355951" y="21183"/>
                      <a:pt x="306185" y="7139"/>
                    </a:cubicBezTo>
                    <a:cubicBezTo>
                      <a:pt x="289596" y="2458"/>
                      <a:pt x="272420" y="0"/>
                      <a:pt x="254828" y="0"/>
                    </a:cubicBezTo>
                    <a:cubicBezTo>
                      <a:pt x="114090" y="0"/>
                      <a:pt x="0" y="157332"/>
                      <a:pt x="0" y="351410"/>
                    </a:cubicBezTo>
                    <a:cubicBezTo>
                      <a:pt x="0" y="545488"/>
                      <a:pt x="114090" y="702820"/>
                      <a:pt x="254828" y="702820"/>
                    </a:cubicBezTo>
                    <a:cubicBezTo>
                      <a:pt x="290013" y="702820"/>
                      <a:pt x="323532" y="692987"/>
                      <a:pt x="354019" y="675204"/>
                    </a:cubicBezTo>
                    <a:lnTo>
                      <a:pt x="394939" y="644575"/>
                    </a:lnTo>
                    <a:lnTo>
                      <a:pt x="393138" y="641565"/>
                    </a:lnTo>
                  </a:path>
                </a:pathLst>
              </a:cu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9" name="楕円 218">
                <a:extLst>
                  <a:ext uri="{FF2B5EF4-FFF2-40B4-BE49-F238E27FC236}">
                    <a16:creationId xmlns:a16="http://schemas.microsoft.com/office/drawing/2014/main" id="{F17FA392-280B-4960-9EF1-FB68EDF41E9F}"/>
                  </a:ext>
                </a:extLst>
              </p:cNvPr>
              <p:cNvSpPr/>
              <p:nvPr/>
            </p:nvSpPr>
            <p:spPr bwMode="auto">
              <a:xfrm>
                <a:off x="-1294972" y="4180910"/>
                <a:ext cx="237090" cy="36508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0" name="楕円 219">
                <a:extLst>
                  <a:ext uri="{FF2B5EF4-FFF2-40B4-BE49-F238E27FC236}">
                    <a16:creationId xmlns:a16="http://schemas.microsoft.com/office/drawing/2014/main" id="{0F003E56-650A-44B5-A178-529A5ED22ED3}"/>
                  </a:ext>
                </a:extLst>
              </p:cNvPr>
              <p:cNvSpPr/>
              <p:nvPr/>
            </p:nvSpPr>
            <p:spPr bwMode="auto">
              <a:xfrm>
                <a:off x="-1365270" y="3960927"/>
                <a:ext cx="442286" cy="71823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0A9C2A80-0FC5-414A-B097-5F85DC476481}"/>
                  </a:ext>
                </a:extLst>
              </p:cNvPr>
              <p:cNvSpPr/>
              <p:nvPr/>
            </p:nvSpPr>
            <p:spPr bwMode="auto">
              <a:xfrm flipH="1">
                <a:off x="-1023624" y="3042652"/>
                <a:ext cx="1094231" cy="1298724"/>
              </a:xfrm>
              <a:custGeom>
                <a:avLst/>
                <a:gdLst>
                  <a:gd name="connsiteX0" fmla="*/ 1094231 w 1094231"/>
                  <a:gd name="connsiteY0" fmla="*/ 0 h 1298724"/>
                  <a:gd name="connsiteX1" fmla="*/ 923364 w 1094231"/>
                  <a:gd name="connsiteY1" fmla="*/ 113034 h 1298724"/>
                  <a:gd name="connsiteX2" fmla="*/ 916723 w 1094231"/>
                  <a:gd name="connsiteY2" fmla="*/ 125888 h 1298724"/>
                  <a:gd name="connsiteX3" fmla="*/ 923715 w 1094231"/>
                  <a:gd name="connsiteY3" fmla="*/ 92176 h 1298724"/>
                  <a:gd name="connsiteX4" fmla="*/ 752847 w 1094231"/>
                  <a:gd name="connsiteY4" fmla="*/ 205210 h 1298724"/>
                  <a:gd name="connsiteX5" fmla="*/ 746204 w 1094231"/>
                  <a:gd name="connsiteY5" fmla="*/ 218071 h 1298724"/>
                  <a:gd name="connsiteX6" fmla="*/ 753197 w 1094231"/>
                  <a:gd name="connsiteY6" fmla="*/ 184352 h 1298724"/>
                  <a:gd name="connsiteX7" fmla="*/ 582329 w 1094231"/>
                  <a:gd name="connsiteY7" fmla="*/ 297386 h 1298724"/>
                  <a:gd name="connsiteX8" fmla="*/ 575686 w 1094231"/>
                  <a:gd name="connsiteY8" fmla="*/ 310247 h 1298724"/>
                  <a:gd name="connsiteX9" fmla="*/ 582679 w 1094231"/>
                  <a:gd name="connsiteY9" fmla="*/ 276528 h 1298724"/>
                  <a:gd name="connsiteX10" fmla="*/ 411811 w 1094231"/>
                  <a:gd name="connsiteY10" fmla="*/ 389562 h 1298724"/>
                  <a:gd name="connsiteX11" fmla="*/ 405168 w 1094231"/>
                  <a:gd name="connsiteY11" fmla="*/ 402423 h 1298724"/>
                  <a:gd name="connsiteX12" fmla="*/ 412161 w 1094231"/>
                  <a:gd name="connsiteY12" fmla="*/ 368705 h 1298724"/>
                  <a:gd name="connsiteX13" fmla="*/ 241293 w 1094231"/>
                  <a:gd name="connsiteY13" fmla="*/ 481739 h 1298724"/>
                  <a:gd name="connsiteX14" fmla="*/ 234649 w 1094231"/>
                  <a:gd name="connsiteY14" fmla="*/ 494600 h 1298724"/>
                  <a:gd name="connsiteX15" fmla="*/ 241643 w 1094231"/>
                  <a:gd name="connsiteY15" fmla="*/ 460880 h 1298724"/>
                  <a:gd name="connsiteX16" fmla="*/ 0 w 1094231"/>
                  <a:gd name="connsiteY16" fmla="*/ 846803 h 1298724"/>
                  <a:gd name="connsiteX17" fmla="*/ 241643 w 1094231"/>
                  <a:gd name="connsiteY17" fmla="*/ 1232725 h 1298724"/>
                  <a:gd name="connsiteX18" fmla="*/ 241643 w 1094231"/>
                  <a:gd name="connsiteY18" fmla="*/ 1232724 h 1298724"/>
                  <a:gd name="connsiteX19" fmla="*/ 222996 w 1094231"/>
                  <a:gd name="connsiteY19" fmla="*/ 1142819 h 1298724"/>
                  <a:gd name="connsiteX20" fmla="*/ 254519 w 1094231"/>
                  <a:gd name="connsiteY20" fmla="*/ 1180089 h 1298724"/>
                  <a:gd name="connsiteX21" fmla="*/ 548119 w 1094231"/>
                  <a:gd name="connsiteY21" fmla="*/ 1298724 h 1298724"/>
                  <a:gd name="connsiteX22" fmla="*/ 423115 w 1094231"/>
                  <a:gd name="connsiteY22" fmla="*/ 999835 h 1298724"/>
                  <a:gd name="connsiteX23" fmla="*/ 418860 w 1094231"/>
                  <a:gd name="connsiteY23" fmla="*/ 945640 h 1298724"/>
                  <a:gd name="connsiteX24" fmla="*/ 420204 w 1094231"/>
                  <a:gd name="connsiteY24" fmla="*/ 948118 h 1298724"/>
                  <a:gd name="connsiteX25" fmla="*/ 582679 w 1094231"/>
                  <a:gd name="connsiteY25" fmla="*/ 1048374 h 1298724"/>
                  <a:gd name="connsiteX26" fmla="*/ 582679 w 1094231"/>
                  <a:gd name="connsiteY26" fmla="*/ 1048373 h 1298724"/>
                  <a:gd name="connsiteX27" fmla="*/ 543364 w 1094231"/>
                  <a:gd name="connsiteY27" fmla="*/ 858817 h 1298724"/>
                  <a:gd name="connsiteX28" fmla="*/ 535010 w 1094231"/>
                  <a:gd name="connsiteY28" fmla="*/ 733636 h 1298724"/>
                  <a:gd name="connsiteX29" fmla="*/ 552823 w 1094231"/>
                  <a:gd name="connsiteY29" fmla="*/ 786048 h 1298724"/>
                  <a:gd name="connsiteX30" fmla="*/ 753197 w 1094231"/>
                  <a:gd name="connsiteY30" fmla="*/ 956197 h 1298724"/>
                  <a:gd name="connsiteX31" fmla="*/ 753197 w 1094231"/>
                  <a:gd name="connsiteY31" fmla="*/ 956197 h 1298724"/>
                  <a:gd name="connsiteX32" fmla="*/ 713882 w 1094231"/>
                  <a:gd name="connsiteY32" fmla="*/ 766641 h 1298724"/>
                  <a:gd name="connsiteX33" fmla="*/ 705528 w 1094231"/>
                  <a:gd name="connsiteY33" fmla="*/ 641459 h 1298724"/>
                  <a:gd name="connsiteX34" fmla="*/ 723341 w 1094231"/>
                  <a:gd name="connsiteY34" fmla="*/ 693872 h 1298724"/>
                  <a:gd name="connsiteX35" fmla="*/ 923715 w 1094231"/>
                  <a:gd name="connsiteY35" fmla="*/ 864021 h 1298724"/>
                  <a:gd name="connsiteX36" fmla="*/ 923715 w 1094231"/>
                  <a:gd name="connsiteY36" fmla="*/ 864020 h 1298724"/>
                  <a:gd name="connsiteX37" fmla="*/ 884400 w 1094231"/>
                  <a:gd name="connsiteY37" fmla="*/ 674465 h 1298724"/>
                  <a:gd name="connsiteX38" fmla="*/ 876047 w 1094231"/>
                  <a:gd name="connsiteY38" fmla="*/ 549290 h 1298724"/>
                  <a:gd name="connsiteX39" fmla="*/ 893857 w 1094231"/>
                  <a:gd name="connsiteY39" fmla="*/ 601696 h 1298724"/>
                  <a:gd name="connsiteX40" fmla="*/ 1094231 w 1094231"/>
                  <a:gd name="connsiteY40" fmla="*/ 771845 h 1298724"/>
                  <a:gd name="connsiteX41" fmla="*/ 1094231 w 1094231"/>
                  <a:gd name="connsiteY41" fmla="*/ 771844 h 1298724"/>
                  <a:gd name="connsiteX42" fmla="*/ 1094231 w 1094231"/>
                  <a:gd name="connsiteY42" fmla="*/ 0 h 129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094231" h="1298724">
                    <a:moveTo>
                      <a:pt x="1094231" y="0"/>
                    </a:moveTo>
                    <a:cubicBezTo>
                      <a:pt x="1027503" y="0"/>
                      <a:pt x="967093" y="43196"/>
                      <a:pt x="923364" y="113034"/>
                    </a:cubicBezTo>
                    <a:lnTo>
                      <a:pt x="916723" y="125888"/>
                    </a:lnTo>
                    <a:lnTo>
                      <a:pt x="923715" y="92176"/>
                    </a:lnTo>
                    <a:cubicBezTo>
                      <a:pt x="856987" y="92176"/>
                      <a:pt x="796576" y="135372"/>
                      <a:pt x="752847" y="205210"/>
                    </a:cubicBezTo>
                    <a:lnTo>
                      <a:pt x="746204" y="218071"/>
                    </a:lnTo>
                    <a:lnTo>
                      <a:pt x="753197" y="184352"/>
                    </a:lnTo>
                    <a:cubicBezTo>
                      <a:pt x="686469" y="184352"/>
                      <a:pt x="626058" y="227548"/>
                      <a:pt x="582329" y="297386"/>
                    </a:cubicBezTo>
                    <a:lnTo>
                      <a:pt x="575686" y="310247"/>
                    </a:lnTo>
                    <a:lnTo>
                      <a:pt x="582679" y="276528"/>
                    </a:lnTo>
                    <a:cubicBezTo>
                      <a:pt x="515951" y="276528"/>
                      <a:pt x="455540" y="319724"/>
                      <a:pt x="411811" y="389562"/>
                    </a:cubicBezTo>
                    <a:lnTo>
                      <a:pt x="405168" y="402423"/>
                    </a:lnTo>
                    <a:lnTo>
                      <a:pt x="412161" y="368705"/>
                    </a:lnTo>
                    <a:cubicBezTo>
                      <a:pt x="345433" y="368705"/>
                      <a:pt x="285022" y="411901"/>
                      <a:pt x="241293" y="481739"/>
                    </a:cubicBezTo>
                    <a:lnTo>
                      <a:pt x="234649" y="494600"/>
                    </a:lnTo>
                    <a:lnTo>
                      <a:pt x="241643" y="460880"/>
                    </a:lnTo>
                    <a:cubicBezTo>
                      <a:pt x="108187" y="460880"/>
                      <a:pt x="0" y="633664"/>
                      <a:pt x="0" y="846803"/>
                    </a:cubicBezTo>
                    <a:cubicBezTo>
                      <a:pt x="0" y="1059942"/>
                      <a:pt x="108187" y="1232725"/>
                      <a:pt x="241643" y="1232725"/>
                    </a:cubicBezTo>
                    <a:lnTo>
                      <a:pt x="241643" y="1232724"/>
                    </a:lnTo>
                    <a:lnTo>
                      <a:pt x="222996" y="1142819"/>
                    </a:lnTo>
                    <a:lnTo>
                      <a:pt x="254519" y="1180089"/>
                    </a:lnTo>
                    <a:cubicBezTo>
                      <a:pt x="329658" y="1253388"/>
                      <a:pt x="433461" y="1298724"/>
                      <a:pt x="548119" y="1298724"/>
                    </a:cubicBezTo>
                    <a:cubicBezTo>
                      <a:pt x="481450" y="1207906"/>
                      <a:pt x="439782" y="1105339"/>
                      <a:pt x="423115" y="999835"/>
                    </a:cubicBezTo>
                    <a:lnTo>
                      <a:pt x="418860" y="945640"/>
                    </a:lnTo>
                    <a:lnTo>
                      <a:pt x="420204" y="948118"/>
                    </a:lnTo>
                    <a:cubicBezTo>
                      <a:pt x="463117" y="1010409"/>
                      <a:pt x="520122" y="1048374"/>
                      <a:pt x="582679" y="1048374"/>
                    </a:cubicBezTo>
                    <a:lnTo>
                      <a:pt x="582679" y="1048373"/>
                    </a:lnTo>
                    <a:cubicBezTo>
                      <a:pt x="565206" y="987079"/>
                      <a:pt x="552101" y="923516"/>
                      <a:pt x="543364" y="858817"/>
                    </a:cubicBezTo>
                    <a:lnTo>
                      <a:pt x="535010" y="733636"/>
                    </a:lnTo>
                    <a:lnTo>
                      <a:pt x="552823" y="786048"/>
                    </a:lnTo>
                    <a:cubicBezTo>
                      <a:pt x="596248" y="888704"/>
                      <a:pt x="669787" y="956197"/>
                      <a:pt x="753197" y="956197"/>
                    </a:cubicBezTo>
                    <a:lnTo>
                      <a:pt x="753197" y="956197"/>
                    </a:lnTo>
                    <a:cubicBezTo>
                      <a:pt x="735724" y="894903"/>
                      <a:pt x="722619" y="831340"/>
                      <a:pt x="713882" y="766641"/>
                    </a:cubicBezTo>
                    <a:lnTo>
                      <a:pt x="705528" y="641459"/>
                    </a:lnTo>
                    <a:lnTo>
                      <a:pt x="723341" y="693872"/>
                    </a:lnTo>
                    <a:cubicBezTo>
                      <a:pt x="766766" y="796528"/>
                      <a:pt x="840305" y="864021"/>
                      <a:pt x="923715" y="864021"/>
                    </a:cubicBezTo>
                    <a:lnTo>
                      <a:pt x="923715" y="864020"/>
                    </a:lnTo>
                    <a:cubicBezTo>
                      <a:pt x="906242" y="802727"/>
                      <a:pt x="893137" y="739164"/>
                      <a:pt x="884400" y="674465"/>
                    </a:cubicBezTo>
                    <a:lnTo>
                      <a:pt x="876047" y="549290"/>
                    </a:lnTo>
                    <a:lnTo>
                      <a:pt x="893857" y="601696"/>
                    </a:lnTo>
                    <a:cubicBezTo>
                      <a:pt x="937282" y="704352"/>
                      <a:pt x="1010821" y="771845"/>
                      <a:pt x="1094231" y="771845"/>
                    </a:cubicBezTo>
                    <a:lnTo>
                      <a:pt x="1094231" y="771844"/>
                    </a:lnTo>
                    <a:cubicBezTo>
                      <a:pt x="1024338" y="526671"/>
                      <a:pt x="1024338" y="245174"/>
                      <a:pt x="109423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2" name="楕円 221">
                <a:extLst>
                  <a:ext uri="{FF2B5EF4-FFF2-40B4-BE49-F238E27FC236}">
                    <a16:creationId xmlns:a16="http://schemas.microsoft.com/office/drawing/2014/main" id="{4FD0CFE6-3EA7-46F9-9DEC-68BA413F292E}"/>
                  </a:ext>
                </a:extLst>
              </p:cNvPr>
              <p:cNvSpPr/>
              <p:nvPr/>
            </p:nvSpPr>
            <p:spPr bwMode="auto">
              <a:xfrm>
                <a:off x="-1242355" y="4183761"/>
                <a:ext cx="128733" cy="198229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9" name="グループ化 208">
              <a:extLst>
                <a:ext uri="{FF2B5EF4-FFF2-40B4-BE49-F238E27FC236}">
                  <a16:creationId xmlns:a16="http://schemas.microsoft.com/office/drawing/2014/main" id="{0DD934B3-7DAD-4C1A-A1D1-ACE407E30707}"/>
                </a:ext>
              </a:extLst>
            </p:cNvPr>
            <p:cNvGrpSpPr/>
            <p:nvPr/>
          </p:nvGrpSpPr>
          <p:grpSpPr>
            <a:xfrm>
              <a:off x="-475453" y="5669351"/>
              <a:ext cx="593818" cy="1048244"/>
              <a:chOff x="3268782" y="5456517"/>
              <a:chExt cx="593818" cy="1048244"/>
            </a:xfrm>
          </p:grpSpPr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9F96714F-572B-49FB-B5C6-E0896EC83A61}"/>
                  </a:ext>
                </a:extLst>
              </p:cNvPr>
              <p:cNvSpPr/>
              <p:nvPr/>
            </p:nvSpPr>
            <p:spPr bwMode="auto">
              <a:xfrm rot="9000000" flipH="1">
                <a:off x="3473298" y="6180399"/>
                <a:ext cx="389302" cy="324362"/>
              </a:xfrm>
              <a:custGeom>
                <a:avLst/>
                <a:gdLst>
                  <a:gd name="connsiteX0" fmla="*/ 303529 w 630661"/>
                  <a:gd name="connsiteY0" fmla="*/ 0 h 525460"/>
                  <a:gd name="connsiteX1" fmla="*/ 373171 w 630661"/>
                  <a:gd name="connsiteY1" fmla="*/ 46164 h 525460"/>
                  <a:gd name="connsiteX2" fmla="*/ 373907 w 630661"/>
                  <a:gd name="connsiteY2" fmla="*/ 49805 h 525460"/>
                  <a:gd name="connsiteX3" fmla="*/ 374643 w 630661"/>
                  <a:gd name="connsiteY3" fmla="*/ 46163 h 525460"/>
                  <a:gd name="connsiteX4" fmla="*/ 444286 w 630661"/>
                  <a:gd name="connsiteY4" fmla="*/ 0 h 525460"/>
                  <a:gd name="connsiteX5" fmla="*/ 513929 w 630661"/>
                  <a:gd name="connsiteY5" fmla="*/ 46163 h 525460"/>
                  <a:gd name="connsiteX6" fmla="*/ 516704 w 630661"/>
                  <a:gd name="connsiteY6" fmla="*/ 59908 h 525460"/>
                  <a:gd name="connsiteX7" fmla="*/ 526273 w 630661"/>
                  <a:gd name="connsiteY7" fmla="*/ 45715 h 525460"/>
                  <a:gd name="connsiteX8" fmla="*/ 569512 w 630661"/>
                  <a:gd name="connsiteY8" fmla="*/ 27804 h 525460"/>
                  <a:gd name="connsiteX9" fmla="*/ 630661 w 630661"/>
                  <a:gd name="connsiteY9" fmla="*/ 88953 h 525460"/>
                  <a:gd name="connsiteX10" fmla="*/ 630661 w 630661"/>
                  <a:gd name="connsiteY10" fmla="*/ 288627 h 525460"/>
                  <a:gd name="connsiteX11" fmla="*/ 630661 w 630661"/>
                  <a:gd name="connsiteY11" fmla="*/ 328187 h 525460"/>
                  <a:gd name="connsiteX12" fmla="*/ 433388 w 630661"/>
                  <a:gd name="connsiteY12" fmla="*/ 525460 h 525460"/>
                  <a:gd name="connsiteX13" fmla="*/ 287873 w 630661"/>
                  <a:gd name="connsiteY13" fmla="*/ 525459 h 525460"/>
                  <a:gd name="connsiteX14" fmla="*/ 148380 w 630661"/>
                  <a:gd name="connsiteY14" fmla="*/ 467679 h 525460"/>
                  <a:gd name="connsiteX15" fmla="*/ 122538 w 630661"/>
                  <a:gd name="connsiteY15" fmla="*/ 429349 h 525460"/>
                  <a:gd name="connsiteX16" fmla="*/ 117463 w 630661"/>
                  <a:gd name="connsiteY16" fmla="*/ 428362 h 525460"/>
                  <a:gd name="connsiteX17" fmla="*/ 93767 w 630661"/>
                  <a:gd name="connsiteY17" fmla="*/ 412626 h 525460"/>
                  <a:gd name="connsiteX18" fmla="*/ 36249 w 630661"/>
                  <a:gd name="connsiteY18" fmla="*/ 355108 h 525460"/>
                  <a:gd name="connsiteX19" fmla="*/ 30808 w 630661"/>
                  <a:gd name="connsiteY19" fmla="*/ 346914 h 525460"/>
                  <a:gd name="connsiteX20" fmla="*/ 20980 w 630661"/>
                  <a:gd name="connsiteY20" fmla="*/ 340388 h 525460"/>
                  <a:gd name="connsiteX21" fmla="*/ 20980 w 630661"/>
                  <a:gd name="connsiteY21" fmla="*/ 239083 h 525460"/>
                  <a:gd name="connsiteX22" fmla="*/ 78498 w 630661"/>
                  <a:gd name="connsiteY22" fmla="*/ 181565 h 525460"/>
                  <a:gd name="connsiteX23" fmla="*/ 87189 w 630661"/>
                  <a:gd name="connsiteY23" fmla="*/ 175795 h 525460"/>
                  <a:gd name="connsiteX24" fmla="*/ 87189 w 630661"/>
                  <a:gd name="connsiteY24" fmla="*/ 75583 h 525460"/>
                  <a:gd name="connsiteX25" fmla="*/ 162771 w 630661"/>
                  <a:gd name="connsiteY25" fmla="*/ 1 h 525460"/>
                  <a:gd name="connsiteX26" fmla="*/ 232415 w 630661"/>
                  <a:gd name="connsiteY26" fmla="*/ 46163 h 525460"/>
                  <a:gd name="connsiteX27" fmla="*/ 233150 w 630661"/>
                  <a:gd name="connsiteY27" fmla="*/ 49805 h 525460"/>
                  <a:gd name="connsiteX28" fmla="*/ 233885 w 630661"/>
                  <a:gd name="connsiteY28" fmla="*/ 46164 h 525460"/>
                  <a:gd name="connsiteX29" fmla="*/ 303529 w 630661"/>
                  <a:gd name="connsiteY29" fmla="*/ 0 h 525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30661" h="525460">
                    <a:moveTo>
                      <a:pt x="303529" y="0"/>
                    </a:moveTo>
                    <a:cubicBezTo>
                      <a:pt x="334835" y="0"/>
                      <a:pt x="361698" y="19035"/>
                      <a:pt x="373171" y="46164"/>
                    </a:cubicBezTo>
                    <a:lnTo>
                      <a:pt x="373907" y="49805"/>
                    </a:lnTo>
                    <a:lnTo>
                      <a:pt x="374643" y="46163"/>
                    </a:lnTo>
                    <a:cubicBezTo>
                      <a:pt x="386116" y="19035"/>
                      <a:pt x="412978" y="1"/>
                      <a:pt x="444286" y="0"/>
                    </a:cubicBezTo>
                    <a:cubicBezTo>
                      <a:pt x="475592" y="0"/>
                      <a:pt x="502455" y="19035"/>
                      <a:pt x="513929" y="46163"/>
                    </a:cubicBezTo>
                    <a:lnTo>
                      <a:pt x="516704" y="59908"/>
                    </a:lnTo>
                    <a:lnTo>
                      <a:pt x="526273" y="45715"/>
                    </a:lnTo>
                    <a:cubicBezTo>
                      <a:pt x="537339" y="34648"/>
                      <a:pt x="552626" y="27804"/>
                      <a:pt x="569512" y="27804"/>
                    </a:cubicBezTo>
                    <a:cubicBezTo>
                      <a:pt x="603285" y="27804"/>
                      <a:pt x="630662" y="55181"/>
                      <a:pt x="630661" y="88953"/>
                    </a:cubicBezTo>
                    <a:cubicBezTo>
                      <a:pt x="630662" y="155511"/>
                      <a:pt x="630661" y="222070"/>
                      <a:pt x="630661" y="288627"/>
                    </a:cubicBezTo>
                    <a:lnTo>
                      <a:pt x="630661" y="328187"/>
                    </a:lnTo>
                    <a:cubicBezTo>
                      <a:pt x="630661" y="437138"/>
                      <a:pt x="542339" y="525460"/>
                      <a:pt x="433388" y="525460"/>
                    </a:cubicBezTo>
                    <a:lnTo>
                      <a:pt x="287873" y="525459"/>
                    </a:lnTo>
                    <a:cubicBezTo>
                      <a:pt x="233398" y="525459"/>
                      <a:pt x="184080" y="503379"/>
                      <a:pt x="148380" y="467679"/>
                    </a:cubicBezTo>
                    <a:lnTo>
                      <a:pt x="122538" y="429349"/>
                    </a:lnTo>
                    <a:lnTo>
                      <a:pt x="117463" y="428362"/>
                    </a:lnTo>
                    <a:cubicBezTo>
                      <a:pt x="108840" y="424865"/>
                      <a:pt x="100760" y="419619"/>
                      <a:pt x="93767" y="412626"/>
                    </a:cubicBezTo>
                    <a:lnTo>
                      <a:pt x="36249" y="355108"/>
                    </a:lnTo>
                    <a:lnTo>
                      <a:pt x="30808" y="346914"/>
                    </a:lnTo>
                    <a:lnTo>
                      <a:pt x="20980" y="340388"/>
                    </a:lnTo>
                    <a:cubicBezTo>
                      <a:pt x="-6994" y="312413"/>
                      <a:pt x="-6994" y="267058"/>
                      <a:pt x="20980" y="239083"/>
                    </a:cubicBezTo>
                    <a:lnTo>
                      <a:pt x="78498" y="181565"/>
                    </a:lnTo>
                    <a:lnTo>
                      <a:pt x="87189" y="175795"/>
                    </a:lnTo>
                    <a:lnTo>
                      <a:pt x="87189" y="75583"/>
                    </a:lnTo>
                    <a:cubicBezTo>
                      <a:pt x="87189" y="33840"/>
                      <a:pt x="121029" y="0"/>
                      <a:pt x="162771" y="1"/>
                    </a:cubicBezTo>
                    <a:cubicBezTo>
                      <a:pt x="194078" y="0"/>
                      <a:pt x="220940" y="19035"/>
                      <a:pt x="232415" y="46163"/>
                    </a:cubicBezTo>
                    <a:lnTo>
                      <a:pt x="233150" y="49805"/>
                    </a:lnTo>
                    <a:lnTo>
                      <a:pt x="233885" y="46164"/>
                    </a:lnTo>
                    <a:cubicBezTo>
                      <a:pt x="245359" y="19035"/>
                      <a:pt x="272221" y="0"/>
                      <a:pt x="30352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1" name="台形 229">
                <a:extLst>
                  <a:ext uri="{FF2B5EF4-FFF2-40B4-BE49-F238E27FC236}">
                    <a16:creationId xmlns:a16="http://schemas.microsoft.com/office/drawing/2014/main" id="{7175F1B4-9AAB-41D1-9A0F-22B8B8D18704}"/>
                  </a:ext>
                </a:extLst>
              </p:cNvPr>
              <p:cNvSpPr/>
              <p:nvPr/>
            </p:nvSpPr>
            <p:spPr bwMode="auto">
              <a:xfrm rot="20478966" flipH="1">
                <a:off x="3268782" y="5456517"/>
                <a:ext cx="370433" cy="788797"/>
              </a:xfrm>
              <a:custGeom>
                <a:avLst/>
                <a:gdLst>
                  <a:gd name="connsiteX0" fmla="*/ 0 w 370433"/>
                  <a:gd name="connsiteY0" fmla="*/ 788797 h 788797"/>
                  <a:gd name="connsiteX1" fmla="*/ 140842 w 370433"/>
                  <a:gd name="connsiteY1" fmla="*/ 0 h 788797"/>
                  <a:gd name="connsiteX2" fmla="*/ 229591 w 370433"/>
                  <a:gd name="connsiteY2" fmla="*/ 0 h 788797"/>
                  <a:gd name="connsiteX3" fmla="*/ 370433 w 370433"/>
                  <a:gd name="connsiteY3" fmla="*/ 788797 h 788797"/>
                  <a:gd name="connsiteX4" fmla="*/ 0 w 370433"/>
                  <a:gd name="connsiteY4" fmla="*/ 788797 h 788797"/>
                  <a:gd name="connsiteX0" fmla="*/ 0 w 370433"/>
                  <a:gd name="connsiteY0" fmla="*/ 791696 h 791696"/>
                  <a:gd name="connsiteX1" fmla="*/ 140842 w 370433"/>
                  <a:gd name="connsiteY1" fmla="*/ 2899 h 791696"/>
                  <a:gd name="connsiteX2" fmla="*/ 174602 w 370433"/>
                  <a:gd name="connsiteY2" fmla="*/ 0 h 791696"/>
                  <a:gd name="connsiteX3" fmla="*/ 229591 w 370433"/>
                  <a:gd name="connsiteY3" fmla="*/ 2899 h 791696"/>
                  <a:gd name="connsiteX4" fmla="*/ 370433 w 370433"/>
                  <a:gd name="connsiteY4" fmla="*/ 791696 h 791696"/>
                  <a:gd name="connsiteX5" fmla="*/ 0 w 370433"/>
                  <a:gd name="connsiteY5" fmla="*/ 791696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5" fmla="*/ 266042 w 370433"/>
                  <a:gd name="connsiteY5" fmla="*/ 91440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0" fmla="*/ 229591 w 370433"/>
                  <a:gd name="connsiteY0" fmla="*/ 0 h 788797"/>
                  <a:gd name="connsiteX1" fmla="*/ 370433 w 370433"/>
                  <a:gd name="connsiteY1" fmla="*/ 788797 h 788797"/>
                  <a:gd name="connsiteX2" fmla="*/ 0 w 370433"/>
                  <a:gd name="connsiteY2" fmla="*/ 788797 h 788797"/>
                  <a:gd name="connsiteX3" fmla="*/ 140842 w 370433"/>
                  <a:gd name="connsiteY3" fmla="*/ 0 h 78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433" h="788797">
                    <a:moveTo>
                      <a:pt x="229591" y="0"/>
                    </a:moveTo>
                    <a:lnTo>
                      <a:pt x="370433" y="788797"/>
                    </a:lnTo>
                    <a:lnTo>
                      <a:pt x="0" y="788797"/>
                    </a:lnTo>
                    <a:lnTo>
                      <a:pt x="140842" y="0"/>
                    </a:lnTo>
                  </a:path>
                </a:pathLst>
              </a:cu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2" name="台形 211">
                <a:extLst>
                  <a:ext uri="{FF2B5EF4-FFF2-40B4-BE49-F238E27FC236}">
                    <a16:creationId xmlns:a16="http://schemas.microsoft.com/office/drawing/2014/main" id="{398C7C35-0424-4E5C-9974-3CF5DF7FE2FF}"/>
                  </a:ext>
                </a:extLst>
              </p:cNvPr>
              <p:cNvSpPr/>
              <p:nvPr/>
            </p:nvSpPr>
            <p:spPr bwMode="auto">
              <a:xfrm rot="20478966" flipH="1">
                <a:off x="3352298" y="6088561"/>
                <a:ext cx="435322" cy="194358"/>
              </a:xfrm>
              <a:prstGeom prst="trapezoid">
                <a:avLst>
                  <a:gd name="adj" fmla="val 20612"/>
                </a:avLst>
              </a:prstGeom>
              <a:solidFill>
                <a:srgbClr val="CCEC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34" name="グループ化 233">
            <a:extLst>
              <a:ext uri="{FF2B5EF4-FFF2-40B4-BE49-F238E27FC236}">
                <a16:creationId xmlns:a16="http://schemas.microsoft.com/office/drawing/2014/main" id="{E6579C41-0DA9-456B-9964-42375592A306}"/>
              </a:ext>
            </a:extLst>
          </p:cNvPr>
          <p:cNvGrpSpPr/>
          <p:nvPr/>
        </p:nvGrpSpPr>
        <p:grpSpPr>
          <a:xfrm>
            <a:off x="2605327" y="4526455"/>
            <a:ext cx="950907" cy="1745992"/>
            <a:chOff x="463544" y="2613891"/>
            <a:chExt cx="2702378" cy="4961927"/>
          </a:xfrm>
        </p:grpSpPr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FCEF1938-A7D6-4CFF-A606-5CA72F33BA4C}"/>
                </a:ext>
              </a:extLst>
            </p:cNvPr>
            <p:cNvGrpSpPr/>
            <p:nvPr/>
          </p:nvGrpSpPr>
          <p:grpSpPr>
            <a:xfrm rot="825493">
              <a:off x="463544" y="5717125"/>
              <a:ext cx="1330127" cy="470697"/>
              <a:chOff x="464130" y="5761054"/>
              <a:chExt cx="1330127" cy="470697"/>
            </a:xfrm>
          </p:grpSpPr>
          <p:sp>
            <p:nvSpPr>
              <p:cNvPr id="268" name="四角形: 角を丸くする 267">
                <a:extLst>
                  <a:ext uri="{FF2B5EF4-FFF2-40B4-BE49-F238E27FC236}">
                    <a16:creationId xmlns:a16="http://schemas.microsoft.com/office/drawing/2014/main" id="{062FBEED-5055-48B1-A660-926C263B8907}"/>
                  </a:ext>
                </a:extLst>
              </p:cNvPr>
              <p:cNvSpPr/>
              <p:nvPr/>
            </p:nvSpPr>
            <p:spPr bwMode="auto">
              <a:xfrm rot="15324766" flipH="1">
                <a:off x="934247" y="5445577"/>
                <a:ext cx="114419" cy="1054654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22FD4C46-58AC-46E5-9F3E-BFCAE6DE09EA}"/>
                  </a:ext>
                </a:extLst>
              </p:cNvPr>
              <p:cNvSpPr/>
              <p:nvPr/>
            </p:nvSpPr>
            <p:spPr bwMode="auto">
              <a:xfrm rot="15324766" flipH="1">
                <a:off x="1032968" y="5470462"/>
                <a:ext cx="470697" cy="1051881"/>
              </a:xfrm>
              <a:custGeom>
                <a:avLst/>
                <a:gdLst>
                  <a:gd name="connsiteX0" fmla="*/ 324584 w 596331"/>
                  <a:gd name="connsiteY0" fmla="*/ 0 h 1332640"/>
                  <a:gd name="connsiteX1" fmla="*/ 98282 w 596331"/>
                  <a:gd name="connsiteY1" fmla="*/ 60637 h 1332640"/>
                  <a:gd name="connsiteX2" fmla="*/ 47630 w 596331"/>
                  <a:gd name="connsiteY2" fmla="*/ 148369 h 1332640"/>
                  <a:gd name="connsiteX3" fmla="*/ 135362 w 596331"/>
                  <a:gd name="connsiteY3" fmla="*/ 199021 h 1332640"/>
                  <a:gd name="connsiteX4" fmla="*/ 298656 w 596331"/>
                  <a:gd name="connsiteY4" fmla="*/ 155267 h 1332640"/>
                  <a:gd name="connsiteX5" fmla="*/ 287145 w 596331"/>
                  <a:gd name="connsiteY5" fmla="*/ 179962 h 1332640"/>
                  <a:gd name="connsiteX6" fmla="*/ 50004 w 596331"/>
                  <a:gd name="connsiteY6" fmla="*/ 243503 h 1332640"/>
                  <a:gd name="connsiteX7" fmla="*/ 2314 w 596331"/>
                  <a:gd name="connsiteY7" fmla="*/ 326105 h 1332640"/>
                  <a:gd name="connsiteX8" fmla="*/ 84915 w 596331"/>
                  <a:gd name="connsiteY8" fmla="*/ 373795 h 1332640"/>
                  <a:gd name="connsiteX9" fmla="*/ 272741 w 596331"/>
                  <a:gd name="connsiteY9" fmla="*/ 323467 h 1332640"/>
                  <a:gd name="connsiteX10" fmla="*/ 272684 w 596331"/>
                  <a:gd name="connsiteY10" fmla="*/ 325311 h 1332640"/>
                  <a:gd name="connsiteX11" fmla="*/ 273169 w 596331"/>
                  <a:gd name="connsiteY11" fmla="*/ 355159 h 1332640"/>
                  <a:gd name="connsiteX12" fmla="*/ 88846 w 596331"/>
                  <a:gd name="connsiteY12" fmla="*/ 404548 h 1332640"/>
                  <a:gd name="connsiteX13" fmla="*/ 38194 w 596331"/>
                  <a:gd name="connsiteY13" fmla="*/ 492280 h 1332640"/>
                  <a:gd name="connsiteX14" fmla="*/ 125926 w 596331"/>
                  <a:gd name="connsiteY14" fmla="*/ 542932 h 1332640"/>
                  <a:gd name="connsiteX15" fmla="*/ 275569 w 596331"/>
                  <a:gd name="connsiteY15" fmla="*/ 502836 h 1332640"/>
                  <a:gd name="connsiteX16" fmla="*/ 275814 w 596331"/>
                  <a:gd name="connsiteY16" fmla="*/ 517960 h 1332640"/>
                  <a:gd name="connsiteX17" fmla="*/ 275750 w 596331"/>
                  <a:gd name="connsiteY17" fmla="*/ 521931 h 1332640"/>
                  <a:gd name="connsiteX18" fmla="*/ 140308 w 596331"/>
                  <a:gd name="connsiteY18" fmla="*/ 558221 h 1332640"/>
                  <a:gd name="connsiteX19" fmla="*/ 95254 w 596331"/>
                  <a:gd name="connsiteY19" fmla="*/ 636258 h 1332640"/>
                  <a:gd name="connsiteX20" fmla="*/ 173291 w 596331"/>
                  <a:gd name="connsiteY20" fmla="*/ 681313 h 1332640"/>
                  <a:gd name="connsiteX21" fmla="*/ 273597 w 596331"/>
                  <a:gd name="connsiteY21" fmla="*/ 654436 h 1332640"/>
                  <a:gd name="connsiteX22" fmla="*/ 272684 w 596331"/>
                  <a:gd name="connsiteY22" fmla="*/ 710609 h 1332640"/>
                  <a:gd name="connsiteX23" fmla="*/ 285813 w 596331"/>
                  <a:gd name="connsiteY23" fmla="*/ 853100 h 1332640"/>
                  <a:gd name="connsiteX24" fmla="*/ 286152 w 596331"/>
                  <a:gd name="connsiteY24" fmla="*/ 853829 h 1332640"/>
                  <a:gd name="connsiteX25" fmla="*/ 285118 w 596331"/>
                  <a:gd name="connsiteY25" fmla="*/ 856325 h 1332640"/>
                  <a:gd name="connsiteX26" fmla="*/ 285118 w 596331"/>
                  <a:gd name="connsiteY26" fmla="*/ 1304150 h 1332640"/>
                  <a:gd name="connsiteX27" fmla="*/ 313608 w 596331"/>
                  <a:gd name="connsiteY27" fmla="*/ 1332640 h 1332640"/>
                  <a:gd name="connsiteX28" fmla="*/ 427567 w 596331"/>
                  <a:gd name="connsiteY28" fmla="*/ 1332640 h 1332640"/>
                  <a:gd name="connsiteX29" fmla="*/ 456057 w 596331"/>
                  <a:gd name="connsiteY29" fmla="*/ 1304150 h 1332640"/>
                  <a:gd name="connsiteX30" fmla="*/ 456057 w 596331"/>
                  <a:gd name="connsiteY30" fmla="*/ 891231 h 1332640"/>
                  <a:gd name="connsiteX31" fmla="*/ 458457 w 596331"/>
                  <a:gd name="connsiteY31" fmla="*/ 890364 h 1332640"/>
                  <a:gd name="connsiteX32" fmla="*/ 596331 w 596331"/>
                  <a:gd name="connsiteY32" fmla="*/ 517960 h 1332640"/>
                  <a:gd name="connsiteX33" fmla="*/ 458457 w 596331"/>
                  <a:gd name="connsiteY33" fmla="*/ 145556 h 1332640"/>
                  <a:gd name="connsiteX34" fmla="*/ 449842 w 596331"/>
                  <a:gd name="connsiteY34" fmla="*/ 142442 h 1332640"/>
                  <a:gd name="connsiteX35" fmla="*/ 413823 w 596331"/>
                  <a:gd name="connsiteY35" fmla="*/ 45230 h 1332640"/>
                  <a:gd name="connsiteX36" fmla="*/ 376551 w 596331"/>
                  <a:gd name="connsiteY36" fmla="*/ 5022 h 1332640"/>
                  <a:gd name="connsiteX37" fmla="*/ 357157 w 596331"/>
                  <a:gd name="connsiteY37" fmla="*/ 4288 h 1332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96331" h="1332640">
                    <a:moveTo>
                      <a:pt x="324584" y="0"/>
                    </a:moveTo>
                    <a:lnTo>
                      <a:pt x="98282" y="60637"/>
                    </a:lnTo>
                    <a:cubicBezTo>
                      <a:pt x="60068" y="70876"/>
                      <a:pt x="37390" y="110155"/>
                      <a:pt x="47630" y="148369"/>
                    </a:cubicBezTo>
                    <a:cubicBezTo>
                      <a:pt x="57869" y="186583"/>
                      <a:pt x="97148" y="209261"/>
                      <a:pt x="135362" y="199021"/>
                    </a:cubicBezTo>
                    <a:lnTo>
                      <a:pt x="298656" y="155267"/>
                    </a:lnTo>
                    <a:lnTo>
                      <a:pt x="287145" y="179962"/>
                    </a:lnTo>
                    <a:lnTo>
                      <a:pt x="50004" y="243503"/>
                    </a:lnTo>
                    <a:cubicBezTo>
                      <a:pt x="14025" y="253143"/>
                      <a:pt x="-7327" y="290126"/>
                      <a:pt x="2314" y="326105"/>
                    </a:cubicBezTo>
                    <a:cubicBezTo>
                      <a:pt x="11954" y="362083"/>
                      <a:pt x="48937" y="383435"/>
                      <a:pt x="84915" y="373795"/>
                    </a:cubicBezTo>
                    <a:lnTo>
                      <a:pt x="272741" y="323467"/>
                    </a:lnTo>
                    <a:lnTo>
                      <a:pt x="272684" y="325311"/>
                    </a:lnTo>
                    <a:lnTo>
                      <a:pt x="273169" y="355159"/>
                    </a:lnTo>
                    <a:lnTo>
                      <a:pt x="88846" y="404548"/>
                    </a:lnTo>
                    <a:cubicBezTo>
                      <a:pt x="50632" y="414788"/>
                      <a:pt x="27954" y="454066"/>
                      <a:pt x="38194" y="492280"/>
                    </a:cubicBezTo>
                    <a:cubicBezTo>
                      <a:pt x="48433" y="530494"/>
                      <a:pt x="87712" y="553172"/>
                      <a:pt x="125926" y="542932"/>
                    </a:cubicBezTo>
                    <a:lnTo>
                      <a:pt x="275569" y="502836"/>
                    </a:lnTo>
                    <a:lnTo>
                      <a:pt x="275814" y="517960"/>
                    </a:lnTo>
                    <a:lnTo>
                      <a:pt x="275750" y="521931"/>
                    </a:lnTo>
                    <a:lnTo>
                      <a:pt x="140308" y="558221"/>
                    </a:lnTo>
                    <a:cubicBezTo>
                      <a:pt x="106318" y="567329"/>
                      <a:pt x="86146" y="602268"/>
                      <a:pt x="95254" y="636258"/>
                    </a:cubicBezTo>
                    <a:cubicBezTo>
                      <a:pt x="104362" y="670249"/>
                      <a:pt x="139300" y="690421"/>
                      <a:pt x="173291" y="681313"/>
                    </a:cubicBezTo>
                    <a:lnTo>
                      <a:pt x="273597" y="654436"/>
                    </a:lnTo>
                    <a:lnTo>
                      <a:pt x="272684" y="710609"/>
                    </a:lnTo>
                    <a:cubicBezTo>
                      <a:pt x="272474" y="767877"/>
                      <a:pt x="274974" y="816784"/>
                      <a:pt x="285813" y="853100"/>
                    </a:cubicBezTo>
                    <a:lnTo>
                      <a:pt x="286152" y="853829"/>
                    </a:lnTo>
                    <a:lnTo>
                      <a:pt x="285118" y="856325"/>
                    </a:lnTo>
                    <a:lnTo>
                      <a:pt x="285118" y="1304150"/>
                    </a:lnTo>
                    <a:cubicBezTo>
                      <a:pt x="285118" y="1319885"/>
                      <a:pt x="297873" y="1332640"/>
                      <a:pt x="313608" y="1332640"/>
                    </a:cubicBezTo>
                    <a:lnTo>
                      <a:pt x="427567" y="1332640"/>
                    </a:lnTo>
                    <a:cubicBezTo>
                      <a:pt x="443302" y="1332640"/>
                      <a:pt x="456057" y="1319885"/>
                      <a:pt x="456057" y="1304150"/>
                    </a:cubicBezTo>
                    <a:lnTo>
                      <a:pt x="456057" y="891231"/>
                    </a:lnTo>
                    <a:lnTo>
                      <a:pt x="458457" y="890364"/>
                    </a:lnTo>
                    <a:cubicBezTo>
                      <a:pt x="539480" y="829008"/>
                      <a:pt x="596331" y="685371"/>
                      <a:pt x="596331" y="517960"/>
                    </a:cubicBezTo>
                    <a:cubicBezTo>
                      <a:pt x="596331" y="350550"/>
                      <a:pt x="539480" y="206912"/>
                      <a:pt x="458457" y="145556"/>
                    </a:cubicBezTo>
                    <a:lnTo>
                      <a:pt x="449842" y="142442"/>
                    </a:lnTo>
                    <a:lnTo>
                      <a:pt x="413823" y="45230"/>
                    </a:lnTo>
                    <a:cubicBezTo>
                      <a:pt x="406951" y="26681"/>
                      <a:pt x="393211" y="12674"/>
                      <a:pt x="376551" y="5022"/>
                    </a:cubicBezTo>
                    <a:lnTo>
                      <a:pt x="357157" y="4288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818E376F-0243-4D48-AEA9-38DA5D31F189}"/>
                </a:ext>
              </a:extLst>
            </p:cNvPr>
            <p:cNvGrpSpPr/>
            <p:nvPr/>
          </p:nvGrpSpPr>
          <p:grpSpPr>
            <a:xfrm rot="18924766">
              <a:off x="1582046" y="5534324"/>
              <a:ext cx="553598" cy="497620"/>
              <a:chOff x="2656970" y="5548008"/>
              <a:chExt cx="553598" cy="497620"/>
            </a:xfrm>
          </p:grpSpPr>
          <p:sp>
            <p:nvSpPr>
              <p:cNvPr id="266" name="台形 229">
                <a:extLst>
                  <a:ext uri="{FF2B5EF4-FFF2-40B4-BE49-F238E27FC236}">
                    <a16:creationId xmlns:a16="http://schemas.microsoft.com/office/drawing/2014/main" id="{12348AFB-BC53-4B67-A58D-CF776F001662}"/>
                  </a:ext>
                </a:extLst>
              </p:cNvPr>
              <p:cNvSpPr/>
              <p:nvPr/>
            </p:nvSpPr>
            <p:spPr bwMode="auto">
              <a:xfrm rot="6978966" flipH="1">
                <a:off x="2766334" y="5601394"/>
                <a:ext cx="370433" cy="518035"/>
              </a:xfrm>
              <a:custGeom>
                <a:avLst/>
                <a:gdLst>
                  <a:gd name="connsiteX0" fmla="*/ 0 w 370433"/>
                  <a:gd name="connsiteY0" fmla="*/ 788797 h 788797"/>
                  <a:gd name="connsiteX1" fmla="*/ 140842 w 370433"/>
                  <a:gd name="connsiteY1" fmla="*/ 0 h 788797"/>
                  <a:gd name="connsiteX2" fmla="*/ 229591 w 370433"/>
                  <a:gd name="connsiteY2" fmla="*/ 0 h 788797"/>
                  <a:gd name="connsiteX3" fmla="*/ 370433 w 370433"/>
                  <a:gd name="connsiteY3" fmla="*/ 788797 h 788797"/>
                  <a:gd name="connsiteX4" fmla="*/ 0 w 370433"/>
                  <a:gd name="connsiteY4" fmla="*/ 788797 h 788797"/>
                  <a:gd name="connsiteX0" fmla="*/ 0 w 370433"/>
                  <a:gd name="connsiteY0" fmla="*/ 791696 h 791696"/>
                  <a:gd name="connsiteX1" fmla="*/ 140842 w 370433"/>
                  <a:gd name="connsiteY1" fmla="*/ 2899 h 791696"/>
                  <a:gd name="connsiteX2" fmla="*/ 174602 w 370433"/>
                  <a:gd name="connsiteY2" fmla="*/ 0 h 791696"/>
                  <a:gd name="connsiteX3" fmla="*/ 229591 w 370433"/>
                  <a:gd name="connsiteY3" fmla="*/ 2899 h 791696"/>
                  <a:gd name="connsiteX4" fmla="*/ 370433 w 370433"/>
                  <a:gd name="connsiteY4" fmla="*/ 791696 h 791696"/>
                  <a:gd name="connsiteX5" fmla="*/ 0 w 370433"/>
                  <a:gd name="connsiteY5" fmla="*/ 791696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5" fmla="*/ 266042 w 370433"/>
                  <a:gd name="connsiteY5" fmla="*/ 91440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0" fmla="*/ 229591 w 370433"/>
                  <a:gd name="connsiteY0" fmla="*/ 0 h 788797"/>
                  <a:gd name="connsiteX1" fmla="*/ 370433 w 370433"/>
                  <a:gd name="connsiteY1" fmla="*/ 788797 h 788797"/>
                  <a:gd name="connsiteX2" fmla="*/ 0 w 370433"/>
                  <a:gd name="connsiteY2" fmla="*/ 788797 h 788797"/>
                  <a:gd name="connsiteX3" fmla="*/ 140842 w 370433"/>
                  <a:gd name="connsiteY3" fmla="*/ 0 h 78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433" h="788797">
                    <a:moveTo>
                      <a:pt x="229591" y="0"/>
                    </a:moveTo>
                    <a:lnTo>
                      <a:pt x="370433" y="788797"/>
                    </a:lnTo>
                    <a:lnTo>
                      <a:pt x="0" y="788797"/>
                    </a:lnTo>
                    <a:lnTo>
                      <a:pt x="140842" y="0"/>
                    </a:lnTo>
                  </a:path>
                </a:pathLst>
              </a:cu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7" name="台形 266">
                <a:extLst>
                  <a:ext uri="{FF2B5EF4-FFF2-40B4-BE49-F238E27FC236}">
                    <a16:creationId xmlns:a16="http://schemas.microsoft.com/office/drawing/2014/main" id="{024DA563-B386-40F0-B706-CBC3AE39AA5D}"/>
                  </a:ext>
                </a:extLst>
              </p:cNvPr>
              <p:cNvSpPr/>
              <p:nvPr/>
            </p:nvSpPr>
            <p:spPr bwMode="auto">
              <a:xfrm rot="6978966" flipH="1">
                <a:off x="2536488" y="5668490"/>
                <a:ext cx="435322" cy="194358"/>
              </a:xfrm>
              <a:prstGeom prst="trapezoid">
                <a:avLst>
                  <a:gd name="adj" fmla="val 20612"/>
                </a:avLst>
              </a:prstGeom>
              <a:solidFill>
                <a:srgbClr val="CCEC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37" name="グループ化 236">
              <a:extLst>
                <a:ext uri="{FF2B5EF4-FFF2-40B4-BE49-F238E27FC236}">
                  <a16:creationId xmlns:a16="http://schemas.microsoft.com/office/drawing/2014/main" id="{E9C0BEC6-3993-4B65-AFAD-1CA20AA21343}"/>
                </a:ext>
              </a:extLst>
            </p:cNvPr>
            <p:cNvGrpSpPr/>
            <p:nvPr/>
          </p:nvGrpSpPr>
          <p:grpSpPr>
            <a:xfrm rot="1800000">
              <a:off x="1484816" y="6702367"/>
              <a:ext cx="493256" cy="798462"/>
              <a:chOff x="1033815" y="5210654"/>
              <a:chExt cx="493256" cy="798462"/>
            </a:xfrm>
          </p:grpSpPr>
          <p:sp>
            <p:nvSpPr>
              <p:cNvPr id="263" name="四角形: 角を丸くする 262">
                <a:extLst>
                  <a:ext uri="{FF2B5EF4-FFF2-40B4-BE49-F238E27FC236}">
                    <a16:creationId xmlns:a16="http://schemas.microsoft.com/office/drawing/2014/main" id="{CDCD68FA-2E29-4E21-8A17-86380C968540}"/>
                  </a:ext>
                </a:extLst>
              </p:cNvPr>
              <p:cNvSpPr/>
              <p:nvPr/>
            </p:nvSpPr>
            <p:spPr bwMode="auto">
              <a:xfrm>
                <a:off x="1337557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7E6B759D-937E-429A-9CEF-E49719FED975}"/>
                  </a:ext>
                </a:extLst>
              </p:cNvPr>
              <p:cNvSpPr/>
              <p:nvPr/>
            </p:nvSpPr>
            <p:spPr bwMode="auto">
              <a:xfrm>
                <a:off x="1033815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四角形: 角を丸くする 264">
                <a:extLst>
                  <a:ext uri="{FF2B5EF4-FFF2-40B4-BE49-F238E27FC236}">
                    <a16:creationId xmlns:a16="http://schemas.microsoft.com/office/drawing/2014/main" id="{96E71C7C-DB5F-45D3-AC8D-4180A3141CE8}"/>
                  </a:ext>
                </a:extLst>
              </p:cNvPr>
              <p:cNvSpPr/>
              <p:nvPr/>
            </p:nvSpPr>
            <p:spPr bwMode="auto">
              <a:xfrm>
                <a:off x="1337557" y="5518006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8" name="グループ化 237">
              <a:extLst>
                <a:ext uri="{FF2B5EF4-FFF2-40B4-BE49-F238E27FC236}">
                  <a16:creationId xmlns:a16="http://schemas.microsoft.com/office/drawing/2014/main" id="{F6B9DD8D-79F3-4A2A-8EF7-3F365337FAB8}"/>
                </a:ext>
              </a:extLst>
            </p:cNvPr>
            <p:cNvGrpSpPr/>
            <p:nvPr/>
          </p:nvGrpSpPr>
          <p:grpSpPr>
            <a:xfrm rot="20700000">
              <a:off x="2180509" y="6777356"/>
              <a:ext cx="493256" cy="798462"/>
              <a:chOff x="1033815" y="5210654"/>
              <a:chExt cx="493256" cy="798462"/>
            </a:xfrm>
          </p:grpSpPr>
          <p:sp>
            <p:nvSpPr>
              <p:cNvPr id="260" name="四角形: 角を丸くする 259">
                <a:extLst>
                  <a:ext uri="{FF2B5EF4-FFF2-40B4-BE49-F238E27FC236}">
                    <a16:creationId xmlns:a16="http://schemas.microsoft.com/office/drawing/2014/main" id="{C0E724B2-AF0E-4750-A492-A52AA8EA0719}"/>
                  </a:ext>
                </a:extLst>
              </p:cNvPr>
              <p:cNvSpPr/>
              <p:nvPr/>
            </p:nvSpPr>
            <p:spPr bwMode="auto">
              <a:xfrm>
                <a:off x="1337557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551A9469-0D98-4276-9B8A-06C6C343B2B0}"/>
                  </a:ext>
                </a:extLst>
              </p:cNvPr>
              <p:cNvSpPr/>
              <p:nvPr/>
            </p:nvSpPr>
            <p:spPr bwMode="auto">
              <a:xfrm>
                <a:off x="1033815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四角形: 角を丸くする 261">
                <a:extLst>
                  <a:ext uri="{FF2B5EF4-FFF2-40B4-BE49-F238E27FC236}">
                    <a16:creationId xmlns:a16="http://schemas.microsoft.com/office/drawing/2014/main" id="{EF9014C9-98EF-467E-9A34-7AC20944ACC0}"/>
                  </a:ext>
                </a:extLst>
              </p:cNvPr>
              <p:cNvSpPr/>
              <p:nvPr/>
            </p:nvSpPr>
            <p:spPr bwMode="auto">
              <a:xfrm>
                <a:off x="1337557" y="5518006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50104D33-C1D5-433B-A945-610AC5FEE38B}"/>
                </a:ext>
              </a:extLst>
            </p:cNvPr>
            <p:cNvSpPr/>
            <p:nvPr/>
          </p:nvSpPr>
          <p:spPr bwMode="auto">
            <a:xfrm rot="10800000">
              <a:off x="1838765" y="5565709"/>
              <a:ext cx="262637" cy="274233"/>
            </a:xfrm>
            <a:custGeom>
              <a:avLst/>
              <a:gdLst>
                <a:gd name="connsiteX0" fmla="*/ 171002 w 262637"/>
                <a:gd name="connsiteY0" fmla="*/ 356389 h 356389"/>
                <a:gd name="connsiteX1" fmla="*/ 0 w 262637"/>
                <a:gd name="connsiteY1" fmla="*/ 356389 h 356389"/>
                <a:gd name="connsiteX2" fmla="*/ 262637 w 262637"/>
                <a:gd name="connsiteY2" fmla="*/ 0 h 356389"/>
                <a:gd name="connsiteX0" fmla="*/ 230533 w 262637"/>
                <a:gd name="connsiteY0" fmla="*/ 362578 h 362578"/>
                <a:gd name="connsiteX1" fmla="*/ 0 w 262637"/>
                <a:gd name="connsiteY1" fmla="*/ 356389 h 362578"/>
                <a:gd name="connsiteX2" fmla="*/ 262637 w 262637"/>
                <a:gd name="connsiteY2" fmla="*/ 0 h 362578"/>
                <a:gd name="connsiteX3" fmla="*/ 230533 w 262637"/>
                <a:gd name="connsiteY3" fmla="*/ 362578 h 362578"/>
                <a:gd name="connsiteX0" fmla="*/ 230533 w 262637"/>
                <a:gd name="connsiteY0" fmla="*/ 362578 h 362578"/>
                <a:gd name="connsiteX1" fmla="*/ 0 w 262637"/>
                <a:gd name="connsiteY1" fmla="*/ 356389 h 362578"/>
                <a:gd name="connsiteX2" fmla="*/ 262637 w 262637"/>
                <a:gd name="connsiteY2" fmla="*/ 0 h 362578"/>
                <a:gd name="connsiteX3" fmla="*/ 230533 w 262637"/>
                <a:gd name="connsiteY3" fmla="*/ 362578 h 362578"/>
                <a:gd name="connsiteX0" fmla="*/ 232914 w 262637"/>
                <a:gd name="connsiteY0" fmla="*/ 353294 h 356389"/>
                <a:gd name="connsiteX1" fmla="*/ 0 w 262637"/>
                <a:gd name="connsiteY1" fmla="*/ 356389 h 356389"/>
                <a:gd name="connsiteX2" fmla="*/ 262637 w 262637"/>
                <a:gd name="connsiteY2" fmla="*/ 0 h 356389"/>
                <a:gd name="connsiteX3" fmla="*/ 232914 w 262637"/>
                <a:gd name="connsiteY3" fmla="*/ 353294 h 356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2637" h="356389">
                  <a:moveTo>
                    <a:pt x="232914" y="353294"/>
                  </a:moveTo>
                  <a:lnTo>
                    <a:pt x="0" y="356389"/>
                  </a:lnTo>
                  <a:lnTo>
                    <a:pt x="262637" y="0"/>
                  </a:lnTo>
                  <a:lnTo>
                    <a:pt x="232914" y="353294"/>
                  </a:ln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0A4937EC-90E2-491E-AD5F-FEB51FF5F4FA}"/>
                </a:ext>
              </a:extLst>
            </p:cNvPr>
            <p:cNvSpPr/>
            <p:nvPr/>
          </p:nvSpPr>
          <p:spPr bwMode="auto">
            <a:xfrm>
              <a:off x="2079539" y="5096150"/>
              <a:ext cx="248520" cy="346708"/>
            </a:xfrm>
            <a:custGeom>
              <a:avLst/>
              <a:gdLst>
                <a:gd name="connsiteX0" fmla="*/ 54072 w 248520"/>
                <a:gd name="connsiteY0" fmla="*/ 0 h 346708"/>
                <a:gd name="connsiteX1" fmla="*/ 194449 w 248520"/>
                <a:gd name="connsiteY1" fmla="*/ 0 h 346708"/>
                <a:gd name="connsiteX2" fmla="*/ 248520 w 248520"/>
                <a:gd name="connsiteY2" fmla="*/ 346708 h 346708"/>
                <a:gd name="connsiteX3" fmla="*/ 0 w 248520"/>
                <a:gd name="connsiteY3" fmla="*/ 346708 h 34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520" h="346708">
                  <a:moveTo>
                    <a:pt x="54072" y="0"/>
                  </a:moveTo>
                  <a:lnTo>
                    <a:pt x="194449" y="0"/>
                  </a:lnTo>
                  <a:lnTo>
                    <a:pt x="248520" y="346708"/>
                  </a:lnTo>
                  <a:lnTo>
                    <a:pt x="0" y="346708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台形 240">
              <a:extLst>
                <a:ext uri="{FF2B5EF4-FFF2-40B4-BE49-F238E27FC236}">
                  <a16:creationId xmlns:a16="http://schemas.microsoft.com/office/drawing/2014/main" id="{34B668A2-E76E-4C71-A30A-79DEC8A4F61B}"/>
                </a:ext>
              </a:extLst>
            </p:cNvPr>
            <p:cNvSpPr/>
            <p:nvPr/>
          </p:nvSpPr>
          <p:spPr bwMode="auto">
            <a:xfrm rot="10800000" flipV="1">
              <a:off x="1808057" y="6293864"/>
              <a:ext cx="811629" cy="632159"/>
            </a:xfrm>
            <a:prstGeom prst="trapezoid">
              <a:avLst>
                <a:gd name="adj" fmla="val 12183"/>
              </a:avLst>
            </a:prstGeom>
            <a:pattFill prst="dotGrid">
              <a:fgClr>
                <a:schemeClr val="bg2">
                  <a:lumMod val="50000"/>
                </a:schemeClr>
              </a:fgClr>
              <a:bgClr>
                <a:schemeClr val="bg1">
                  <a:lumMod val="50000"/>
                </a:schemeClr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楕円 50">
              <a:extLst>
                <a:ext uri="{FF2B5EF4-FFF2-40B4-BE49-F238E27FC236}">
                  <a16:creationId xmlns:a16="http://schemas.microsoft.com/office/drawing/2014/main" id="{C07CAEEE-F536-4CAD-936B-32C9821319F3}"/>
                </a:ext>
              </a:extLst>
            </p:cNvPr>
            <p:cNvSpPr/>
            <p:nvPr/>
          </p:nvSpPr>
          <p:spPr bwMode="auto">
            <a:xfrm rot="17100000">
              <a:off x="1530398" y="6012572"/>
              <a:ext cx="504580" cy="159760"/>
            </a:xfrm>
            <a:custGeom>
              <a:avLst/>
              <a:gdLst>
                <a:gd name="connsiteX0" fmla="*/ 0 w 408583"/>
                <a:gd name="connsiteY0" fmla="*/ 116358 h 232716"/>
                <a:gd name="connsiteX1" fmla="*/ 204292 w 408583"/>
                <a:gd name="connsiteY1" fmla="*/ 0 h 232716"/>
                <a:gd name="connsiteX2" fmla="*/ 408584 w 408583"/>
                <a:gd name="connsiteY2" fmla="*/ 116358 h 232716"/>
                <a:gd name="connsiteX3" fmla="*/ 204292 w 408583"/>
                <a:gd name="connsiteY3" fmla="*/ 232716 h 232716"/>
                <a:gd name="connsiteX4" fmla="*/ 0 w 408583"/>
                <a:gd name="connsiteY4" fmla="*/ 116358 h 232716"/>
                <a:gd name="connsiteX0" fmla="*/ 0 w 408584"/>
                <a:gd name="connsiteY0" fmla="*/ 116358 h 232716"/>
                <a:gd name="connsiteX1" fmla="*/ 204292 w 408584"/>
                <a:gd name="connsiteY1" fmla="*/ 0 h 232716"/>
                <a:gd name="connsiteX2" fmla="*/ 408584 w 408584"/>
                <a:gd name="connsiteY2" fmla="*/ 116358 h 232716"/>
                <a:gd name="connsiteX3" fmla="*/ 204292 w 408584"/>
                <a:gd name="connsiteY3" fmla="*/ 232716 h 232716"/>
                <a:gd name="connsiteX4" fmla="*/ 0 w 408584"/>
                <a:gd name="connsiteY4" fmla="*/ 116358 h 232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8584" h="232716">
                  <a:moveTo>
                    <a:pt x="0" y="116358"/>
                  </a:moveTo>
                  <a:cubicBezTo>
                    <a:pt x="0" y="94958"/>
                    <a:pt x="91465" y="0"/>
                    <a:pt x="204292" y="0"/>
                  </a:cubicBezTo>
                  <a:cubicBezTo>
                    <a:pt x="317119" y="0"/>
                    <a:pt x="408584" y="52095"/>
                    <a:pt x="408584" y="116358"/>
                  </a:cubicBezTo>
                  <a:cubicBezTo>
                    <a:pt x="408584" y="180621"/>
                    <a:pt x="317119" y="232716"/>
                    <a:pt x="204292" y="232716"/>
                  </a:cubicBezTo>
                  <a:cubicBezTo>
                    <a:pt x="91465" y="232716"/>
                    <a:pt x="0" y="137758"/>
                    <a:pt x="0" y="116358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楕円 242">
              <a:extLst>
                <a:ext uri="{FF2B5EF4-FFF2-40B4-BE49-F238E27FC236}">
                  <a16:creationId xmlns:a16="http://schemas.microsoft.com/office/drawing/2014/main" id="{48C44EDB-BB23-444A-AC5D-A4EE96C55F28}"/>
                </a:ext>
              </a:extLst>
            </p:cNvPr>
            <p:cNvSpPr/>
            <p:nvPr/>
          </p:nvSpPr>
          <p:spPr bwMode="auto">
            <a:xfrm>
              <a:off x="1744015" y="5803961"/>
              <a:ext cx="192712" cy="135015"/>
            </a:xfrm>
            <a:prstGeom prst="ellipse">
              <a:avLst/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34AE7A51-BEF2-4946-99AD-EAA013447375}"/>
                </a:ext>
              </a:extLst>
            </p:cNvPr>
            <p:cNvSpPr/>
            <p:nvPr/>
          </p:nvSpPr>
          <p:spPr bwMode="auto">
            <a:xfrm>
              <a:off x="1830543" y="5420633"/>
              <a:ext cx="773899" cy="981625"/>
            </a:xfrm>
            <a:custGeom>
              <a:avLst/>
              <a:gdLst>
                <a:gd name="connsiteX0" fmla="*/ 245566 w 773899"/>
                <a:gd name="connsiteY0" fmla="*/ 0 h 981625"/>
                <a:gd name="connsiteX1" fmla="*/ 528333 w 773899"/>
                <a:gd name="connsiteY1" fmla="*/ 0 h 981625"/>
                <a:gd name="connsiteX2" fmla="*/ 773899 w 773899"/>
                <a:gd name="connsiteY2" fmla="*/ 245566 h 981625"/>
                <a:gd name="connsiteX3" fmla="*/ 773899 w 773899"/>
                <a:gd name="connsiteY3" fmla="*/ 981625 h 981625"/>
                <a:gd name="connsiteX4" fmla="*/ 0 w 773899"/>
                <a:gd name="connsiteY4" fmla="*/ 981625 h 981625"/>
                <a:gd name="connsiteX5" fmla="*/ 0 w 773899"/>
                <a:gd name="connsiteY5" fmla="*/ 385169 h 981625"/>
                <a:gd name="connsiteX6" fmla="*/ 220944 w 773899"/>
                <a:gd name="connsiteY6" fmla="*/ 2482 h 98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3899" h="981625">
                  <a:moveTo>
                    <a:pt x="245566" y="0"/>
                  </a:moveTo>
                  <a:lnTo>
                    <a:pt x="528333" y="0"/>
                  </a:lnTo>
                  <a:cubicBezTo>
                    <a:pt x="663955" y="0"/>
                    <a:pt x="773899" y="109944"/>
                    <a:pt x="773899" y="245566"/>
                  </a:cubicBezTo>
                  <a:lnTo>
                    <a:pt x="773899" y="981625"/>
                  </a:lnTo>
                  <a:lnTo>
                    <a:pt x="0" y="981625"/>
                  </a:lnTo>
                  <a:lnTo>
                    <a:pt x="0" y="385169"/>
                  </a:lnTo>
                  <a:lnTo>
                    <a:pt x="220944" y="2482"/>
                  </a:lnTo>
                  <a:close/>
                </a:path>
              </a:pathLst>
            </a:cu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ECA0332C-6761-49D1-83AC-16BC45118832}"/>
                </a:ext>
              </a:extLst>
            </p:cNvPr>
            <p:cNvSpPr/>
            <p:nvPr/>
          </p:nvSpPr>
          <p:spPr bwMode="auto">
            <a:xfrm rot="10800000">
              <a:off x="1807073" y="5420633"/>
              <a:ext cx="414156" cy="454819"/>
            </a:xfrm>
            <a:custGeom>
              <a:avLst/>
              <a:gdLst>
                <a:gd name="connsiteX0" fmla="*/ 218330 w 414156"/>
                <a:gd name="connsiteY0" fmla="*/ 454819 h 454819"/>
                <a:gd name="connsiteX1" fmla="*/ 0 w 414156"/>
                <a:gd name="connsiteY1" fmla="*/ 454819 h 454819"/>
                <a:gd name="connsiteX2" fmla="*/ 383919 w 414156"/>
                <a:gd name="connsiteY2" fmla="*/ 0 h 454819"/>
                <a:gd name="connsiteX3" fmla="*/ 414156 w 414156"/>
                <a:gd name="connsiteY3" fmla="*/ 0 h 454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4156" h="454819">
                  <a:moveTo>
                    <a:pt x="218330" y="454819"/>
                  </a:moveTo>
                  <a:lnTo>
                    <a:pt x="0" y="454819"/>
                  </a:lnTo>
                  <a:lnTo>
                    <a:pt x="383919" y="0"/>
                  </a:lnTo>
                  <a:lnTo>
                    <a:pt x="414156" y="0"/>
                  </a:lnTo>
                  <a:close/>
                </a:path>
              </a:pathLst>
            </a:custGeom>
            <a:solidFill>
              <a:srgbClr val="CCECFF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D0FD0C4D-010E-424D-A005-2A78358BE6FA}"/>
                </a:ext>
              </a:extLst>
            </p:cNvPr>
            <p:cNvGrpSpPr/>
            <p:nvPr/>
          </p:nvGrpSpPr>
          <p:grpSpPr>
            <a:xfrm rot="20204309">
              <a:off x="716374" y="2613891"/>
              <a:ext cx="2449548" cy="2711649"/>
              <a:chOff x="-1580920" y="2615036"/>
              <a:chExt cx="2449548" cy="2711649"/>
            </a:xfrm>
          </p:grpSpPr>
          <p:sp>
            <p:nvSpPr>
              <p:cNvPr id="251" name="楕円 13">
                <a:extLst>
                  <a:ext uri="{FF2B5EF4-FFF2-40B4-BE49-F238E27FC236}">
                    <a16:creationId xmlns:a16="http://schemas.microsoft.com/office/drawing/2014/main" id="{C7CF2E13-6A96-4887-9DF5-2A8511F8DE62}"/>
                  </a:ext>
                </a:extLst>
              </p:cNvPr>
              <p:cNvSpPr/>
              <p:nvPr/>
            </p:nvSpPr>
            <p:spPr bwMode="auto">
              <a:xfrm>
                <a:off x="-1580920" y="4330432"/>
                <a:ext cx="306029" cy="357185"/>
              </a:xfrm>
              <a:custGeom>
                <a:avLst/>
                <a:gdLst>
                  <a:gd name="connsiteX0" fmla="*/ 0 w 305072"/>
                  <a:gd name="connsiteY0" fmla="*/ 90010 h 180020"/>
                  <a:gd name="connsiteX1" fmla="*/ 152536 w 305072"/>
                  <a:gd name="connsiteY1" fmla="*/ 0 h 180020"/>
                  <a:gd name="connsiteX2" fmla="*/ 305072 w 305072"/>
                  <a:gd name="connsiteY2" fmla="*/ 90010 h 180020"/>
                  <a:gd name="connsiteX3" fmla="*/ 152536 w 305072"/>
                  <a:gd name="connsiteY3" fmla="*/ 180020 h 180020"/>
                  <a:gd name="connsiteX4" fmla="*/ 0 w 305072"/>
                  <a:gd name="connsiteY4" fmla="*/ 90010 h 180020"/>
                  <a:gd name="connsiteX0" fmla="*/ 957 w 306029"/>
                  <a:gd name="connsiteY0" fmla="*/ 166210 h 256220"/>
                  <a:gd name="connsiteX1" fmla="*/ 216993 w 306029"/>
                  <a:gd name="connsiteY1" fmla="*/ 0 h 256220"/>
                  <a:gd name="connsiteX2" fmla="*/ 306029 w 306029"/>
                  <a:gd name="connsiteY2" fmla="*/ 166210 h 256220"/>
                  <a:gd name="connsiteX3" fmla="*/ 153493 w 306029"/>
                  <a:gd name="connsiteY3" fmla="*/ 256220 h 256220"/>
                  <a:gd name="connsiteX4" fmla="*/ 957 w 306029"/>
                  <a:gd name="connsiteY4" fmla="*/ 166210 h 256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029" h="256220">
                    <a:moveTo>
                      <a:pt x="957" y="166210"/>
                    </a:moveTo>
                    <a:cubicBezTo>
                      <a:pt x="11540" y="123507"/>
                      <a:pt x="132750" y="0"/>
                      <a:pt x="216993" y="0"/>
                    </a:cubicBezTo>
                    <a:cubicBezTo>
                      <a:pt x="301236" y="0"/>
                      <a:pt x="306029" y="116499"/>
                      <a:pt x="306029" y="166210"/>
                    </a:cubicBezTo>
                    <a:cubicBezTo>
                      <a:pt x="306029" y="215921"/>
                      <a:pt x="237736" y="256220"/>
                      <a:pt x="153493" y="256220"/>
                    </a:cubicBezTo>
                    <a:cubicBezTo>
                      <a:pt x="69250" y="256220"/>
                      <a:pt x="-9626" y="208913"/>
                      <a:pt x="957" y="16621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DB86C7A0-318D-461C-AD5C-063C5540D0F7}"/>
                  </a:ext>
                </a:extLst>
              </p:cNvPr>
              <p:cNvSpPr/>
              <p:nvPr/>
            </p:nvSpPr>
            <p:spPr bwMode="auto">
              <a:xfrm>
                <a:off x="-1510907" y="2829182"/>
                <a:ext cx="2379535" cy="2158522"/>
              </a:xfrm>
              <a:custGeom>
                <a:avLst/>
                <a:gdLst>
                  <a:gd name="connsiteX0" fmla="*/ 1065136 w 2379535"/>
                  <a:gd name="connsiteY0" fmla="*/ 0 h 2158522"/>
                  <a:gd name="connsiteX1" fmla="*/ 1279798 w 2379535"/>
                  <a:gd name="connsiteY1" fmla="*/ 21640 h 2158522"/>
                  <a:gd name="connsiteX2" fmla="*/ 1306966 w 2379535"/>
                  <a:gd name="connsiteY2" fmla="*/ 28625 h 2158522"/>
                  <a:gd name="connsiteX3" fmla="*/ 1314399 w 2379535"/>
                  <a:gd name="connsiteY3" fmla="*/ 28250 h 2158522"/>
                  <a:gd name="connsiteX4" fmla="*/ 2379535 w 2379535"/>
                  <a:gd name="connsiteY4" fmla="*/ 1093386 h 2158522"/>
                  <a:gd name="connsiteX5" fmla="*/ 1314399 w 2379535"/>
                  <a:gd name="connsiteY5" fmla="*/ 2158522 h 2158522"/>
                  <a:gd name="connsiteX6" fmla="*/ 1099737 w 2379535"/>
                  <a:gd name="connsiteY6" fmla="*/ 2136882 h 2158522"/>
                  <a:gd name="connsiteX7" fmla="*/ 1072569 w 2379535"/>
                  <a:gd name="connsiteY7" fmla="*/ 2129897 h 2158522"/>
                  <a:gd name="connsiteX8" fmla="*/ 1065136 w 2379535"/>
                  <a:gd name="connsiteY8" fmla="*/ 2130272 h 2158522"/>
                  <a:gd name="connsiteX9" fmla="*/ 0 w 2379535"/>
                  <a:gd name="connsiteY9" fmla="*/ 1065136 h 2158522"/>
                  <a:gd name="connsiteX10" fmla="*/ 1065136 w 2379535"/>
                  <a:gd name="connsiteY10" fmla="*/ 0 h 2158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79535" h="2158522">
                    <a:moveTo>
                      <a:pt x="1065136" y="0"/>
                    </a:moveTo>
                    <a:cubicBezTo>
                      <a:pt x="1138668" y="0"/>
                      <a:pt x="1210460" y="7451"/>
                      <a:pt x="1279798" y="21640"/>
                    </a:cubicBezTo>
                    <a:lnTo>
                      <a:pt x="1306966" y="28625"/>
                    </a:lnTo>
                    <a:lnTo>
                      <a:pt x="1314399" y="28250"/>
                    </a:lnTo>
                    <a:cubicBezTo>
                      <a:pt x="1902657" y="28250"/>
                      <a:pt x="2379535" y="505128"/>
                      <a:pt x="2379535" y="1093386"/>
                    </a:cubicBezTo>
                    <a:cubicBezTo>
                      <a:pt x="2379535" y="1681644"/>
                      <a:pt x="1902657" y="2158522"/>
                      <a:pt x="1314399" y="2158522"/>
                    </a:cubicBezTo>
                    <a:cubicBezTo>
                      <a:pt x="1240867" y="2158522"/>
                      <a:pt x="1169075" y="2151071"/>
                      <a:pt x="1099737" y="2136882"/>
                    </a:cubicBezTo>
                    <a:lnTo>
                      <a:pt x="1072569" y="2129897"/>
                    </a:lnTo>
                    <a:lnTo>
                      <a:pt x="1065136" y="2130272"/>
                    </a:lnTo>
                    <a:cubicBezTo>
                      <a:pt x="476878" y="2130272"/>
                      <a:pt x="0" y="1653394"/>
                      <a:pt x="0" y="1065136"/>
                    </a:cubicBezTo>
                    <a:cubicBezTo>
                      <a:pt x="0" y="476878"/>
                      <a:pt x="476878" y="0"/>
                      <a:pt x="106513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楕円 252">
                <a:extLst>
                  <a:ext uri="{FF2B5EF4-FFF2-40B4-BE49-F238E27FC236}">
                    <a16:creationId xmlns:a16="http://schemas.microsoft.com/office/drawing/2014/main" id="{3C3F8823-045F-4B7D-BCD0-0D3749A34AC2}"/>
                  </a:ext>
                </a:extLst>
              </p:cNvPr>
              <p:cNvSpPr/>
              <p:nvPr/>
            </p:nvSpPr>
            <p:spPr bwMode="auto">
              <a:xfrm>
                <a:off x="-1530573" y="3035135"/>
                <a:ext cx="2213145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月 253">
                <a:extLst>
                  <a:ext uri="{FF2B5EF4-FFF2-40B4-BE49-F238E27FC236}">
                    <a16:creationId xmlns:a16="http://schemas.microsoft.com/office/drawing/2014/main" id="{AB10263C-FA03-4EC8-B798-2F09390C46F2}"/>
                  </a:ext>
                </a:extLst>
              </p:cNvPr>
              <p:cNvSpPr/>
              <p:nvPr/>
            </p:nvSpPr>
            <p:spPr bwMode="auto">
              <a:xfrm rot="8368140">
                <a:off x="-604094" y="2615036"/>
                <a:ext cx="1156751" cy="2365904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BC1AB25D-57DE-45F8-99DD-C4207CC44D8F}"/>
                  </a:ext>
                </a:extLst>
              </p:cNvPr>
              <p:cNvSpPr/>
              <p:nvPr/>
            </p:nvSpPr>
            <p:spPr bwMode="auto">
              <a:xfrm rot="900000" flipH="1">
                <a:off x="-436805" y="4092596"/>
                <a:ext cx="464334" cy="702820"/>
              </a:xfrm>
              <a:custGeom>
                <a:avLst/>
                <a:gdLst>
                  <a:gd name="connsiteX0" fmla="*/ 306185 w 464334"/>
                  <a:gd name="connsiteY0" fmla="*/ 7139 h 702820"/>
                  <a:gd name="connsiteX1" fmla="*/ 254828 w 464334"/>
                  <a:gd name="connsiteY1" fmla="*/ 0 h 702820"/>
                  <a:gd name="connsiteX2" fmla="*/ 0 w 464334"/>
                  <a:gd name="connsiteY2" fmla="*/ 351410 h 702820"/>
                  <a:gd name="connsiteX3" fmla="*/ 254828 w 464334"/>
                  <a:gd name="connsiteY3" fmla="*/ 702820 h 702820"/>
                  <a:gd name="connsiteX4" fmla="*/ 354019 w 464334"/>
                  <a:gd name="connsiteY4" fmla="*/ 675204 h 702820"/>
                  <a:gd name="connsiteX5" fmla="*/ 394939 w 464334"/>
                  <a:gd name="connsiteY5" fmla="*/ 644575 h 702820"/>
                  <a:gd name="connsiteX6" fmla="*/ 393138 w 464334"/>
                  <a:gd name="connsiteY6" fmla="*/ 641565 h 702820"/>
                  <a:gd name="connsiteX7" fmla="*/ 349617 w 464334"/>
                  <a:gd name="connsiteY7" fmla="*/ 445088 h 702820"/>
                  <a:gd name="connsiteX8" fmla="*/ 461968 w 464334"/>
                  <a:gd name="connsiteY8" fmla="*/ 153694 h 702820"/>
                  <a:gd name="connsiteX9" fmla="*/ 464334 w 464334"/>
                  <a:gd name="connsiteY9" fmla="*/ 151923 h 702820"/>
                  <a:gd name="connsiteX10" fmla="*/ 435019 w 464334"/>
                  <a:gd name="connsiteY10" fmla="*/ 102926 h 702820"/>
                  <a:gd name="connsiteX11" fmla="*/ 306185 w 464334"/>
                  <a:gd name="connsiteY11" fmla="*/ 7139 h 702820"/>
                  <a:gd name="connsiteX0" fmla="*/ 349617 w 464334"/>
                  <a:gd name="connsiteY0" fmla="*/ 445088 h 702820"/>
                  <a:gd name="connsiteX1" fmla="*/ 461968 w 464334"/>
                  <a:gd name="connsiteY1" fmla="*/ 153694 h 702820"/>
                  <a:gd name="connsiteX2" fmla="*/ 464334 w 464334"/>
                  <a:gd name="connsiteY2" fmla="*/ 151923 h 702820"/>
                  <a:gd name="connsiteX3" fmla="*/ 435019 w 464334"/>
                  <a:gd name="connsiteY3" fmla="*/ 102926 h 702820"/>
                  <a:gd name="connsiteX4" fmla="*/ 306185 w 464334"/>
                  <a:gd name="connsiteY4" fmla="*/ 7139 h 702820"/>
                  <a:gd name="connsiteX5" fmla="*/ 254828 w 464334"/>
                  <a:gd name="connsiteY5" fmla="*/ 0 h 702820"/>
                  <a:gd name="connsiteX6" fmla="*/ 0 w 464334"/>
                  <a:gd name="connsiteY6" fmla="*/ 351410 h 702820"/>
                  <a:gd name="connsiteX7" fmla="*/ 254828 w 464334"/>
                  <a:gd name="connsiteY7" fmla="*/ 702820 h 702820"/>
                  <a:gd name="connsiteX8" fmla="*/ 354019 w 464334"/>
                  <a:gd name="connsiteY8" fmla="*/ 675204 h 702820"/>
                  <a:gd name="connsiteX9" fmla="*/ 394939 w 464334"/>
                  <a:gd name="connsiteY9" fmla="*/ 644575 h 702820"/>
                  <a:gd name="connsiteX10" fmla="*/ 393138 w 464334"/>
                  <a:gd name="connsiteY10" fmla="*/ 641565 h 702820"/>
                  <a:gd name="connsiteX11" fmla="*/ 441057 w 464334"/>
                  <a:gd name="connsiteY11" fmla="*/ 536528 h 702820"/>
                  <a:gd name="connsiteX0" fmla="*/ 461968 w 464334"/>
                  <a:gd name="connsiteY0" fmla="*/ 153694 h 702820"/>
                  <a:gd name="connsiteX1" fmla="*/ 464334 w 464334"/>
                  <a:gd name="connsiteY1" fmla="*/ 151923 h 702820"/>
                  <a:gd name="connsiteX2" fmla="*/ 435019 w 464334"/>
                  <a:gd name="connsiteY2" fmla="*/ 102926 h 702820"/>
                  <a:gd name="connsiteX3" fmla="*/ 306185 w 464334"/>
                  <a:gd name="connsiteY3" fmla="*/ 7139 h 702820"/>
                  <a:gd name="connsiteX4" fmla="*/ 254828 w 464334"/>
                  <a:gd name="connsiteY4" fmla="*/ 0 h 702820"/>
                  <a:gd name="connsiteX5" fmla="*/ 0 w 464334"/>
                  <a:gd name="connsiteY5" fmla="*/ 351410 h 702820"/>
                  <a:gd name="connsiteX6" fmla="*/ 254828 w 464334"/>
                  <a:gd name="connsiteY6" fmla="*/ 702820 h 702820"/>
                  <a:gd name="connsiteX7" fmla="*/ 354019 w 464334"/>
                  <a:gd name="connsiteY7" fmla="*/ 675204 h 702820"/>
                  <a:gd name="connsiteX8" fmla="*/ 394939 w 464334"/>
                  <a:gd name="connsiteY8" fmla="*/ 644575 h 702820"/>
                  <a:gd name="connsiteX9" fmla="*/ 393138 w 464334"/>
                  <a:gd name="connsiteY9" fmla="*/ 641565 h 702820"/>
                  <a:gd name="connsiteX10" fmla="*/ 441057 w 464334"/>
                  <a:gd name="connsiteY10" fmla="*/ 536528 h 702820"/>
                  <a:gd name="connsiteX0" fmla="*/ 461968 w 464334"/>
                  <a:gd name="connsiteY0" fmla="*/ 153694 h 702820"/>
                  <a:gd name="connsiteX1" fmla="*/ 464334 w 464334"/>
                  <a:gd name="connsiteY1" fmla="*/ 151923 h 702820"/>
                  <a:gd name="connsiteX2" fmla="*/ 435019 w 464334"/>
                  <a:gd name="connsiteY2" fmla="*/ 102926 h 702820"/>
                  <a:gd name="connsiteX3" fmla="*/ 306185 w 464334"/>
                  <a:gd name="connsiteY3" fmla="*/ 7139 h 702820"/>
                  <a:gd name="connsiteX4" fmla="*/ 254828 w 464334"/>
                  <a:gd name="connsiteY4" fmla="*/ 0 h 702820"/>
                  <a:gd name="connsiteX5" fmla="*/ 0 w 464334"/>
                  <a:gd name="connsiteY5" fmla="*/ 351410 h 702820"/>
                  <a:gd name="connsiteX6" fmla="*/ 254828 w 464334"/>
                  <a:gd name="connsiteY6" fmla="*/ 702820 h 702820"/>
                  <a:gd name="connsiteX7" fmla="*/ 354019 w 464334"/>
                  <a:gd name="connsiteY7" fmla="*/ 675204 h 702820"/>
                  <a:gd name="connsiteX8" fmla="*/ 394939 w 464334"/>
                  <a:gd name="connsiteY8" fmla="*/ 644575 h 702820"/>
                  <a:gd name="connsiteX9" fmla="*/ 393138 w 464334"/>
                  <a:gd name="connsiteY9" fmla="*/ 641565 h 702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64334" h="702820">
                    <a:moveTo>
                      <a:pt x="461968" y="153694"/>
                    </a:moveTo>
                    <a:lnTo>
                      <a:pt x="464334" y="151923"/>
                    </a:lnTo>
                    <a:lnTo>
                      <a:pt x="435019" y="102926"/>
                    </a:lnTo>
                    <a:cubicBezTo>
                      <a:pt x="400433" y="55231"/>
                      <a:pt x="355951" y="21183"/>
                      <a:pt x="306185" y="7139"/>
                    </a:cubicBezTo>
                    <a:cubicBezTo>
                      <a:pt x="289596" y="2458"/>
                      <a:pt x="272420" y="0"/>
                      <a:pt x="254828" y="0"/>
                    </a:cubicBezTo>
                    <a:cubicBezTo>
                      <a:pt x="114090" y="0"/>
                      <a:pt x="0" y="157332"/>
                      <a:pt x="0" y="351410"/>
                    </a:cubicBezTo>
                    <a:cubicBezTo>
                      <a:pt x="0" y="545488"/>
                      <a:pt x="114090" y="702820"/>
                      <a:pt x="254828" y="702820"/>
                    </a:cubicBezTo>
                    <a:cubicBezTo>
                      <a:pt x="290013" y="702820"/>
                      <a:pt x="323532" y="692987"/>
                      <a:pt x="354019" y="675204"/>
                    </a:cubicBezTo>
                    <a:lnTo>
                      <a:pt x="394939" y="644575"/>
                    </a:lnTo>
                    <a:lnTo>
                      <a:pt x="393138" y="641565"/>
                    </a:lnTo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AAFDFB1C-77FF-4C24-8AA1-4B802A05FDAE}"/>
                  </a:ext>
                </a:extLst>
              </p:cNvPr>
              <p:cNvSpPr/>
              <p:nvPr/>
            </p:nvSpPr>
            <p:spPr bwMode="auto">
              <a:xfrm rot="900000" flipH="1">
                <a:off x="-369876" y="4239636"/>
                <a:ext cx="270044" cy="408740"/>
              </a:xfrm>
              <a:custGeom>
                <a:avLst/>
                <a:gdLst>
                  <a:gd name="connsiteX0" fmla="*/ 306185 w 464334"/>
                  <a:gd name="connsiteY0" fmla="*/ 7139 h 702820"/>
                  <a:gd name="connsiteX1" fmla="*/ 254828 w 464334"/>
                  <a:gd name="connsiteY1" fmla="*/ 0 h 702820"/>
                  <a:gd name="connsiteX2" fmla="*/ 0 w 464334"/>
                  <a:gd name="connsiteY2" fmla="*/ 351410 h 702820"/>
                  <a:gd name="connsiteX3" fmla="*/ 254828 w 464334"/>
                  <a:gd name="connsiteY3" fmla="*/ 702820 h 702820"/>
                  <a:gd name="connsiteX4" fmla="*/ 354019 w 464334"/>
                  <a:gd name="connsiteY4" fmla="*/ 675204 h 702820"/>
                  <a:gd name="connsiteX5" fmla="*/ 394939 w 464334"/>
                  <a:gd name="connsiteY5" fmla="*/ 644575 h 702820"/>
                  <a:gd name="connsiteX6" fmla="*/ 393138 w 464334"/>
                  <a:gd name="connsiteY6" fmla="*/ 641565 h 702820"/>
                  <a:gd name="connsiteX7" fmla="*/ 349617 w 464334"/>
                  <a:gd name="connsiteY7" fmla="*/ 445088 h 702820"/>
                  <a:gd name="connsiteX8" fmla="*/ 461968 w 464334"/>
                  <a:gd name="connsiteY8" fmla="*/ 153694 h 702820"/>
                  <a:gd name="connsiteX9" fmla="*/ 464334 w 464334"/>
                  <a:gd name="connsiteY9" fmla="*/ 151923 h 702820"/>
                  <a:gd name="connsiteX10" fmla="*/ 435019 w 464334"/>
                  <a:gd name="connsiteY10" fmla="*/ 102926 h 702820"/>
                  <a:gd name="connsiteX11" fmla="*/ 306185 w 464334"/>
                  <a:gd name="connsiteY11" fmla="*/ 7139 h 702820"/>
                  <a:gd name="connsiteX0" fmla="*/ 349617 w 464334"/>
                  <a:gd name="connsiteY0" fmla="*/ 445088 h 702820"/>
                  <a:gd name="connsiteX1" fmla="*/ 461968 w 464334"/>
                  <a:gd name="connsiteY1" fmla="*/ 153694 h 702820"/>
                  <a:gd name="connsiteX2" fmla="*/ 464334 w 464334"/>
                  <a:gd name="connsiteY2" fmla="*/ 151923 h 702820"/>
                  <a:gd name="connsiteX3" fmla="*/ 435019 w 464334"/>
                  <a:gd name="connsiteY3" fmla="*/ 102926 h 702820"/>
                  <a:gd name="connsiteX4" fmla="*/ 306185 w 464334"/>
                  <a:gd name="connsiteY4" fmla="*/ 7139 h 702820"/>
                  <a:gd name="connsiteX5" fmla="*/ 254828 w 464334"/>
                  <a:gd name="connsiteY5" fmla="*/ 0 h 702820"/>
                  <a:gd name="connsiteX6" fmla="*/ 0 w 464334"/>
                  <a:gd name="connsiteY6" fmla="*/ 351410 h 702820"/>
                  <a:gd name="connsiteX7" fmla="*/ 254828 w 464334"/>
                  <a:gd name="connsiteY7" fmla="*/ 702820 h 702820"/>
                  <a:gd name="connsiteX8" fmla="*/ 354019 w 464334"/>
                  <a:gd name="connsiteY8" fmla="*/ 675204 h 702820"/>
                  <a:gd name="connsiteX9" fmla="*/ 394939 w 464334"/>
                  <a:gd name="connsiteY9" fmla="*/ 644575 h 702820"/>
                  <a:gd name="connsiteX10" fmla="*/ 393138 w 464334"/>
                  <a:gd name="connsiteY10" fmla="*/ 641565 h 702820"/>
                  <a:gd name="connsiteX11" fmla="*/ 441057 w 464334"/>
                  <a:gd name="connsiteY11" fmla="*/ 536528 h 702820"/>
                  <a:gd name="connsiteX0" fmla="*/ 461968 w 464334"/>
                  <a:gd name="connsiteY0" fmla="*/ 153694 h 702820"/>
                  <a:gd name="connsiteX1" fmla="*/ 464334 w 464334"/>
                  <a:gd name="connsiteY1" fmla="*/ 151923 h 702820"/>
                  <a:gd name="connsiteX2" fmla="*/ 435019 w 464334"/>
                  <a:gd name="connsiteY2" fmla="*/ 102926 h 702820"/>
                  <a:gd name="connsiteX3" fmla="*/ 306185 w 464334"/>
                  <a:gd name="connsiteY3" fmla="*/ 7139 h 702820"/>
                  <a:gd name="connsiteX4" fmla="*/ 254828 w 464334"/>
                  <a:gd name="connsiteY4" fmla="*/ 0 h 702820"/>
                  <a:gd name="connsiteX5" fmla="*/ 0 w 464334"/>
                  <a:gd name="connsiteY5" fmla="*/ 351410 h 702820"/>
                  <a:gd name="connsiteX6" fmla="*/ 254828 w 464334"/>
                  <a:gd name="connsiteY6" fmla="*/ 702820 h 702820"/>
                  <a:gd name="connsiteX7" fmla="*/ 354019 w 464334"/>
                  <a:gd name="connsiteY7" fmla="*/ 675204 h 702820"/>
                  <a:gd name="connsiteX8" fmla="*/ 394939 w 464334"/>
                  <a:gd name="connsiteY8" fmla="*/ 644575 h 702820"/>
                  <a:gd name="connsiteX9" fmla="*/ 393138 w 464334"/>
                  <a:gd name="connsiteY9" fmla="*/ 641565 h 702820"/>
                  <a:gd name="connsiteX10" fmla="*/ 441057 w 464334"/>
                  <a:gd name="connsiteY10" fmla="*/ 536528 h 702820"/>
                  <a:gd name="connsiteX0" fmla="*/ 461968 w 464334"/>
                  <a:gd name="connsiteY0" fmla="*/ 153694 h 702820"/>
                  <a:gd name="connsiteX1" fmla="*/ 464334 w 464334"/>
                  <a:gd name="connsiteY1" fmla="*/ 151923 h 702820"/>
                  <a:gd name="connsiteX2" fmla="*/ 435019 w 464334"/>
                  <a:gd name="connsiteY2" fmla="*/ 102926 h 702820"/>
                  <a:gd name="connsiteX3" fmla="*/ 306185 w 464334"/>
                  <a:gd name="connsiteY3" fmla="*/ 7139 h 702820"/>
                  <a:gd name="connsiteX4" fmla="*/ 254828 w 464334"/>
                  <a:gd name="connsiteY4" fmla="*/ 0 h 702820"/>
                  <a:gd name="connsiteX5" fmla="*/ 0 w 464334"/>
                  <a:gd name="connsiteY5" fmla="*/ 351410 h 702820"/>
                  <a:gd name="connsiteX6" fmla="*/ 254828 w 464334"/>
                  <a:gd name="connsiteY6" fmla="*/ 702820 h 702820"/>
                  <a:gd name="connsiteX7" fmla="*/ 354019 w 464334"/>
                  <a:gd name="connsiteY7" fmla="*/ 675204 h 702820"/>
                  <a:gd name="connsiteX8" fmla="*/ 394939 w 464334"/>
                  <a:gd name="connsiteY8" fmla="*/ 644575 h 702820"/>
                  <a:gd name="connsiteX9" fmla="*/ 393138 w 464334"/>
                  <a:gd name="connsiteY9" fmla="*/ 641565 h 702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64334" h="702820">
                    <a:moveTo>
                      <a:pt x="461968" y="153694"/>
                    </a:moveTo>
                    <a:lnTo>
                      <a:pt x="464334" y="151923"/>
                    </a:lnTo>
                    <a:lnTo>
                      <a:pt x="435019" y="102926"/>
                    </a:lnTo>
                    <a:cubicBezTo>
                      <a:pt x="400433" y="55231"/>
                      <a:pt x="355951" y="21183"/>
                      <a:pt x="306185" y="7139"/>
                    </a:cubicBezTo>
                    <a:cubicBezTo>
                      <a:pt x="289596" y="2458"/>
                      <a:pt x="272420" y="0"/>
                      <a:pt x="254828" y="0"/>
                    </a:cubicBezTo>
                    <a:cubicBezTo>
                      <a:pt x="114090" y="0"/>
                      <a:pt x="0" y="157332"/>
                      <a:pt x="0" y="351410"/>
                    </a:cubicBezTo>
                    <a:cubicBezTo>
                      <a:pt x="0" y="545488"/>
                      <a:pt x="114090" y="702820"/>
                      <a:pt x="254828" y="702820"/>
                    </a:cubicBezTo>
                    <a:cubicBezTo>
                      <a:pt x="290013" y="702820"/>
                      <a:pt x="323532" y="692987"/>
                      <a:pt x="354019" y="675204"/>
                    </a:cubicBezTo>
                    <a:lnTo>
                      <a:pt x="394939" y="644575"/>
                    </a:lnTo>
                    <a:lnTo>
                      <a:pt x="393138" y="641565"/>
                    </a:lnTo>
                  </a:path>
                </a:pathLst>
              </a:cu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7" name="楕円 256">
                <a:extLst>
                  <a:ext uri="{FF2B5EF4-FFF2-40B4-BE49-F238E27FC236}">
                    <a16:creationId xmlns:a16="http://schemas.microsoft.com/office/drawing/2014/main" id="{C21839EA-29FB-4E4E-B511-53DB85F016C5}"/>
                  </a:ext>
                </a:extLst>
              </p:cNvPr>
              <p:cNvSpPr/>
              <p:nvPr/>
            </p:nvSpPr>
            <p:spPr bwMode="auto">
              <a:xfrm>
                <a:off x="-1294971" y="4450115"/>
                <a:ext cx="237090" cy="95875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8" name="楕円 257">
                <a:extLst>
                  <a:ext uri="{FF2B5EF4-FFF2-40B4-BE49-F238E27FC236}">
                    <a16:creationId xmlns:a16="http://schemas.microsoft.com/office/drawing/2014/main" id="{F11EDC50-5597-4276-A5E6-949B83BC12C4}"/>
                  </a:ext>
                </a:extLst>
              </p:cNvPr>
              <p:cNvSpPr/>
              <p:nvPr/>
            </p:nvSpPr>
            <p:spPr bwMode="auto">
              <a:xfrm rot="495691">
                <a:off x="-1365270" y="3960927"/>
                <a:ext cx="442286" cy="71823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C012DEC4-9F6A-4C15-988C-8DABB61DB083}"/>
                  </a:ext>
                </a:extLst>
              </p:cNvPr>
              <p:cNvSpPr/>
              <p:nvPr/>
            </p:nvSpPr>
            <p:spPr bwMode="auto">
              <a:xfrm flipH="1">
                <a:off x="-1023624" y="3042652"/>
                <a:ext cx="1094231" cy="1298724"/>
              </a:xfrm>
              <a:custGeom>
                <a:avLst/>
                <a:gdLst>
                  <a:gd name="connsiteX0" fmla="*/ 1094231 w 1094231"/>
                  <a:gd name="connsiteY0" fmla="*/ 0 h 1298724"/>
                  <a:gd name="connsiteX1" fmla="*/ 923364 w 1094231"/>
                  <a:gd name="connsiteY1" fmla="*/ 113034 h 1298724"/>
                  <a:gd name="connsiteX2" fmla="*/ 916723 w 1094231"/>
                  <a:gd name="connsiteY2" fmla="*/ 125888 h 1298724"/>
                  <a:gd name="connsiteX3" fmla="*/ 923715 w 1094231"/>
                  <a:gd name="connsiteY3" fmla="*/ 92176 h 1298724"/>
                  <a:gd name="connsiteX4" fmla="*/ 752847 w 1094231"/>
                  <a:gd name="connsiteY4" fmla="*/ 205210 h 1298724"/>
                  <a:gd name="connsiteX5" fmla="*/ 746204 w 1094231"/>
                  <a:gd name="connsiteY5" fmla="*/ 218071 h 1298724"/>
                  <a:gd name="connsiteX6" fmla="*/ 753197 w 1094231"/>
                  <a:gd name="connsiteY6" fmla="*/ 184352 h 1298724"/>
                  <a:gd name="connsiteX7" fmla="*/ 582329 w 1094231"/>
                  <a:gd name="connsiteY7" fmla="*/ 297386 h 1298724"/>
                  <a:gd name="connsiteX8" fmla="*/ 575686 w 1094231"/>
                  <a:gd name="connsiteY8" fmla="*/ 310247 h 1298724"/>
                  <a:gd name="connsiteX9" fmla="*/ 582679 w 1094231"/>
                  <a:gd name="connsiteY9" fmla="*/ 276528 h 1298724"/>
                  <a:gd name="connsiteX10" fmla="*/ 411811 w 1094231"/>
                  <a:gd name="connsiteY10" fmla="*/ 389562 h 1298724"/>
                  <a:gd name="connsiteX11" fmla="*/ 405168 w 1094231"/>
                  <a:gd name="connsiteY11" fmla="*/ 402423 h 1298724"/>
                  <a:gd name="connsiteX12" fmla="*/ 412161 w 1094231"/>
                  <a:gd name="connsiteY12" fmla="*/ 368705 h 1298724"/>
                  <a:gd name="connsiteX13" fmla="*/ 241293 w 1094231"/>
                  <a:gd name="connsiteY13" fmla="*/ 481739 h 1298724"/>
                  <a:gd name="connsiteX14" fmla="*/ 234649 w 1094231"/>
                  <a:gd name="connsiteY14" fmla="*/ 494600 h 1298724"/>
                  <a:gd name="connsiteX15" fmla="*/ 241643 w 1094231"/>
                  <a:gd name="connsiteY15" fmla="*/ 460880 h 1298724"/>
                  <a:gd name="connsiteX16" fmla="*/ 0 w 1094231"/>
                  <a:gd name="connsiteY16" fmla="*/ 846803 h 1298724"/>
                  <a:gd name="connsiteX17" fmla="*/ 241643 w 1094231"/>
                  <a:gd name="connsiteY17" fmla="*/ 1232725 h 1298724"/>
                  <a:gd name="connsiteX18" fmla="*/ 241643 w 1094231"/>
                  <a:gd name="connsiteY18" fmla="*/ 1232724 h 1298724"/>
                  <a:gd name="connsiteX19" fmla="*/ 222996 w 1094231"/>
                  <a:gd name="connsiteY19" fmla="*/ 1142819 h 1298724"/>
                  <a:gd name="connsiteX20" fmla="*/ 254519 w 1094231"/>
                  <a:gd name="connsiteY20" fmla="*/ 1180089 h 1298724"/>
                  <a:gd name="connsiteX21" fmla="*/ 548119 w 1094231"/>
                  <a:gd name="connsiteY21" fmla="*/ 1298724 h 1298724"/>
                  <a:gd name="connsiteX22" fmla="*/ 423115 w 1094231"/>
                  <a:gd name="connsiteY22" fmla="*/ 999835 h 1298724"/>
                  <a:gd name="connsiteX23" fmla="*/ 418860 w 1094231"/>
                  <a:gd name="connsiteY23" fmla="*/ 945640 h 1298724"/>
                  <a:gd name="connsiteX24" fmla="*/ 420204 w 1094231"/>
                  <a:gd name="connsiteY24" fmla="*/ 948118 h 1298724"/>
                  <a:gd name="connsiteX25" fmla="*/ 582679 w 1094231"/>
                  <a:gd name="connsiteY25" fmla="*/ 1048374 h 1298724"/>
                  <a:gd name="connsiteX26" fmla="*/ 582679 w 1094231"/>
                  <a:gd name="connsiteY26" fmla="*/ 1048373 h 1298724"/>
                  <a:gd name="connsiteX27" fmla="*/ 543364 w 1094231"/>
                  <a:gd name="connsiteY27" fmla="*/ 858817 h 1298724"/>
                  <a:gd name="connsiteX28" fmla="*/ 535010 w 1094231"/>
                  <a:gd name="connsiteY28" fmla="*/ 733636 h 1298724"/>
                  <a:gd name="connsiteX29" fmla="*/ 552823 w 1094231"/>
                  <a:gd name="connsiteY29" fmla="*/ 786048 h 1298724"/>
                  <a:gd name="connsiteX30" fmla="*/ 753197 w 1094231"/>
                  <a:gd name="connsiteY30" fmla="*/ 956197 h 1298724"/>
                  <a:gd name="connsiteX31" fmla="*/ 753197 w 1094231"/>
                  <a:gd name="connsiteY31" fmla="*/ 956197 h 1298724"/>
                  <a:gd name="connsiteX32" fmla="*/ 713882 w 1094231"/>
                  <a:gd name="connsiteY32" fmla="*/ 766641 h 1298724"/>
                  <a:gd name="connsiteX33" fmla="*/ 705528 w 1094231"/>
                  <a:gd name="connsiteY33" fmla="*/ 641459 h 1298724"/>
                  <a:gd name="connsiteX34" fmla="*/ 723341 w 1094231"/>
                  <a:gd name="connsiteY34" fmla="*/ 693872 h 1298724"/>
                  <a:gd name="connsiteX35" fmla="*/ 923715 w 1094231"/>
                  <a:gd name="connsiteY35" fmla="*/ 864021 h 1298724"/>
                  <a:gd name="connsiteX36" fmla="*/ 923715 w 1094231"/>
                  <a:gd name="connsiteY36" fmla="*/ 864020 h 1298724"/>
                  <a:gd name="connsiteX37" fmla="*/ 884400 w 1094231"/>
                  <a:gd name="connsiteY37" fmla="*/ 674465 h 1298724"/>
                  <a:gd name="connsiteX38" fmla="*/ 876047 w 1094231"/>
                  <a:gd name="connsiteY38" fmla="*/ 549290 h 1298724"/>
                  <a:gd name="connsiteX39" fmla="*/ 893857 w 1094231"/>
                  <a:gd name="connsiteY39" fmla="*/ 601696 h 1298724"/>
                  <a:gd name="connsiteX40" fmla="*/ 1094231 w 1094231"/>
                  <a:gd name="connsiteY40" fmla="*/ 771845 h 1298724"/>
                  <a:gd name="connsiteX41" fmla="*/ 1094231 w 1094231"/>
                  <a:gd name="connsiteY41" fmla="*/ 771844 h 1298724"/>
                  <a:gd name="connsiteX42" fmla="*/ 1094231 w 1094231"/>
                  <a:gd name="connsiteY42" fmla="*/ 0 h 129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094231" h="1298724">
                    <a:moveTo>
                      <a:pt x="1094231" y="0"/>
                    </a:moveTo>
                    <a:cubicBezTo>
                      <a:pt x="1027503" y="0"/>
                      <a:pt x="967093" y="43196"/>
                      <a:pt x="923364" y="113034"/>
                    </a:cubicBezTo>
                    <a:lnTo>
                      <a:pt x="916723" y="125888"/>
                    </a:lnTo>
                    <a:lnTo>
                      <a:pt x="923715" y="92176"/>
                    </a:lnTo>
                    <a:cubicBezTo>
                      <a:pt x="856987" y="92176"/>
                      <a:pt x="796576" y="135372"/>
                      <a:pt x="752847" y="205210"/>
                    </a:cubicBezTo>
                    <a:lnTo>
                      <a:pt x="746204" y="218071"/>
                    </a:lnTo>
                    <a:lnTo>
                      <a:pt x="753197" y="184352"/>
                    </a:lnTo>
                    <a:cubicBezTo>
                      <a:pt x="686469" y="184352"/>
                      <a:pt x="626058" y="227548"/>
                      <a:pt x="582329" y="297386"/>
                    </a:cubicBezTo>
                    <a:lnTo>
                      <a:pt x="575686" y="310247"/>
                    </a:lnTo>
                    <a:lnTo>
                      <a:pt x="582679" y="276528"/>
                    </a:lnTo>
                    <a:cubicBezTo>
                      <a:pt x="515951" y="276528"/>
                      <a:pt x="455540" y="319724"/>
                      <a:pt x="411811" y="389562"/>
                    </a:cubicBezTo>
                    <a:lnTo>
                      <a:pt x="405168" y="402423"/>
                    </a:lnTo>
                    <a:lnTo>
                      <a:pt x="412161" y="368705"/>
                    </a:lnTo>
                    <a:cubicBezTo>
                      <a:pt x="345433" y="368705"/>
                      <a:pt x="285022" y="411901"/>
                      <a:pt x="241293" y="481739"/>
                    </a:cubicBezTo>
                    <a:lnTo>
                      <a:pt x="234649" y="494600"/>
                    </a:lnTo>
                    <a:lnTo>
                      <a:pt x="241643" y="460880"/>
                    </a:lnTo>
                    <a:cubicBezTo>
                      <a:pt x="108187" y="460880"/>
                      <a:pt x="0" y="633664"/>
                      <a:pt x="0" y="846803"/>
                    </a:cubicBezTo>
                    <a:cubicBezTo>
                      <a:pt x="0" y="1059942"/>
                      <a:pt x="108187" y="1232725"/>
                      <a:pt x="241643" y="1232725"/>
                    </a:cubicBezTo>
                    <a:lnTo>
                      <a:pt x="241643" y="1232724"/>
                    </a:lnTo>
                    <a:lnTo>
                      <a:pt x="222996" y="1142819"/>
                    </a:lnTo>
                    <a:lnTo>
                      <a:pt x="254519" y="1180089"/>
                    </a:lnTo>
                    <a:cubicBezTo>
                      <a:pt x="329658" y="1253388"/>
                      <a:pt x="433461" y="1298724"/>
                      <a:pt x="548119" y="1298724"/>
                    </a:cubicBezTo>
                    <a:cubicBezTo>
                      <a:pt x="481450" y="1207906"/>
                      <a:pt x="439782" y="1105339"/>
                      <a:pt x="423115" y="999835"/>
                    </a:cubicBezTo>
                    <a:lnTo>
                      <a:pt x="418860" y="945640"/>
                    </a:lnTo>
                    <a:lnTo>
                      <a:pt x="420204" y="948118"/>
                    </a:lnTo>
                    <a:cubicBezTo>
                      <a:pt x="463117" y="1010409"/>
                      <a:pt x="520122" y="1048374"/>
                      <a:pt x="582679" y="1048374"/>
                    </a:cubicBezTo>
                    <a:lnTo>
                      <a:pt x="582679" y="1048373"/>
                    </a:lnTo>
                    <a:cubicBezTo>
                      <a:pt x="565206" y="987079"/>
                      <a:pt x="552101" y="923516"/>
                      <a:pt x="543364" y="858817"/>
                    </a:cubicBezTo>
                    <a:lnTo>
                      <a:pt x="535010" y="733636"/>
                    </a:lnTo>
                    <a:lnTo>
                      <a:pt x="552823" y="786048"/>
                    </a:lnTo>
                    <a:cubicBezTo>
                      <a:pt x="596248" y="888704"/>
                      <a:pt x="669787" y="956197"/>
                      <a:pt x="753197" y="956197"/>
                    </a:cubicBezTo>
                    <a:lnTo>
                      <a:pt x="753197" y="956197"/>
                    </a:lnTo>
                    <a:cubicBezTo>
                      <a:pt x="735724" y="894903"/>
                      <a:pt x="722619" y="831340"/>
                      <a:pt x="713882" y="766641"/>
                    </a:cubicBezTo>
                    <a:lnTo>
                      <a:pt x="705528" y="641459"/>
                    </a:lnTo>
                    <a:lnTo>
                      <a:pt x="723341" y="693872"/>
                    </a:lnTo>
                    <a:cubicBezTo>
                      <a:pt x="766766" y="796528"/>
                      <a:pt x="840305" y="864021"/>
                      <a:pt x="923715" y="864021"/>
                    </a:cubicBezTo>
                    <a:lnTo>
                      <a:pt x="923715" y="864020"/>
                    </a:lnTo>
                    <a:cubicBezTo>
                      <a:pt x="906242" y="802727"/>
                      <a:pt x="893137" y="739164"/>
                      <a:pt x="884400" y="674465"/>
                    </a:cubicBezTo>
                    <a:lnTo>
                      <a:pt x="876047" y="549290"/>
                    </a:lnTo>
                    <a:lnTo>
                      <a:pt x="893857" y="601696"/>
                    </a:lnTo>
                    <a:cubicBezTo>
                      <a:pt x="937282" y="704352"/>
                      <a:pt x="1010821" y="771845"/>
                      <a:pt x="1094231" y="771845"/>
                    </a:cubicBezTo>
                    <a:lnTo>
                      <a:pt x="1094231" y="771844"/>
                    </a:lnTo>
                    <a:cubicBezTo>
                      <a:pt x="1024338" y="526671"/>
                      <a:pt x="1024338" y="245174"/>
                      <a:pt x="109423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D0B6ED9C-141E-4FC6-94EB-20BD4E3403AF}"/>
                </a:ext>
              </a:extLst>
            </p:cNvPr>
            <p:cNvGrpSpPr/>
            <p:nvPr/>
          </p:nvGrpSpPr>
          <p:grpSpPr>
            <a:xfrm rot="20545000">
              <a:off x="906238" y="5210231"/>
              <a:ext cx="1423345" cy="605822"/>
              <a:chOff x="2905383" y="5407396"/>
              <a:chExt cx="1423345" cy="605822"/>
            </a:xfrm>
          </p:grpSpPr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6075DCC4-0C89-4F8E-A4E9-C8EF5D9CBE53}"/>
                  </a:ext>
                </a:extLst>
              </p:cNvPr>
              <p:cNvSpPr/>
              <p:nvPr/>
            </p:nvSpPr>
            <p:spPr bwMode="auto">
              <a:xfrm rot="15328857" flipV="1">
                <a:off x="3097330" y="5215449"/>
                <a:ext cx="421719" cy="805613"/>
              </a:xfrm>
              <a:custGeom>
                <a:avLst/>
                <a:gdLst>
                  <a:gd name="connsiteX0" fmla="*/ 52908 w 421719"/>
                  <a:gd name="connsiteY0" fmla="*/ 0 h 1082805"/>
                  <a:gd name="connsiteX1" fmla="*/ 225192 w 421719"/>
                  <a:gd name="connsiteY1" fmla="*/ 0 h 1082805"/>
                  <a:gd name="connsiteX2" fmla="*/ 225192 w 421719"/>
                  <a:gd name="connsiteY2" fmla="*/ 277192 h 1082805"/>
                  <a:gd name="connsiteX3" fmla="*/ 248956 w 421719"/>
                  <a:gd name="connsiteY3" fmla="*/ 288743 h 1082805"/>
                  <a:gd name="connsiteX4" fmla="*/ 406671 w 421719"/>
                  <a:gd name="connsiteY4" fmla="*/ 588582 h 1082805"/>
                  <a:gd name="connsiteX5" fmla="*/ 411554 w 421719"/>
                  <a:gd name="connsiteY5" fmla="*/ 621954 h 1082805"/>
                  <a:gd name="connsiteX6" fmla="*/ 416957 w 421719"/>
                  <a:gd name="connsiteY6" fmla="*/ 629968 h 1082805"/>
                  <a:gd name="connsiteX7" fmla="*/ 421538 w 421719"/>
                  <a:gd name="connsiteY7" fmla="*/ 652657 h 1082805"/>
                  <a:gd name="connsiteX8" fmla="*/ 421538 w 421719"/>
                  <a:gd name="connsiteY8" fmla="*/ 690184 h 1082805"/>
                  <a:gd name="connsiteX9" fmla="*/ 421719 w 421719"/>
                  <a:gd name="connsiteY9" fmla="*/ 691421 h 1082805"/>
                  <a:gd name="connsiteX10" fmla="*/ 421538 w 421719"/>
                  <a:gd name="connsiteY10" fmla="*/ 714323 h 1082805"/>
                  <a:gd name="connsiteX11" fmla="*/ 421538 w 421719"/>
                  <a:gd name="connsiteY11" fmla="*/ 849033 h 1082805"/>
                  <a:gd name="connsiteX12" fmla="*/ 419698 w 421719"/>
                  <a:gd name="connsiteY12" fmla="*/ 858149 h 1082805"/>
                  <a:gd name="connsiteX13" fmla="*/ 419941 w 421719"/>
                  <a:gd name="connsiteY13" fmla="*/ 861644 h 1082805"/>
                  <a:gd name="connsiteX14" fmla="*/ 417566 w 421719"/>
                  <a:gd name="connsiteY14" fmla="*/ 868709 h 1082805"/>
                  <a:gd name="connsiteX15" fmla="*/ 416957 w 421719"/>
                  <a:gd name="connsiteY15" fmla="*/ 871722 h 1082805"/>
                  <a:gd name="connsiteX16" fmla="*/ 416150 w 421719"/>
                  <a:gd name="connsiteY16" fmla="*/ 872920 h 1082805"/>
                  <a:gd name="connsiteX17" fmla="*/ 412564 w 421719"/>
                  <a:gd name="connsiteY17" fmla="*/ 883584 h 1082805"/>
                  <a:gd name="connsiteX18" fmla="*/ 314376 w 421719"/>
                  <a:gd name="connsiteY18" fmla="*/ 1053650 h 1082805"/>
                  <a:gd name="connsiteX19" fmla="*/ 234750 w 421719"/>
                  <a:gd name="connsiteY19" fmla="*/ 1074986 h 1082805"/>
                  <a:gd name="connsiteX20" fmla="*/ 213414 w 421719"/>
                  <a:gd name="connsiteY20" fmla="*/ 995360 h 1082805"/>
                  <a:gd name="connsiteX21" fmla="*/ 304958 w 421719"/>
                  <a:gd name="connsiteY21" fmla="*/ 836802 h 1082805"/>
                  <a:gd name="connsiteX22" fmla="*/ 304958 w 421719"/>
                  <a:gd name="connsiteY22" fmla="*/ 782743 h 1082805"/>
                  <a:gd name="connsiteX23" fmla="*/ 288659 w 421719"/>
                  <a:gd name="connsiteY23" fmla="*/ 790282 h 1082805"/>
                  <a:gd name="connsiteX24" fmla="*/ 246784 w 421719"/>
                  <a:gd name="connsiteY24" fmla="*/ 774894 h 1082805"/>
                  <a:gd name="connsiteX25" fmla="*/ 174508 w 421719"/>
                  <a:gd name="connsiteY25" fmla="*/ 708253 h 1082805"/>
                  <a:gd name="connsiteX26" fmla="*/ 173544 w 421719"/>
                  <a:gd name="connsiteY26" fmla="*/ 708707 h 1082805"/>
                  <a:gd name="connsiteX27" fmla="*/ 138565 w 421719"/>
                  <a:gd name="connsiteY27" fmla="*/ 839249 h 1082805"/>
                  <a:gd name="connsiteX28" fmla="*/ 52251 w 421719"/>
                  <a:gd name="connsiteY28" fmla="*/ 889082 h 1082805"/>
                  <a:gd name="connsiteX29" fmla="*/ 2418 w 421719"/>
                  <a:gd name="connsiteY29" fmla="*/ 802768 h 1082805"/>
                  <a:gd name="connsiteX30" fmla="*/ 66144 w 421719"/>
                  <a:gd name="connsiteY30" fmla="*/ 564940 h 1082805"/>
                  <a:gd name="connsiteX31" fmla="*/ 39040 w 421719"/>
                  <a:gd name="connsiteY31" fmla="*/ 456329 h 1082805"/>
                  <a:gd name="connsiteX32" fmla="*/ 26837 w 421719"/>
                  <a:gd name="connsiteY32" fmla="*/ 301838 h 1082805"/>
                  <a:gd name="connsiteX33" fmla="*/ 52908 w 421719"/>
                  <a:gd name="connsiteY33" fmla="*/ 277552 h 1082805"/>
                  <a:gd name="connsiteX0" fmla="*/ 52908 w 421719"/>
                  <a:gd name="connsiteY0" fmla="*/ 0 h 1082805"/>
                  <a:gd name="connsiteX1" fmla="*/ 225192 w 421719"/>
                  <a:gd name="connsiteY1" fmla="*/ 277192 h 1082805"/>
                  <a:gd name="connsiteX2" fmla="*/ 248956 w 421719"/>
                  <a:gd name="connsiteY2" fmla="*/ 288743 h 1082805"/>
                  <a:gd name="connsiteX3" fmla="*/ 406671 w 421719"/>
                  <a:gd name="connsiteY3" fmla="*/ 588582 h 1082805"/>
                  <a:gd name="connsiteX4" fmla="*/ 411554 w 421719"/>
                  <a:gd name="connsiteY4" fmla="*/ 621954 h 1082805"/>
                  <a:gd name="connsiteX5" fmla="*/ 416957 w 421719"/>
                  <a:gd name="connsiteY5" fmla="*/ 629968 h 1082805"/>
                  <a:gd name="connsiteX6" fmla="*/ 421538 w 421719"/>
                  <a:gd name="connsiteY6" fmla="*/ 652657 h 1082805"/>
                  <a:gd name="connsiteX7" fmla="*/ 421538 w 421719"/>
                  <a:gd name="connsiteY7" fmla="*/ 690184 h 1082805"/>
                  <a:gd name="connsiteX8" fmla="*/ 421719 w 421719"/>
                  <a:gd name="connsiteY8" fmla="*/ 691421 h 1082805"/>
                  <a:gd name="connsiteX9" fmla="*/ 421538 w 421719"/>
                  <a:gd name="connsiteY9" fmla="*/ 714323 h 1082805"/>
                  <a:gd name="connsiteX10" fmla="*/ 421538 w 421719"/>
                  <a:gd name="connsiteY10" fmla="*/ 849033 h 1082805"/>
                  <a:gd name="connsiteX11" fmla="*/ 419698 w 421719"/>
                  <a:gd name="connsiteY11" fmla="*/ 858149 h 1082805"/>
                  <a:gd name="connsiteX12" fmla="*/ 419941 w 421719"/>
                  <a:gd name="connsiteY12" fmla="*/ 861644 h 1082805"/>
                  <a:gd name="connsiteX13" fmla="*/ 417566 w 421719"/>
                  <a:gd name="connsiteY13" fmla="*/ 868709 h 1082805"/>
                  <a:gd name="connsiteX14" fmla="*/ 416957 w 421719"/>
                  <a:gd name="connsiteY14" fmla="*/ 871722 h 1082805"/>
                  <a:gd name="connsiteX15" fmla="*/ 416150 w 421719"/>
                  <a:gd name="connsiteY15" fmla="*/ 872920 h 1082805"/>
                  <a:gd name="connsiteX16" fmla="*/ 412564 w 421719"/>
                  <a:gd name="connsiteY16" fmla="*/ 883584 h 1082805"/>
                  <a:gd name="connsiteX17" fmla="*/ 314376 w 421719"/>
                  <a:gd name="connsiteY17" fmla="*/ 1053650 h 1082805"/>
                  <a:gd name="connsiteX18" fmla="*/ 234750 w 421719"/>
                  <a:gd name="connsiteY18" fmla="*/ 1074986 h 1082805"/>
                  <a:gd name="connsiteX19" fmla="*/ 213414 w 421719"/>
                  <a:gd name="connsiteY19" fmla="*/ 995360 h 1082805"/>
                  <a:gd name="connsiteX20" fmla="*/ 304958 w 421719"/>
                  <a:gd name="connsiteY20" fmla="*/ 836802 h 1082805"/>
                  <a:gd name="connsiteX21" fmla="*/ 304958 w 421719"/>
                  <a:gd name="connsiteY21" fmla="*/ 782743 h 1082805"/>
                  <a:gd name="connsiteX22" fmla="*/ 288659 w 421719"/>
                  <a:gd name="connsiteY22" fmla="*/ 790282 h 1082805"/>
                  <a:gd name="connsiteX23" fmla="*/ 246784 w 421719"/>
                  <a:gd name="connsiteY23" fmla="*/ 774894 h 1082805"/>
                  <a:gd name="connsiteX24" fmla="*/ 174508 w 421719"/>
                  <a:gd name="connsiteY24" fmla="*/ 708253 h 1082805"/>
                  <a:gd name="connsiteX25" fmla="*/ 173544 w 421719"/>
                  <a:gd name="connsiteY25" fmla="*/ 708707 h 1082805"/>
                  <a:gd name="connsiteX26" fmla="*/ 138565 w 421719"/>
                  <a:gd name="connsiteY26" fmla="*/ 839249 h 1082805"/>
                  <a:gd name="connsiteX27" fmla="*/ 52251 w 421719"/>
                  <a:gd name="connsiteY27" fmla="*/ 889082 h 1082805"/>
                  <a:gd name="connsiteX28" fmla="*/ 2418 w 421719"/>
                  <a:gd name="connsiteY28" fmla="*/ 802768 h 1082805"/>
                  <a:gd name="connsiteX29" fmla="*/ 66144 w 421719"/>
                  <a:gd name="connsiteY29" fmla="*/ 564940 h 1082805"/>
                  <a:gd name="connsiteX30" fmla="*/ 39040 w 421719"/>
                  <a:gd name="connsiteY30" fmla="*/ 456329 h 1082805"/>
                  <a:gd name="connsiteX31" fmla="*/ 26837 w 421719"/>
                  <a:gd name="connsiteY31" fmla="*/ 301838 h 1082805"/>
                  <a:gd name="connsiteX32" fmla="*/ 52908 w 421719"/>
                  <a:gd name="connsiteY32" fmla="*/ 277552 h 1082805"/>
                  <a:gd name="connsiteX33" fmla="*/ 52908 w 421719"/>
                  <a:gd name="connsiteY33" fmla="*/ 0 h 1082805"/>
                  <a:gd name="connsiteX0" fmla="*/ 52908 w 421719"/>
                  <a:gd name="connsiteY0" fmla="*/ 360 h 805613"/>
                  <a:gd name="connsiteX1" fmla="*/ 225192 w 421719"/>
                  <a:gd name="connsiteY1" fmla="*/ 0 h 805613"/>
                  <a:gd name="connsiteX2" fmla="*/ 248956 w 421719"/>
                  <a:gd name="connsiteY2" fmla="*/ 11551 h 805613"/>
                  <a:gd name="connsiteX3" fmla="*/ 406671 w 421719"/>
                  <a:gd name="connsiteY3" fmla="*/ 311390 h 805613"/>
                  <a:gd name="connsiteX4" fmla="*/ 411554 w 421719"/>
                  <a:gd name="connsiteY4" fmla="*/ 344762 h 805613"/>
                  <a:gd name="connsiteX5" fmla="*/ 416957 w 421719"/>
                  <a:gd name="connsiteY5" fmla="*/ 352776 h 805613"/>
                  <a:gd name="connsiteX6" fmla="*/ 421538 w 421719"/>
                  <a:gd name="connsiteY6" fmla="*/ 375465 h 805613"/>
                  <a:gd name="connsiteX7" fmla="*/ 421538 w 421719"/>
                  <a:gd name="connsiteY7" fmla="*/ 412992 h 805613"/>
                  <a:gd name="connsiteX8" fmla="*/ 421719 w 421719"/>
                  <a:gd name="connsiteY8" fmla="*/ 414229 h 805613"/>
                  <a:gd name="connsiteX9" fmla="*/ 421538 w 421719"/>
                  <a:gd name="connsiteY9" fmla="*/ 437131 h 805613"/>
                  <a:gd name="connsiteX10" fmla="*/ 421538 w 421719"/>
                  <a:gd name="connsiteY10" fmla="*/ 571841 h 805613"/>
                  <a:gd name="connsiteX11" fmla="*/ 419698 w 421719"/>
                  <a:gd name="connsiteY11" fmla="*/ 580957 h 805613"/>
                  <a:gd name="connsiteX12" fmla="*/ 419941 w 421719"/>
                  <a:gd name="connsiteY12" fmla="*/ 584452 h 805613"/>
                  <a:gd name="connsiteX13" fmla="*/ 417566 w 421719"/>
                  <a:gd name="connsiteY13" fmla="*/ 591517 h 805613"/>
                  <a:gd name="connsiteX14" fmla="*/ 416957 w 421719"/>
                  <a:gd name="connsiteY14" fmla="*/ 594530 h 805613"/>
                  <a:gd name="connsiteX15" fmla="*/ 416150 w 421719"/>
                  <a:gd name="connsiteY15" fmla="*/ 595728 h 805613"/>
                  <a:gd name="connsiteX16" fmla="*/ 412564 w 421719"/>
                  <a:gd name="connsiteY16" fmla="*/ 606392 h 805613"/>
                  <a:gd name="connsiteX17" fmla="*/ 314376 w 421719"/>
                  <a:gd name="connsiteY17" fmla="*/ 776458 h 805613"/>
                  <a:gd name="connsiteX18" fmla="*/ 234750 w 421719"/>
                  <a:gd name="connsiteY18" fmla="*/ 797794 h 805613"/>
                  <a:gd name="connsiteX19" fmla="*/ 213414 w 421719"/>
                  <a:gd name="connsiteY19" fmla="*/ 718168 h 805613"/>
                  <a:gd name="connsiteX20" fmla="*/ 304958 w 421719"/>
                  <a:gd name="connsiteY20" fmla="*/ 559610 h 805613"/>
                  <a:gd name="connsiteX21" fmla="*/ 304958 w 421719"/>
                  <a:gd name="connsiteY21" fmla="*/ 505551 h 805613"/>
                  <a:gd name="connsiteX22" fmla="*/ 288659 w 421719"/>
                  <a:gd name="connsiteY22" fmla="*/ 513090 h 805613"/>
                  <a:gd name="connsiteX23" fmla="*/ 246784 w 421719"/>
                  <a:gd name="connsiteY23" fmla="*/ 497702 h 805613"/>
                  <a:gd name="connsiteX24" fmla="*/ 174508 w 421719"/>
                  <a:gd name="connsiteY24" fmla="*/ 431061 h 805613"/>
                  <a:gd name="connsiteX25" fmla="*/ 173544 w 421719"/>
                  <a:gd name="connsiteY25" fmla="*/ 431515 h 805613"/>
                  <a:gd name="connsiteX26" fmla="*/ 138565 w 421719"/>
                  <a:gd name="connsiteY26" fmla="*/ 562057 h 805613"/>
                  <a:gd name="connsiteX27" fmla="*/ 52251 w 421719"/>
                  <a:gd name="connsiteY27" fmla="*/ 611890 h 805613"/>
                  <a:gd name="connsiteX28" fmla="*/ 2418 w 421719"/>
                  <a:gd name="connsiteY28" fmla="*/ 525576 h 805613"/>
                  <a:gd name="connsiteX29" fmla="*/ 66144 w 421719"/>
                  <a:gd name="connsiteY29" fmla="*/ 287748 h 805613"/>
                  <a:gd name="connsiteX30" fmla="*/ 39040 w 421719"/>
                  <a:gd name="connsiteY30" fmla="*/ 179137 h 805613"/>
                  <a:gd name="connsiteX31" fmla="*/ 26837 w 421719"/>
                  <a:gd name="connsiteY31" fmla="*/ 24646 h 805613"/>
                  <a:gd name="connsiteX32" fmla="*/ 52908 w 421719"/>
                  <a:gd name="connsiteY32" fmla="*/ 360 h 805613"/>
                  <a:gd name="connsiteX0" fmla="*/ 52908 w 421719"/>
                  <a:gd name="connsiteY0" fmla="*/ 360 h 805613"/>
                  <a:gd name="connsiteX1" fmla="*/ 225192 w 421719"/>
                  <a:gd name="connsiteY1" fmla="*/ 0 h 805613"/>
                  <a:gd name="connsiteX2" fmla="*/ 248956 w 421719"/>
                  <a:gd name="connsiteY2" fmla="*/ 11551 h 805613"/>
                  <a:gd name="connsiteX3" fmla="*/ 406671 w 421719"/>
                  <a:gd name="connsiteY3" fmla="*/ 311390 h 805613"/>
                  <a:gd name="connsiteX4" fmla="*/ 416957 w 421719"/>
                  <a:gd name="connsiteY4" fmla="*/ 352776 h 805613"/>
                  <a:gd name="connsiteX5" fmla="*/ 421538 w 421719"/>
                  <a:gd name="connsiteY5" fmla="*/ 375465 h 805613"/>
                  <a:gd name="connsiteX6" fmla="*/ 421538 w 421719"/>
                  <a:gd name="connsiteY6" fmla="*/ 412992 h 805613"/>
                  <a:gd name="connsiteX7" fmla="*/ 421719 w 421719"/>
                  <a:gd name="connsiteY7" fmla="*/ 414229 h 805613"/>
                  <a:gd name="connsiteX8" fmla="*/ 421538 w 421719"/>
                  <a:gd name="connsiteY8" fmla="*/ 437131 h 805613"/>
                  <a:gd name="connsiteX9" fmla="*/ 421538 w 421719"/>
                  <a:gd name="connsiteY9" fmla="*/ 571841 h 805613"/>
                  <a:gd name="connsiteX10" fmla="*/ 419698 w 421719"/>
                  <a:gd name="connsiteY10" fmla="*/ 580957 h 805613"/>
                  <a:gd name="connsiteX11" fmla="*/ 419941 w 421719"/>
                  <a:gd name="connsiteY11" fmla="*/ 584452 h 805613"/>
                  <a:gd name="connsiteX12" fmla="*/ 417566 w 421719"/>
                  <a:gd name="connsiteY12" fmla="*/ 591517 h 805613"/>
                  <a:gd name="connsiteX13" fmla="*/ 416957 w 421719"/>
                  <a:gd name="connsiteY13" fmla="*/ 594530 h 805613"/>
                  <a:gd name="connsiteX14" fmla="*/ 416150 w 421719"/>
                  <a:gd name="connsiteY14" fmla="*/ 595728 h 805613"/>
                  <a:gd name="connsiteX15" fmla="*/ 412564 w 421719"/>
                  <a:gd name="connsiteY15" fmla="*/ 606392 h 805613"/>
                  <a:gd name="connsiteX16" fmla="*/ 314376 w 421719"/>
                  <a:gd name="connsiteY16" fmla="*/ 776458 h 805613"/>
                  <a:gd name="connsiteX17" fmla="*/ 234750 w 421719"/>
                  <a:gd name="connsiteY17" fmla="*/ 797794 h 805613"/>
                  <a:gd name="connsiteX18" fmla="*/ 213414 w 421719"/>
                  <a:gd name="connsiteY18" fmla="*/ 718168 h 805613"/>
                  <a:gd name="connsiteX19" fmla="*/ 304958 w 421719"/>
                  <a:gd name="connsiteY19" fmla="*/ 559610 h 805613"/>
                  <a:gd name="connsiteX20" fmla="*/ 304958 w 421719"/>
                  <a:gd name="connsiteY20" fmla="*/ 505551 h 805613"/>
                  <a:gd name="connsiteX21" fmla="*/ 288659 w 421719"/>
                  <a:gd name="connsiteY21" fmla="*/ 513090 h 805613"/>
                  <a:gd name="connsiteX22" fmla="*/ 246784 w 421719"/>
                  <a:gd name="connsiteY22" fmla="*/ 497702 h 805613"/>
                  <a:gd name="connsiteX23" fmla="*/ 174508 w 421719"/>
                  <a:gd name="connsiteY23" fmla="*/ 431061 h 805613"/>
                  <a:gd name="connsiteX24" fmla="*/ 173544 w 421719"/>
                  <a:gd name="connsiteY24" fmla="*/ 431515 h 805613"/>
                  <a:gd name="connsiteX25" fmla="*/ 138565 w 421719"/>
                  <a:gd name="connsiteY25" fmla="*/ 562057 h 805613"/>
                  <a:gd name="connsiteX26" fmla="*/ 52251 w 421719"/>
                  <a:gd name="connsiteY26" fmla="*/ 611890 h 805613"/>
                  <a:gd name="connsiteX27" fmla="*/ 2418 w 421719"/>
                  <a:gd name="connsiteY27" fmla="*/ 525576 h 805613"/>
                  <a:gd name="connsiteX28" fmla="*/ 66144 w 421719"/>
                  <a:gd name="connsiteY28" fmla="*/ 287748 h 805613"/>
                  <a:gd name="connsiteX29" fmla="*/ 39040 w 421719"/>
                  <a:gd name="connsiteY29" fmla="*/ 179137 h 805613"/>
                  <a:gd name="connsiteX30" fmla="*/ 26837 w 421719"/>
                  <a:gd name="connsiteY30" fmla="*/ 24646 h 805613"/>
                  <a:gd name="connsiteX31" fmla="*/ 52908 w 421719"/>
                  <a:gd name="connsiteY31" fmla="*/ 360 h 80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21719" h="805613">
                    <a:moveTo>
                      <a:pt x="52908" y="360"/>
                    </a:moveTo>
                    <a:lnTo>
                      <a:pt x="225192" y="0"/>
                    </a:lnTo>
                    <a:lnTo>
                      <a:pt x="248956" y="11551"/>
                    </a:lnTo>
                    <a:cubicBezTo>
                      <a:pt x="332301" y="72021"/>
                      <a:pt x="382900" y="199947"/>
                      <a:pt x="406671" y="311390"/>
                    </a:cubicBezTo>
                    <a:lnTo>
                      <a:pt x="416957" y="352776"/>
                    </a:lnTo>
                    <a:cubicBezTo>
                      <a:pt x="419907" y="359750"/>
                      <a:pt x="421538" y="367417"/>
                      <a:pt x="421538" y="375465"/>
                    </a:cubicBezTo>
                    <a:lnTo>
                      <a:pt x="421538" y="412992"/>
                    </a:lnTo>
                    <a:cubicBezTo>
                      <a:pt x="421598" y="413404"/>
                      <a:pt x="421659" y="413817"/>
                      <a:pt x="421719" y="414229"/>
                    </a:cubicBezTo>
                    <a:cubicBezTo>
                      <a:pt x="421659" y="421863"/>
                      <a:pt x="421598" y="429497"/>
                      <a:pt x="421538" y="437131"/>
                    </a:cubicBezTo>
                    <a:lnTo>
                      <a:pt x="421538" y="571841"/>
                    </a:lnTo>
                    <a:lnTo>
                      <a:pt x="419698" y="580957"/>
                    </a:lnTo>
                    <a:lnTo>
                      <a:pt x="419941" y="584452"/>
                    </a:lnTo>
                    <a:lnTo>
                      <a:pt x="417566" y="591517"/>
                    </a:lnTo>
                    <a:lnTo>
                      <a:pt x="416957" y="594530"/>
                    </a:lnTo>
                    <a:lnTo>
                      <a:pt x="416150" y="595728"/>
                    </a:lnTo>
                    <a:lnTo>
                      <a:pt x="412564" y="606392"/>
                    </a:lnTo>
                    <a:lnTo>
                      <a:pt x="314376" y="776458"/>
                    </a:lnTo>
                    <a:cubicBezTo>
                      <a:pt x="298279" y="804338"/>
                      <a:pt x="262630" y="813891"/>
                      <a:pt x="234750" y="797794"/>
                    </a:cubicBezTo>
                    <a:cubicBezTo>
                      <a:pt x="206870" y="781698"/>
                      <a:pt x="197318" y="746048"/>
                      <a:pt x="213414" y="718168"/>
                    </a:cubicBezTo>
                    <a:lnTo>
                      <a:pt x="304958" y="559610"/>
                    </a:lnTo>
                    <a:lnTo>
                      <a:pt x="304958" y="505551"/>
                    </a:lnTo>
                    <a:lnTo>
                      <a:pt x="288659" y="513090"/>
                    </a:lnTo>
                    <a:cubicBezTo>
                      <a:pt x="273754" y="513695"/>
                      <a:pt x="258618" y="508613"/>
                      <a:pt x="246784" y="497702"/>
                    </a:cubicBezTo>
                    <a:lnTo>
                      <a:pt x="174508" y="431061"/>
                    </a:lnTo>
                    <a:lnTo>
                      <a:pt x="173544" y="431515"/>
                    </a:lnTo>
                    <a:lnTo>
                      <a:pt x="138565" y="562057"/>
                    </a:lnTo>
                    <a:cubicBezTo>
                      <a:pt x="128491" y="599653"/>
                      <a:pt x="89847" y="621964"/>
                      <a:pt x="52251" y="611890"/>
                    </a:cubicBezTo>
                    <a:cubicBezTo>
                      <a:pt x="14655" y="601816"/>
                      <a:pt x="-7656" y="563172"/>
                      <a:pt x="2418" y="525576"/>
                    </a:cubicBezTo>
                    <a:lnTo>
                      <a:pt x="66144" y="287748"/>
                    </a:lnTo>
                    <a:lnTo>
                      <a:pt x="39040" y="179137"/>
                    </a:lnTo>
                    <a:cubicBezTo>
                      <a:pt x="20770" y="112378"/>
                      <a:pt x="7367" y="59847"/>
                      <a:pt x="26837" y="24646"/>
                    </a:cubicBezTo>
                    <a:lnTo>
                      <a:pt x="52908" y="36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9" name="台形 229">
                <a:extLst>
                  <a:ext uri="{FF2B5EF4-FFF2-40B4-BE49-F238E27FC236}">
                    <a16:creationId xmlns:a16="http://schemas.microsoft.com/office/drawing/2014/main" id="{48C549EE-9813-4C08-A24D-035F1B9C2F9B}"/>
                  </a:ext>
                </a:extLst>
              </p:cNvPr>
              <p:cNvSpPr/>
              <p:nvPr/>
            </p:nvSpPr>
            <p:spPr bwMode="auto">
              <a:xfrm rot="7380104" flipH="1">
                <a:off x="3749113" y="5433603"/>
                <a:ext cx="370433" cy="788797"/>
              </a:xfrm>
              <a:custGeom>
                <a:avLst/>
                <a:gdLst>
                  <a:gd name="connsiteX0" fmla="*/ 0 w 370433"/>
                  <a:gd name="connsiteY0" fmla="*/ 788797 h 788797"/>
                  <a:gd name="connsiteX1" fmla="*/ 140842 w 370433"/>
                  <a:gd name="connsiteY1" fmla="*/ 0 h 788797"/>
                  <a:gd name="connsiteX2" fmla="*/ 229591 w 370433"/>
                  <a:gd name="connsiteY2" fmla="*/ 0 h 788797"/>
                  <a:gd name="connsiteX3" fmla="*/ 370433 w 370433"/>
                  <a:gd name="connsiteY3" fmla="*/ 788797 h 788797"/>
                  <a:gd name="connsiteX4" fmla="*/ 0 w 370433"/>
                  <a:gd name="connsiteY4" fmla="*/ 788797 h 788797"/>
                  <a:gd name="connsiteX0" fmla="*/ 0 w 370433"/>
                  <a:gd name="connsiteY0" fmla="*/ 791696 h 791696"/>
                  <a:gd name="connsiteX1" fmla="*/ 140842 w 370433"/>
                  <a:gd name="connsiteY1" fmla="*/ 2899 h 791696"/>
                  <a:gd name="connsiteX2" fmla="*/ 174602 w 370433"/>
                  <a:gd name="connsiteY2" fmla="*/ 0 h 791696"/>
                  <a:gd name="connsiteX3" fmla="*/ 229591 w 370433"/>
                  <a:gd name="connsiteY3" fmla="*/ 2899 h 791696"/>
                  <a:gd name="connsiteX4" fmla="*/ 370433 w 370433"/>
                  <a:gd name="connsiteY4" fmla="*/ 791696 h 791696"/>
                  <a:gd name="connsiteX5" fmla="*/ 0 w 370433"/>
                  <a:gd name="connsiteY5" fmla="*/ 791696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5" fmla="*/ 266042 w 370433"/>
                  <a:gd name="connsiteY5" fmla="*/ 91440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0" fmla="*/ 229591 w 370433"/>
                  <a:gd name="connsiteY0" fmla="*/ 0 h 788797"/>
                  <a:gd name="connsiteX1" fmla="*/ 370433 w 370433"/>
                  <a:gd name="connsiteY1" fmla="*/ 788797 h 788797"/>
                  <a:gd name="connsiteX2" fmla="*/ 0 w 370433"/>
                  <a:gd name="connsiteY2" fmla="*/ 788797 h 788797"/>
                  <a:gd name="connsiteX3" fmla="*/ 140842 w 370433"/>
                  <a:gd name="connsiteY3" fmla="*/ 0 h 78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433" h="788797">
                    <a:moveTo>
                      <a:pt x="229591" y="0"/>
                    </a:moveTo>
                    <a:lnTo>
                      <a:pt x="370433" y="788797"/>
                    </a:lnTo>
                    <a:lnTo>
                      <a:pt x="0" y="788797"/>
                    </a:lnTo>
                    <a:lnTo>
                      <a:pt x="140842" y="0"/>
                    </a:lnTo>
                  </a:path>
                </a:pathLst>
              </a:cu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0" name="台形 249">
                <a:extLst>
                  <a:ext uri="{FF2B5EF4-FFF2-40B4-BE49-F238E27FC236}">
                    <a16:creationId xmlns:a16="http://schemas.microsoft.com/office/drawing/2014/main" id="{C40BEA53-6312-48E8-A721-89DB8063CA29}"/>
                  </a:ext>
                </a:extLst>
              </p:cNvPr>
              <p:cNvSpPr/>
              <p:nvPr/>
            </p:nvSpPr>
            <p:spPr bwMode="auto">
              <a:xfrm rot="7380104" flipH="1">
                <a:off x="3418100" y="5540004"/>
                <a:ext cx="435322" cy="194358"/>
              </a:xfrm>
              <a:prstGeom prst="trapezoid">
                <a:avLst>
                  <a:gd name="adj" fmla="val 20612"/>
                </a:avLst>
              </a:prstGeom>
              <a:solidFill>
                <a:srgbClr val="CCEC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70" name="グループ化 269">
            <a:extLst>
              <a:ext uri="{FF2B5EF4-FFF2-40B4-BE49-F238E27FC236}">
                <a16:creationId xmlns:a16="http://schemas.microsoft.com/office/drawing/2014/main" id="{BDB65AED-5861-4AC3-877D-F6FC5E4C257B}"/>
              </a:ext>
            </a:extLst>
          </p:cNvPr>
          <p:cNvGrpSpPr/>
          <p:nvPr/>
        </p:nvGrpSpPr>
        <p:grpSpPr>
          <a:xfrm>
            <a:off x="4492773" y="748038"/>
            <a:ext cx="910817" cy="1734881"/>
            <a:chOff x="-2276890" y="2787050"/>
            <a:chExt cx="2588446" cy="4930351"/>
          </a:xfrm>
        </p:grpSpPr>
        <p:sp>
          <p:nvSpPr>
            <p:cNvPr id="271" name="台形 270">
              <a:extLst>
                <a:ext uri="{FF2B5EF4-FFF2-40B4-BE49-F238E27FC236}">
                  <a16:creationId xmlns:a16="http://schemas.microsoft.com/office/drawing/2014/main" id="{DC765F38-FFE0-4A7F-8C8B-DFE3680BC81F}"/>
                </a:ext>
              </a:extLst>
            </p:cNvPr>
            <p:cNvSpPr/>
            <p:nvPr/>
          </p:nvSpPr>
          <p:spPr bwMode="auto">
            <a:xfrm rot="19800000" flipH="1">
              <a:off x="-636955" y="5541895"/>
              <a:ext cx="253038" cy="538484"/>
            </a:xfrm>
            <a:prstGeom prst="trapezoid">
              <a:avLst>
                <a:gd name="adj" fmla="val 25108"/>
              </a:avLst>
            </a:prstGeom>
            <a:pattFill prst="dotGrid">
              <a:fgClr>
                <a:srgbClr val="CC6600"/>
              </a:fgClr>
              <a:bgClr>
                <a:srgbClr val="FF9900"/>
              </a:bgClr>
            </a:patt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72" name="グループ化 271">
              <a:extLst>
                <a:ext uri="{FF2B5EF4-FFF2-40B4-BE49-F238E27FC236}">
                  <a16:creationId xmlns:a16="http://schemas.microsoft.com/office/drawing/2014/main" id="{6BFFBF70-72F2-4640-AA7D-6FE0ADDB22DB}"/>
                </a:ext>
              </a:extLst>
            </p:cNvPr>
            <p:cNvGrpSpPr/>
            <p:nvPr/>
          </p:nvGrpSpPr>
          <p:grpSpPr>
            <a:xfrm>
              <a:off x="-2276890" y="2787050"/>
              <a:ext cx="2588446" cy="4930351"/>
              <a:chOff x="12375705" y="1110953"/>
              <a:chExt cx="2588446" cy="4930351"/>
            </a:xfrm>
          </p:grpSpPr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9CB91985-09A9-485F-8CFF-8B684E5DD1A4}"/>
                  </a:ext>
                </a:extLst>
              </p:cNvPr>
              <p:cNvSpPr/>
              <p:nvPr/>
            </p:nvSpPr>
            <p:spPr bwMode="auto">
              <a:xfrm rot="1800000" flipH="1">
                <a:off x="12668518" y="4534983"/>
                <a:ext cx="345236" cy="580834"/>
              </a:xfrm>
              <a:custGeom>
                <a:avLst/>
                <a:gdLst>
                  <a:gd name="connsiteX0" fmla="*/ 293264 w 345236"/>
                  <a:gd name="connsiteY0" fmla="*/ 0 h 580834"/>
                  <a:gd name="connsiteX1" fmla="*/ 293264 w 345236"/>
                  <a:gd name="connsiteY1" fmla="*/ 278885 h 580834"/>
                  <a:gd name="connsiteX2" fmla="*/ 298583 w 345236"/>
                  <a:gd name="connsiteY2" fmla="*/ 283511 h 580834"/>
                  <a:gd name="connsiteX3" fmla="*/ 320522 w 345236"/>
                  <a:gd name="connsiteY3" fmla="*/ 327681 h 580834"/>
                  <a:gd name="connsiteX4" fmla="*/ 340974 w 345236"/>
                  <a:gd name="connsiteY4" fmla="*/ 404007 h 580834"/>
                  <a:gd name="connsiteX5" fmla="*/ 253152 w 345236"/>
                  <a:gd name="connsiteY5" fmla="*/ 556120 h 580834"/>
                  <a:gd name="connsiteX6" fmla="*/ 176825 w 345236"/>
                  <a:gd name="connsiteY6" fmla="*/ 576571 h 580834"/>
                  <a:gd name="connsiteX7" fmla="*/ 24714 w 345236"/>
                  <a:gd name="connsiteY7" fmla="*/ 488750 h 580834"/>
                  <a:gd name="connsiteX8" fmla="*/ 4262 w 345236"/>
                  <a:gd name="connsiteY8" fmla="*/ 412423 h 580834"/>
                  <a:gd name="connsiteX9" fmla="*/ 92084 w 345236"/>
                  <a:gd name="connsiteY9" fmla="*/ 260311 h 580834"/>
                  <a:gd name="connsiteX10" fmla="*/ 146279 w 345236"/>
                  <a:gd name="connsiteY10" fmla="*/ 245790 h 580834"/>
                  <a:gd name="connsiteX11" fmla="*/ 146278 w 345236"/>
                  <a:gd name="connsiteY11" fmla="*/ 0 h 580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5236" h="580834">
                    <a:moveTo>
                      <a:pt x="293264" y="0"/>
                    </a:moveTo>
                    <a:lnTo>
                      <a:pt x="293264" y="278885"/>
                    </a:lnTo>
                    <a:lnTo>
                      <a:pt x="298583" y="283511"/>
                    </a:lnTo>
                    <a:cubicBezTo>
                      <a:pt x="308499" y="296236"/>
                      <a:pt x="316084" y="311117"/>
                      <a:pt x="320522" y="327681"/>
                    </a:cubicBezTo>
                    <a:lnTo>
                      <a:pt x="340974" y="404007"/>
                    </a:lnTo>
                    <a:cubicBezTo>
                      <a:pt x="358727" y="470263"/>
                      <a:pt x="319408" y="538367"/>
                      <a:pt x="253152" y="556120"/>
                    </a:cubicBezTo>
                    <a:lnTo>
                      <a:pt x="176825" y="576571"/>
                    </a:lnTo>
                    <a:cubicBezTo>
                      <a:pt x="110570" y="594325"/>
                      <a:pt x="42467" y="555005"/>
                      <a:pt x="24714" y="488750"/>
                    </a:cubicBezTo>
                    <a:lnTo>
                      <a:pt x="4262" y="412423"/>
                    </a:lnTo>
                    <a:cubicBezTo>
                      <a:pt x="-13491" y="346167"/>
                      <a:pt x="25828" y="278064"/>
                      <a:pt x="92084" y="260311"/>
                    </a:cubicBezTo>
                    <a:lnTo>
                      <a:pt x="146279" y="245790"/>
                    </a:lnTo>
                    <a:lnTo>
                      <a:pt x="146278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3" name="四角形: 角を丸くする 282">
                <a:extLst>
                  <a:ext uri="{FF2B5EF4-FFF2-40B4-BE49-F238E27FC236}">
                    <a16:creationId xmlns:a16="http://schemas.microsoft.com/office/drawing/2014/main" id="{28127E83-5998-4A70-826D-44B19713FCF0}"/>
                  </a:ext>
                </a:extLst>
              </p:cNvPr>
              <p:cNvSpPr/>
              <p:nvPr/>
            </p:nvSpPr>
            <p:spPr bwMode="auto">
              <a:xfrm>
                <a:off x="13361526" y="5531390"/>
                <a:ext cx="279088" cy="504416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4" name="四角形: 角を丸くする 283">
                <a:extLst>
                  <a:ext uri="{FF2B5EF4-FFF2-40B4-BE49-F238E27FC236}">
                    <a16:creationId xmlns:a16="http://schemas.microsoft.com/office/drawing/2014/main" id="{C9B50430-CDFB-455C-BA74-D590DC7C4FAC}"/>
                  </a:ext>
                </a:extLst>
              </p:cNvPr>
              <p:cNvSpPr/>
              <p:nvPr/>
            </p:nvSpPr>
            <p:spPr bwMode="auto">
              <a:xfrm>
                <a:off x="13392705" y="5293672"/>
                <a:ext cx="213821" cy="502244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5" name="四角形: 角を丸くする 284">
                <a:extLst>
                  <a:ext uri="{FF2B5EF4-FFF2-40B4-BE49-F238E27FC236}">
                    <a16:creationId xmlns:a16="http://schemas.microsoft.com/office/drawing/2014/main" id="{1AC16616-FC8D-44C0-8C95-545D020EA6C2}"/>
                  </a:ext>
                </a:extLst>
              </p:cNvPr>
              <p:cNvSpPr/>
              <p:nvPr/>
            </p:nvSpPr>
            <p:spPr bwMode="auto">
              <a:xfrm>
                <a:off x="13391956" y="5140146"/>
                <a:ext cx="215320" cy="5983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86" name="グループ化 285">
                <a:extLst>
                  <a:ext uri="{FF2B5EF4-FFF2-40B4-BE49-F238E27FC236}">
                    <a16:creationId xmlns:a16="http://schemas.microsoft.com/office/drawing/2014/main" id="{BC36B76D-ADCF-4713-A46D-8CBAC4751823}"/>
                  </a:ext>
                </a:extLst>
              </p:cNvPr>
              <p:cNvGrpSpPr/>
              <p:nvPr/>
            </p:nvGrpSpPr>
            <p:grpSpPr>
              <a:xfrm>
                <a:off x="12375705" y="1110953"/>
                <a:ext cx="2588446" cy="4720461"/>
                <a:chOff x="5837707" y="1110953"/>
                <a:chExt cx="2588446" cy="4720461"/>
              </a:xfrm>
            </p:grpSpPr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2C735BAA-8BFD-4800-A42A-906AF68501E8}"/>
                    </a:ext>
                  </a:extLst>
                </p:cNvPr>
                <p:cNvSpPr/>
                <p:nvPr/>
              </p:nvSpPr>
              <p:spPr bwMode="auto">
                <a:xfrm>
                  <a:off x="5837707" y="1110953"/>
                  <a:ext cx="2588446" cy="2555905"/>
                </a:xfrm>
                <a:custGeom>
                  <a:avLst/>
                  <a:gdLst>
                    <a:gd name="connsiteX0" fmla="*/ 1294223 w 2588446"/>
                    <a:gd name="connsiteY0" fmla="*/ 0 h 2647023"/>
                    <a:gd name="connsiteX1" fmla="*/ 2588446 w 2588446"/>
                    <a:gd name="connsiteY1" fmla="*/ 1258070 h 2647023"/>
                    <a:gd name="connsiteX2" fmla="*/ 2585200 w 2588446"/>
                    <a:gd name="connsiteY2" fmla="*/ 1320561 h 2647023"/>
                    <a:gd name="connsiteX3" fmla="*/ 2588446 w 2588446"/>
                    <a:gd name="connsiteY3" fmla="*/ 1383332 h 2647023"/>
                    <a:gd name="connsiteX4" fmla="*/ 1294223 w 2588446"/>
                    <a:gd name="connsiteY4" fmla="*/ 2647023 h 2647023"/>
                    <a:gd name="connsiteX5" fmla="*/ 0 w 2588446"/>
                    <a:gd name="connsiteY5" fmla="*/ 1383332 h 2647023"/>
                    <a:gd name="connsiteX6" fmla="*/ 3246 w 2588446"/>
                    <a:gd name="connsiteY6" fmla="*/ 1320561 h 2647023"/>
                    <a:gd name="connsiteX7" fmla="*/ 0 w 2588446"/>
                    <a:gd name="connsiteY7" fmla="*/ 1258070 h 2647023"/>
                    <a:gd name="connsiteX8" fmla="*/ 1294223 w 2588446"/>
                    <a:gd name="connsiteY8" fmla="*/ 0 h 26470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588446" h="2647023">
                      <a:moveTo>
                        <a:pt x="1294223" y="0"/>
                      </a:moveTo>
                      <a:cubicBezTo>
                        <a:pt x="2009003" y="0"/>
                        <a:pt x="2588446" y="563257"/>
                        <a:pt x="2588446" y="1258070"/>
                      </a:cubicBezTo>
                      <a:lnTo>
                        <a:pt x="2585200" y="1320561"/>
                      </a:lnTo>
                      <a:lnTo>
                        <a:pt x="2588446" y="1383332"/>
                      </a:lnTo>
                      <a:cubicBezTo>
                        <a:pt x="2588446" y="2081249"/>
                        <a:pt x="2009003" y="2647023"/>
                        <a:pt x="1294223" y="2647023"/>
                      </a:cubicBezTo>
                      <a:cubicBezTo>
                        <a:pt x="579443" y="2647023"/>
                        <a:pt x="0" y="2081249"/>
                        <a:pt x="0" y="1383332"/>
                      </a:cubicBezTo>
                      <a:lnTo>
                        <a:pt x="3246" y="1320561"/>
                      </a:lnTo>
                      <a:lnTo>
                        <a:pt x="0" y="1258070"/>
                      </a:lnTo>
                      <a:cubicBezTo>
                        <a:pt x="0" y="563257"/>
                        <a:pt x="579443" y="0"/>
                        <a:pt x="129422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台形 291">
                  <a:extLst>
                    <a:ext uri="{FF2B5EF4-FFF2-40B4-BE49-F238E27FC236}">
                      <a16:creationId xmlns:a16="http://schemas.microsoft.com/office/drawing/2014/main" id="{3A99320C-9EF9-40E3-A34D-4E0DD6C8633C}"/>
                    </a:ext>
                  </a:extLst>
                </p:cNvPr>
                <p:cNvSpPr/>
                <p:nvPr/>
              </p:nvSpPr>
              <p:spPr bwMode="auto">
                <a:xfrm rot="1800000">
                  <a:off x="6361480" y="3835130"/>
                  <a:ext cx="370433" cy="948889"/>
                </a:xfrm>
                <a:prstGeom prst="trapezoid">
                  <a:avLst>
                    <a:gd name="adj" fmla="val 38021"/>
                  </a:avLst>
                </a:prstGeom>
                <a:pattFill prst="dotGrid">
                  <a:fgClr>
                    <a:srgbClr val="CC6600"/>
                  </a:fgClr>
                  <a:bgClr>
                    <a:srgbClr val="FF99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四角形: 角を丸くする 292">
                  <a:extLst>
                    <a:ext uri="{FF2B5EF4-FFF2-40B4-BE49-F238E27FC236}">
                      <a16:creationId xmlns:a16="http://schemas.microsoft.com/office/drawing/2014/main" id="{8862A62F-FF97-44E3-90E9-9886BF8BBF7A}"/>
                    </a:ext>
                  </a:extLst>
                </p:cNvPr>
                <p:cNvSpPr/>
                <p:nvPr/>
              </p:nvSpPr>
              <p:spPr bwMode="auto">
                <a:xfrm flipH="1">
                  <a:off x="7250694" y="5210654"/>
                  <a:ext cx="180207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四角形: 上の 2 つの角を丸める 293">
                  <a:extLst>
                    <a:ext uri="{FF2B5EF4-FFF2-40B4-BE49-F238E27FC236}">
                      <a16:creationId xmlns:a16="http://schemas.microsoft.com/office/drawing/2014/main" id="{9395F3AE-4B6A-4CC5-BDE3-7E9C2185A953}"/>
                    </a:ext>
                  </a:extLst>
                </p:cNvPr>
                <p:cNvSpPr/>
                <p:nvPr/>
              </p:nvSpPr>
              <p:spPr bwMode="auto">
                <a:xfrm>
                  <a:off x="6714407" y="3808586"/>
                  <a:ext cx="838918" cy="981625"/>
                </a:xfrm>
                <a:prstGeom prst="round2SameRect">
                  <a:avLst>
                    <a:gd name="adj1" fmla="val 31731"/>
                    <a:gd name="adj2" fmla="val 0"/>
                  </a:avLst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36AF5E5F-555F-4799-A3EF-52D96B6340A4}"/>
                    </a:ext>
                  </a:extLst>
                </p:cNvPr>
                <p:cNvSpPr/>
                <p:nvPr/>
              </p:nvSpPr>
              <p:spPr bwMode="auto">
                <a:xfrm>
                  <a:off x="6953877" y="3452986"/>
                  <a:ext cx="359980" cy="455045"/>
                </a:xfrm>
                <a:custGeom>
                  <a:avLst/>
                  <a:gdLst>
                    <a:gd name="connsiteX0" fmla="*/ 176013 w 577050"/>
                    <a:gd name="connsiteY0" fmla="*/ 0 h 855095"/>
                    <a:gd name="connsiteX1" fmla="*/ 401038 w 577050"/>
                    <a:gd name="connsiteY1" fmla="*/ 0 h 855095"/>
                    <a:gd name="connsiteX2" fmla="*/ 489938 w 577050"/>
                    <a:gd name="connsiteY2" fmla="*/ 355600 h 855095"/>
                    <a:gd name="connsiteX3" fmla="*/ 577050 w 577050"/>
                    <a:gd name="connsiteY3" fmla="*/ 355600 h 855095"/>
                    <a:gd name="connsiteX4" fmla="*/ 288527 w 577050"/>
                    <a:gd name="connsiteY4" fmla="*/ 855095 h 855095"/>
                    <a:gd name="connsiteX5" fmla="*/ 288523 w 577050"/>
                    <a:gd name="connsiteY5" fmla="*/ 855095 h 855095"/>
                    <a:gd name="connsiteX6" fmla="*/ 0 w 577050"/>
                    <a:gd name="connsiteY6" fmla="*/ 355600 h 855095"/>
                    <a:gd name="connsiteX7" fmla="*/ 87113 w 577050"/>
                    <a:gd name="connsiteY7" fmla="*/ 355600 h 855095"/>
                    <a:gd name="connsiteX0" fmla="*/ 176013 w 577050"/>
                    <a:gd name="connsiteY0" fmla="*/ 0 h 855095"/>
                    <a:gd name="connsiteX1" fmla="*/ 401038 w 577050"/>
                    <a:gd name="connsiteY1" fmla="*/ 0 h 855095"/>
                    <a:gd name="connsiteX2" fmla="*/ 489938 w 577050"/>
                    <a:gd name="connsiteY2" fmla="*/ 355600 h 855095"/>
                    <a:gd name="connsiteX3" fmla="*/ 577050 w 577050"/>
                    <a:gd name="connsiteY3" fmla="*/ 355600 h 855095"/>
                    <a:gd name="connsiteX4" fmla="*/ 288527 w 577050"/>
                    <a:gd name="connsiteY4" fmla="*/ 855095 h 855095"/>
                    <a:gd name="connsiteX5" fmla="*/ 0 w 577050"/>
                    <a:gd name="connsiteY5" fmla="*/ 355600 h 855095"/>
                    <a:gd name="connsiteX6" fmla="*/ 87113 w 577050"/>
                    <a:gd name="connsiteY6" fmla="*/ 355600 h 855095"/>
                    <a:gd name="connsiteX7" fmla="*/ 176013 w 577050"/>
                    <a:gd name="connsiteY7" fmla="*/ 0 h 855095"/>
                    <a:gd name="connsiteX0" fmla="*/ 176013 w 577050"/>
                    <a:gd name="connsiteY0" fmla="*/ 0 h 538389"/>
                    <a:gd name="connsiteX1" fmla="*/ 401038 w 577050"/>
                    <a:gd name="connsiteY1" fmla="*/ 0 h 538389"/>
                    <a:gd name="connsiteX2" fmla="*/ 489938 w 577050"/>
                    <a:gd name="connsiteY2" fmla="*/ 355600 h 538389"/>
                    <a:gd name="connsiteX3" fmla="*/ 577050 w 577050"/>
                    <a:gd name="connsiteY3" fmla="*/ 355600 h 538389"/>
                    <a:gd name="connsiteX4" fmla="*/ 288527 w 577050"/>
                    <a:gd name="connsiteY4" fmla="*/ 538389 h 538389"/>
                    <a:gd name="connsiteX5" fmla="*/ 0 w 577050"/>
                    <a:gd name="connsiteY5" fmla="*/ 355600 h 538389"/>
                    <a:gd name="connsiteX6" fmla="*/ 87113 w 577050"/>
                    <a:gd name="connsiteY6" fmla="*/ 355600 h 538389"/>
                    <a:gd name="connsiteX7" fmla="*/ 176013 w 577050"/>
                    <a:gd name="connsiteY7" fmla="*/ 0 h 538389"/>
                    <a:gd name="connsiteX0" fmla="*/ 176013 w 577050"/>
                    <a:gd name="connsiteY0" fmla="*/ 0 h 455045"/>
                    <a:gd name="connsiteX1" fmla="*/ 401038 w 577050"/>
                    <a:gd name="connsiteY1" fmla="*/ 0 h 455045"/>
                    <a:gd name="connsiteX2" fmla="*/ 489938 w 577050"/>
                    <a:gd name="connsiteY2" fmla="*/ 355600 h 455045"/>
                    <a:gd name="connsiteX3" fmla="*/ 577050 w 577050"/>
                    <a:gd name="connsiteY3" fmla="*/ 355600 h 455045"/>
                    <a:gd name="connsiteX4" fmla="*/ 284710 w 577050"/>
                    <a:gd name="connsiteY4" fmla="*/ 455045 h 455045"/>
                    <a:gd name="connsiteX5" fmla="*/ 0 w 577050"/>
                    <a:gd name="connsiteY5" fmla="*/ 355600 h 455045"/>
                    <a:gd name="connsiteX6" fmla="*/ 87113 w 577050"/>
                    <a:gd name="connsiteY6" fmla="*/ 355600 h 455045"/>
                    <a:gd name="connsiteX7" fmla="*/ 176013 w 577050"/>
                    <a:gd name="connsiteY7" fmla="*/ 0 h 455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7050" h="455045">
                      <a:moveTo>
                        <a:pt x="176013" y="0"/>
                      </a:moveTo>
                      <a:lnTo>
                        <a:pt x="401038" y="0"/>
                      </a:lnTo>
                      <a:lnTo>
                        <a:pt x="489938" y="355600"/>
                      </a:lnTo>
                      <a:lnTo>
                        <a:pt x="577050" y="355600"/>
                      </a:lnTo>
                      <a:lnTo>
                        <a:pt x="284710" y="455045"/>
                      </a:lnTo>
                      <a:lnTo>
                        <a:pt x="0" y="355600"/>
                      </a:lnTo>
                      <a:lnTo>
                        <a:pt x="87113" y="355600"/>
                      </a:lnTo>
                      <a:lnTo>
                        <a:pt x="176013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楕円 295">
                  <a:extLst>
                    <a:ext uri="{FF2B5EF4-FFF2-40B4-BE49-F238E27FC236}">
                      <a16:creationId xmlns:a16="http://schemas.microsoft.com/office/drawing/2014/main" id="{9EF4EBEC-4158-478D-8E2D-173ECDC1E69E}"/>
                    </a:ext>
                  </a:extLst>
                </p:cNvPr>
                <p:cNvSpPr/>
                <p:nvPr/>
              </p:nvSpPr>
              <p:spPr bwMode="auto">
                <a:xfrm>
                  <a:off x="5988091" y="1423088"/>
                  <a:ext cx="2291550" cy="22915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四角形: 角を丸くする 296">
                  <a:extLst>
                    <a:ext uri="{FF2B5EF4-FFF2-40B4-BE49-F238E27FC236}">
                      <a16:creationId xmlns:a16="http://schemas.microsoft.com/office/drawing/2014/main" id="{DBB6D7AF-8D1F-496F-B261-0C823078B9D1}"/>
                    </a:ext>
                  </a:extLst>
                </p:cNvPr>
                <p:cNvSpPr/>
                <p:nvPr/>
              </p:nvSpPr>
              <p:spPr bwMode="auto">
                <a:xfrm flipH="1">
                  <a:off x="7250692" y="5592998"/>
                  <a:ext cx="180207" cy="23841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台形 297">
                  <a:extLst>
                    <a:ext uri="{FF2B5EF4-FFF2-40B4-BE49-F238E27FC236}">
                      <a16:creationId xmlns:a16="http://schemas.microsoft.com/office/drawing/2014/main" id="{4F042905-7F24-45F6-813C-219B2F121BFB}"/>
                    </a:ext>
                  </a:extLst>
                </p:cNvPr>
                <p:cNvSpPr/>
                <p:nvPr/>
              </p:nvSpPr>
              <p:spPr bwMode="auto">
                <a:xfrm rot="10800000">
                  <a:off x="7055558" y="3904068"/>
                  <a:ext cx="159363" cy="121659"/>
                </a:xfrm>
                <a:prstGeom prst="trapezoid">
                  <a:avLst/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9" name="五角形 3">
                  <a:extLst>
                    <a:ext uri="{FF2B5EF4-FFF2-40B4-BE49-F238E27FC236}">
                      <a16:creationId xmlns:a16="http://schemas.microsoft.com/office/drawing/2014/main" id="{4F1959D5-E176-4608-9C10-C3626ABA5DA7}"/>
                    </a:ext>
                  </a:extLst>
                </p:cNvPr>
                <p:cNvSpPr/>
                <p:nvPr/>
              </p:nvSpPr>
              <p:spPr bwMode="auto">
                <a:xfrm rot="10800000">
                  <a:off x="7054738" y="4026006"/>
                  <a:ext cx="180020" cy="716709"/>
                </a:xfrm>
                <a:custGeom>
                  <a:avLst/>
                  <a:gdLst>
                    <a:gd name="connsiteX0" fmla="*/ 0 w 180020"/>
                    <a:gd name="connsiteY0" fmla="*/ 93337 h 244360"/>
                    <a:gd name="connsiteX1" fmla="*/ 90010 w 180020"/>
                    <a:gd name="connsiteY1" fmla="*/ 0 h 244360"/>
                    <a:gd name="connsiteX2" fmla="*/ 180020 w 180020"/>
                    <a:gd name="connsiteY2" fmla="*/ 93337 h 244360"/>
                    <a:gd name="connsiteX3" fmla="*/ 145639 w 180020"/>
                    <a:gd name="connsiteY3" fmla="*/ 244359 h 244360"/>
                    <a:gd name="connsiteX4" fmla="*/ 34381 w 180020"/>
                    <a:gd name="connsiteY4" fmla="*/ 244359 h 244360"/>
                    <a:gd name="connsiteX5" fmla="*/ 0 w 180020"/>
                    <a:gd name="connsiteY5" fmla="*/ 93337 h 244360"/>
                    <a:gd name="connsiteX0" fmla="*/ 0 w 180020"/>
                    <a:gd name="connsiteY0" fmla="*/ 93337 h 601547"/>
                    <a:gd name="connsiteX1" fmla="*/ 90010 w 180020"/>
                    <a:gd name="connsiteY1" fmla="*/ 0 h 601547"/>
                    <a:gd name="connsiteX2" fmla="*/ 180020 w 180020"/>
                    <a:gd name="connsiteY2" fmla="*/ 93337 h 601547"/>
                    <a:gd name="connsiteX3" fmla="*/ 136114 w 180020"/>
                    <a:gd name="connsiteY3" fmla="*/ 601547 h 601547"/>
                    <a:gd name="connsiteX4" fmla="*/ 34381 w 180020"/>
                    <a:gd name="connsiteY4" fmla="*/ 244359 h 601547"/>
                    <a:gd name="connsiteX5" fmla="*/ 0 w 180020"/>
                    <a:gd name="connsiteY5" fmla="*/ 93337 h 601547"/>
                    <a:gd name="connsiteX0" fmla="*/ 0 w 180020"/>
                    <a:gd name="connsiteY0" fmla="*/ 93337 h 601547"/>
                    <a:gd name="connsiteX1" fmla="*/ 90010 w 180020"/>
                    <a:gd name="connsiteY1" fmla="*/ 0 h 601547"/>
                    <a:gd name="connsiteX2" fmla="*/ 180020 w 180020"/>
                    <a:gd name="connsiteY2" fmla="*/ 93337 h 601547"/>
                    <a:gd name="connsiteX3" fmla="*/ 136114 w 180020"/>
                    <a:gd name="connsiteY3" fmla="*/ 601547 h 601547"/>
                    <a:gd name="connsiteX4" fmla="*/ 58194 w 180020"/>
                    <a:gd name="connsiteY4" fmla="*/ 601547 h 601547"/>
                    <a:gd name="connsiteX5" fmla="*/ 0 w 180020"/>
                    <a:gd name="connsiteY5" fmla="*/ 93337 h 601547"/>
                    <a:gd name="connsiteX0" fmla="*/ 0 w 180020"/>
                    <a:gd name="connsiteY0" fmla="*/ 93337 h 601547"/>
                    <a:gd name="connsiteX1" fmla="*/ 90010 w 180020"/>
                    <a:gd name="connsiteY1" fmla="*/ 0 h 601547"/>
                    <a:gd name="connsiteX2" fmla="*/ 180020 w 180020"/>
                    <a:gd name="connsiteY2" fmla="*/ 93337 h 601547"/>
                    <a:gd name="connsiteX3" fmla="*/ 136114 w 180020"/>
                    <a:gd name="connsiteY3" fmla="*/ 601547 h 601547"/>
                    <a:gd name="connsiteX4" fmla="*/ 55813 w 180020"/>
                    <a:gd name="connsiteY4" fmla="*/ 601547 h 601547"/>
                    <a:gd name="connsiteX5" fmla="*/ 0 w 180020"/>
                    <a:gd name="connsiteY5" fmla="*/ 93337 h 601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0020" h="601547">
                      <a:moveTo>
                        <a:pt x="0" y="93337"/>
                      </a:moveTo>
                      <a:lnTo>
                        <a:pt x="90010" y="0"/>
                      </a:lnTo>
                      <a:lnTo>
                        <a:pt x="180020" y="93337"/>
                      </a:lnTo>
                      <a:lnTo>
                        <a:pt x="136114" y="601547"/>
                      </a:lnTo>
                      <a:lnTo>
                        <a:pt x="55813" y="601547"/>
                      </a:lnTo>
                      <a:lnTo>
                        <a:pt x="0" y="93337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0" name="二等辺三角形 1">
                  <a:extLst>
                    <a:ext uri="{FF2B5EF4-FFF2-40B4-BE49-F238E27FC236}">
                      <a16:creationId xmlns:a16="http://schemas.microsoft.com/office/drawing/2014/main" id="{62058AAA-24CC-4357-A16D-437A05210676}"/>
                    </a:ext>
                  </a:extLst>
                </p:cNvPr>
                <p:cNvSpPr/>
                <p:nvPr/>
              </p:nvSpPr>
              <p:spPr bwMode="auto">
                <a:xfrm>
                  <a:off x="6875520" y="3808497"/>
                  <a:ext cx="256410" cy="278128"/>
                </a:xfrm>
                <a:custGeom>
                  <a:avLst/>
                  <a:gdLst>
                    <a:gd name="connsiteX0" fmla="*/ 0 w 323085"/>
                    <a:gd name="connsiteY0" fmla="*/ 201928 h 201928"/>
                    <a:gd name="connsiteX1" fmla="*/ 110259 w 323085"/>
                    <a:gd name="connsiteY1" fmla="*/ 0 h 201928"/>
                    <a:gd name="connsiteX2" fmla="*/ 323085 w 323085"/>
                    <a:gd name="connsiteY2" fmla="*/ 201928 h 201928"/>
                    <a:gd name="connsiteX3" fmla="*/ 0 w 323085"/>
                    <a:gd name="connsiteY3" fmla="*/ 201928 h 201928"/>
                    <a:gd name="connsiteX0" fmla="*/ 0 w 261172"/>
                    <a:gd name="connsiteY0" fmla="*/ 297178 h 297178"/>
                    <a:gd name="connsiteX1" fmla="*/ 48346 w 261172"/>
                    <a:gd name="connsiteY1" fmla="*/ 0 h 297178"/>
                    <a:gd name="connsiteX2" fmla="*/ 261172 w 261172"/>
                    <a:gd name="connsiteY2" fmla="*/ 201928 h 297178"/>
                    <a:gd name="connsiteX3" fmla="*/ 0 w 261172"/>
                    <a:gd name="connsiteY3" fmla="*/ 297178 h 297178"/>
                    <a:gd name="connsiteX0" fmla="*/ 0 w 256410"/>
                    <a:gd name="connsiteY0" fmla="*/ 297178 h 297178"/>
                    <a:gd name="connsiteX1" fmla="*/ 48346 w 256410"/>
                    <a:gd name="connsiteY1" fmla="*/ 0 h 297178"/>
                    <a:gd name="connsiteX2" fmla="*/ 256410 w 256410"/>
                    <a:gd name="connsiteY2" fmla="*/ 120965 h 297178"/>
                    <a:gd name="connsiteX3" fmla="*/ 0 w 256410"/>
                    <a:gd name="connsiteY3" fmla="*/ 297178 h 297178"/>
                    <a:gd name="connsiteX0" fmla="*/ 0 w 256410"/>
                    <a:gd name="connsiteY0" fmla="*/ 223359 h 223359"/>
                    <a:gd name="connsiteX1" fmla="*/ 81683 w 256410"/>
                    <a:gd name="connsiteY1" fmla="*/ 0 h 223359"/>
                    <a:gd name="connsiteX2" fmla="*/ 256410 w 256410"/>
                    <a:gd name="connsiteY2" fmla="*/ 47146 h 223359"/>
                    <a:gd name="connsiteX3" fmla="*/ 0 w 256410"/>
                    <a:gd name="connsiteY3" fmla="*/ 223359 h 223359"/>
                    <a:gd name="connsiteX0" fmla="*/ 0 w 256410"/>
                    <a:gd name="connsiteY0" fmla="*/ 278128 h 278128"/>
                    <a:gd name="connsiteX1" fmla="*/ 88827 w 256410"/>
                    <a:gd name="connsiteY1" fmla="*/ 0 h 278128"/>
                    <a:gd name="connsiteX2" fmla="*/ 256410 w 256410"/>
                    <a:gd name="connsiteY2" fmla="*/ 101915 h 278128"/>
                    <a:gd name="connsiteX3" fmla="*/ 0 w 256410"/>
                    <a:gd name="connsiteY3" fmla="*/ 278128 h 278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6410" h="278128">
                      <a:moveTo>
                        <a:pt x="0" y="278128"/>
                      </a:moveTo>
                      <a:lnTo>
                        <a:pt x="88827" y="0"/>
                      </a:lnTo>
                      <a:lnTo>
                        <a:pt x="256410" y="101915"/>
                      </a:lnTo>
                      <a:lnTo>
                        <a:pt x="0" y="27812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1" name="二等辺三角形 1">
                  <a:extLst>
                    <a:ext uri="{FF2B5EF4-FFF2-40B4-BE49-F238E27FC236}">
                      <a16:creationId xmlns:a16="http://schemas.microsoft.com/office/drawing/2014/main" id="{09F635AB-7125-4C69-B720-C54BDF67BA80}"/>
                    </a:ext>
                  </a:extLst>
                </p:cNvPr>
                <p:cNvSpPr/>
                <p:nvPr/>
              </p:nvSpPr>
              <p:spPr bwMode="auto">
                <a:xfrm flipH="1">
                  <a:off x="7136071" y="3808496"/>
                  <a:ext cx="256410" cy="278129"/>
                </a:xfrm>
                <a:custGeom>
                  <a:avLst/>
                  <a:gdLst>
                    <a:gd name="connsiteX0" fmla="*/ 0 w 323085"/>
                    <a:gd name="connsiteY0" fmla="*/ 201928 h 201928"/>
                    <a:gd name="connsiteX1" fmla="*/ 110259 w 323085"/>
                    <a:gd name="connsiteY1" fmla="*/ 0 h 201928"/>
                    <a:gd name="connsiteX2" fmla="*/ 323085 w 323085"/>
                    <a:gd name="connsiteY2" fmla="*/ 201928 h 201928"/>
                    <a:gd name="connsiteX3" fmla="*/ 0 w 323085"/>
                    <a:gd name="connsiteY3" fmla="*/ 201928 h 201928"/>
                    <a:gd name="connsiteX0" fmla="*/ 0 w 261172"/>
                    <a:gd name="connsiteY0" fmla="*/ 297178 h 297178"/>
                    <a:gd name="connsiteX1" fmla="*/ 48346 w 261172"/>
                    <a:gd name="connsiteY1" fmla="*/ 0 h 297178"/>
                    <a:gd name="connsiteX2" fmla="*/ 261172 w 261172"/>
                    <a:gd name="connsiteY2" fmla="*/ 201928 h 297178"/>
                    <a:gd name="connsiteX3" fmla="*/ 0 w 261172"/>
                    <a:gd name="connsiteY3" fmla="*/ 297178 h 297178"/>
                    <a:gd name="connsiteX0" fmla="*/ 0 w 256410"/>
                    <a:gd name="connsiteY0" fmla="*/ 297178 h 297178"/>
                    <a:gd name="connsiteX1" fmla="*/ 48346 w 256410"/>
                    <a:gd name="connsiteY1" fmla="*/ 0 h 297178"/>
                    <a:gd name="connsiteX2" fmla="*/ 256410 w 256410"/>
                    <a:gd name="connsiteY2" fmla="*/ 120965 h 297178"/>
                    <a:gd name="connsiteX3" fmla="*/ 0 w 256410"/>
                    <a:gd name="connsiteY3" fmla="*/ 297178 h 297178"/>
                    <a:gd name="connsiteX0" fmla="*/ 0 w 256410"/>
                    <a:gd name="connsiteY0" fmla="*/ 230503 h 230503"/>
                    <a:gd name="connsiteX1" fmla="*/ 29296 w 256410"/>
                    <a:gd name="connsiteY1" fmla="*/ 0 h 230503"/>
                    <a:gd name="connsiteX2" fmla="*/ 256410 w 256410"/>
                    <a:gd name="connsiteY2" fmla="*/ 54290 h 230503"/>
                    <a:gd name="connsiteX3" fmla="*/ 0 w 256410"/>
                    <a:gd name="connsiteY3" fmla="*/ 230503 h 230503"/>
                    <a:gd name="connsiteX0" fmla="*/ 0 w 256410"/>
                    <a:gd name="connsiteY0" fmla="*/ 282891 h 282891"/>
                    <a:gd name="connsiteX1" fmla="*/ 84065 w 256410"/>
                    <a:gd name="connsiteY1" fmla="*/ 0 h 282891"/>
                    <a:gd name="connsiteX2" fmla="*/ 256410 w 256410"/>
                    <a:gd name="connsiteY2" fmla="*/ 106678 h 282891"/>
                    <a:gd name="connsiteX3" fmla="*/ 0 w 256410"/>
                    <a:gd name="connsiteY3" fmla="*/ 282891 h 282891"/>
                    <a:gd name="connsiteX0" fmla="*/ 0 w 256410"/>
                    <a:gd name="connsiteY0" fmla="*/ 278129 h 278129"/>
                    <a:gd name="connsiteX1" fmla="*/ 91208 w 256410"/>
                    <a:gd name="connsiteY1" fmla="*/ 0 h 278129"/>
                    <a:gd name="connsiteX2" fmla="*/ 256410 w 256410"/>
                    <a:gd name="connsiteY2" fmla="*/ 101916 h 278129"/>
                    <a:gd name="connsiteX3" fmla="*/ 0 w 256410"/>
                    <a:gd name="connsiteY3" fmla="*/ 278129 h 278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6410" h="278129">
                      <a:moveTo>
                        <a:pt x="0" y="278129"/>
                      </a:moveTo>
                      <a:lnTo>
                        <a:pt x="91208" y="0"/>
                      </a:lnTo>
                      <a:lnTo>
                        <a:pt x="256410" y="101916"/>
                      </a:lnTo>
                      <a:lnTo>
                        <a:pt x="0" y="27812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2" name="台形 301">
                  <a:extLst>
                    <a:ext uri="{FF2B5EF4-FFF2-40B4-BE49-F238E27FC236}">
                      <a16:creationId xmlns:a16="http://schemas.microsoft.com/office/drawing/2014/main" id="{9646ED3F-54BD-4DEE-9CB0-52711E6BDED2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6650135" y="4734704"/>
                  <a:ext cx="967464" cy="579272"/>
                </a:xfrm>
                <a:prstGeom prst="trapezoid">
                  <a:avLst>
                    <a:gd name="adj" fmla="val 12183"/>
                  </a:avLst>
                </a:prstGeom>
                <a:pattFill prst="lgGrid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正方形/長方形 302">
                  <a:extLst>
                    <a:ext uri="{FF2B5EF4-FFF2-40B4-BE49-F238E27FC236}">
                      <a16:creationId xmlns:a16="http://schemas.microsoft.com/office/drawing/2014/main" id="{490153E7-1270-439D-AA4F-6D22B6072881}"/>
                    </a:ext>
                  </a:extLst>
                </p:cNvPr>
                <p:cNvSpPr/>
                <p:nvPr/>
              </p:nvSpPr>
              <p:spPr bwMode="auto">
                <a:xfrm>
                  <a:off x="6718135" y="4734704"/>
                  <a:ext cx="835190" cy="58270"/>
                </a:xfrm>
                <a:prstGeom prst="rect">
                  <a:avLst/>
                </a:prstGeom>
                <a:pattFill prst="lgGrid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04" name="グループ化 303">
                  <a:extLst>
                    <a:ext uri="{FF2B5EF4-FFF2-40B4-BE49-F238E27FC236}">
                      <a16:creationId xmlns:a16="http://schemas.microsoft.com/office/drawing/2014/main" id="{AA5B716A-D803-4295-9D4E-5072988005D9}"/>
                    </a:ext>
                  </a:extLst>
                </p:cNvPr>
                <p:cNvGrpSpPr/>
                <p:nvPr/>
              </p:nvGrpSpPr>
              <p:grpSpPr>
                <a:xfrm>
                  <a:off x="6681069" y="3784834"/>
                  <a:ext cx="272808" cy="1075316"/>
                  <a:chOff x="6681069" y="3784834"/>
                  <a:chExt cx="272808" cy="1075316"/>
                </a:xfrm>
                <a:pattFill prst="dotGrid">
                  <a:fgClr>
                    <a:srgbClr val="CC6600"/>
                  </a:fgClr>
                  <a:bgClr>
                    <a:srgbClr val="FF9900"/>
                  </a:bgClr>
                </a:pattFill>
              </p:grpSpPr>
              <p:sp>
                <p:nvSpPr>
                  <p:cNvPr id="316" name="フリーフォーム: 図形 315">
                    <a:extLst>
                      <a:ext uri="{FF2B5EF4-FFF2-40B4-BE49-F238E27FC236}">
                        <a16:creationId xmlns:a16="http://schemas.microsoft.com/office/drawing/2014/main" id="{2425AA73-D1B1-4AF6-8CC6-90FC1A6BB69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81069" y="3805472"/>
                    <a:ext cx="272808" cy="1054678"/>
                  </a:xfrm>
                  <a:custGeom>
                    <a:avLst/>
                    <a:gdLst>
                      <a:gd name="connsiteX0" fmla="*/ 220954 w 272808"/>
                      <a:gd name="connsiteY0" fmla="*/ 0 h 1054678"/>
                      <a:gd name="connsiteX1" fmla="*/ 272808 w 272808"/>
                      <a:gd name="connsiteY1" fmla="*/ 0 h 1054678"/>
                      <a:gd name="connsiteX2" fmla="*/ 272808 w 272808"/>
                      <a:gd name="connsiteY2" fmla="*/ 1054678 h 1054678"/>
                      <a:gd name="connsiteX3" fmla="*/ 0 w 272808"/>
                      <a:gd name="connsiteY3" fmla="*/ 1054678 h 1054678"/>
                      <a:gd name="connsiteX4" fmla="*/ 0 w 272808"/>
                      <a:gd name="connsiteY4" fmla="*/ 220954 h 1054678"/>
                      <a:gd name="connsiteX5" fmla="*/ 220954 w 272808"/>
                      <a:gd name="connsiteY5" fmla="*/ 0 h 1054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72808" h="1054678">
                        <a:moveTo>
                          <a:pt x="220954" y="0"/>
                        </a:moveTo>
                        <a:lnTo>
                          <a:pt x="272808" y="0"/>
                        </a:lnTo>
                        <a:lnTo>
                          <a:pt x="272808" y="1054678"/>
                        </a:lnTo>
                        <a:lnTo>
                          <a:pt x="0" y="1054678"/>
                        </a:lnTo>
                        <a:lnTo>
                          <a:pt x="0" y="220954"/>
                        </a:lnTo>
                        <a:cubicBezTo>
                          <a:pt x="0" y="98924"/>
                          <a:pt x="98924" y="0"/>
                          <a:pt x="220954" y="0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7" name="フリーフォーム: 図形 316">
                    <a:extLst>
                      <a:ext uri="{FF2B5EF4-FFF2-40B4-BE49-F238E27FC236}">
                        <a16:creationId xmlns:a16="http://schemas.microsoft.com/office/drawing/2014/main" id="{4D5E167A-E704-46E7-8D34-4F7B59634132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6472237" y="4072484"/>
                    <a:ext cx="769290" cy="193989"/>
                  </a:xfrm>
                  <a:custGeom>
                    <a:avLst/>
                    <a:gdLst>
                      <a:gd name="connsiteX0" fmla="*/ 769290 w 769290"/>
                      <a:gd name="connsiteY0" fmla="*/ 193989 h 193989"/>
                      <a:gd name="connsiteX1" fmla="*/ 468190 w 769290"/>
                      <a:gd name="connsiteY1" fmla="*/ 193989 h 193989"/>
                      <a:gd name="connsiteX2" fmla="*/ 468192 w 769290"/>
                      <a:gd name="connsiteY2" fmla="*/ 193988 h 193989"/>
                      <a:gd name="connsiteX3" fmla="*/ 0 w 769290"/>
                      <a:gd name="connsiteY3" fmla="*/ 193988 h 193989"/>
                      <a:gd name="connsiteX4" fmla="*/ 540192 w 769290"/>
                      <a:gd name="connsiteY4" fmla="*/ 0 h 193989"/>
                      <a:gd name="connsiteX5" fmla="*/ 582128 w 769290"/>
                      <a:gd name="connsiteY5" fmla="*/ 98617 h 193989"/>
                      <a:gd name="connsiteX6" fmla="*/ 699941 w 769290"/>
                      <a:gd name="connsiteY6" fmla="*/ 2 h 1939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69290" h="193989">
                        <a:moveTo>
                          <a:pt x="769290" y="193989"/>
                        </a:moveTo>
                        <a:lnTo>
                          <a:pt x="468190" y="193989"/>
                        </a:lnTo>
                        <a:lnTo>
                          <a:pt x="468192" y="193988"/>
                        </a:lnTo>
                        <a:lnTo>
                          <a:pt x="0" y="193988"/>
                        </a:lnTo>
                        <a:lnTo>
                          <a:pt x="540192" y="0"/>
                        </a:lnTo>
                        <a:lnTo>
                          <a:pt x="582128" y="98617"/>
                        </a:lnTo>
                        <a:lnTo>
                          <a:pt x="699941" y="2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05" name="グループ化 304">
                  <a:extLst>
                    <a:ext uri="{FF2B5EF4-FFF2-40B4-BE49-F238E27FC236}">
                      <a16:creationId xmlns:a16="http://schemas.microsoft.com/office/drawing/2014/main" id="{99E6D67E-1E97-459A-8218-5ACFD35E1505}"/>
                    </a:ext>
                  </a:extLst>
                </p:cNvPr>
                <p:cNvGrpSpPr/>
                <p:nvPr/>
              </p:nvGrpSpPr>
              <p:grpSpPr>
                <a:xfrm flipH="1">
                  <a:off x="7311562" y="3784834"/>
                  <a:ext cx="272808" cy="1075316"/>
                  <a:chOff x="6681069" y="3784834"/>
                  <a:chExt cx="272808" cy="1075316"/>
                </a:xfrm>
                <a:pattFill prst="dotGrid">
                  <a:fgClr>
                    <a:srgbClr val="CC6600"/>
                  </a:fgClr>
                  <a:bgClr>
                    <a:srgbClr val="FF9900"/>
                  </a:bgClr>
                </a:pattFill>
              </p:grpSpPr>
              <p:sp>
                <p:nvSpPr>
                  <p:cNvPr id="314" name="フリーフォーム: 図形 313">
                    <a:extLst>
                      <a:ext uri="{FF2B5EF4-FFF2-40B4-BE49-F238E27FC236}">
                        <a16:creationId xmlns:a16="http://schemas.microsoft.com/office/drawing/2014/main" id="{E2B29C5C-732B-49F5-9FCF-FF34EA231EF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81069" y="3805472"/>
                    <a:ext cx="272808" cy="1054678"/>
                  </a:xfrm>
                  <a:custGeom>
                    <a:avLst/>
                    <a:gdLst>
                      <a:gd name="connsiteX0" fmla="*/ 220954 w 272808"/>
                      <a:gd name="connsiteY0" fmla="*/ 0 h 1054678"/>
                      <a:gd name="connsiteX1" fmla="*/ 272808 w 272808"/>
                      <a:gd name="connsiteY1" fmla="*/ 0 h 1054678"/>
                      <a:gd name="connsiteX2" fmla="*/ 272808 w 272808"/>
                      <a:gd name="connsiteY2" fmla="*/ 1054678 h 1054678"/>
                      <a:gd name="connsiteX3" fmla="*/ 0 w 272808"/>
                      <a:gd name="connsiteY3" fmla="*/ 1054678 h 1054678"/>
                      <a:gd name="connsiteX4" fmla="*/ 0 w 272808"/>
                      <a:gd name="connsiteY4" fmla="*/ 220954 h 1054678"/>
                      <a:gd name="connsiteX5" fmla="*/ 220954 w 272808"/>
                      <a:gd name="connsiteY5" fmla="*/ 0 h 1054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72808" h="1054678">
                        <a:moveTo>
                          <a:pt x="220954" y="0"/>
                        </a:moveTo>
                        <a:lnTo>
                          <a:pt x="272808" y="0"/>
                        </a:lnTo>
                        <a:lnTo>
                          <a:pt x="272808" y="1054678"/>
                        </a:lnTo>
                        <a:lnTo>
                          <a:pt x="0" y="1054678"/>
                        </a:lnTo>
                        <a:lnTo>
                          <a:pt x="0" y="220954"/>
                        </a:lnTo>
                        <a:cubicBezTo>
                          <a:pt x="0" y="98924"/>
                          <a:pt x="98924" y="0"/>
                          <a:pt x="220954" y="0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5" name="フリーフォーム: 図形 314">
                    <a:extLst>
                      <a:ext uri="{FF2B5EF4-FFF2-40B4-BE49-F238E27FC236}">
                        <a16:creationId xmlns:a16="http://schemas.microsoft.com/office/drawing/2014/main" id="{59C12F72-CFD9-4D23-835B-120D55C9FA05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6472237" y="4072484"/>
                    <a:ext cx="769290" cy="193989"/>
                  </a:xfrm>
                  <a:custGeom>
                    <a:avLst/>
                    <a:gdLst>
                      <a:gd name="connsiteX0" fmla="*/ 769290 w 769290"/>
                      <a:gd name="connsiteY0" fmla="*/ 193989 h 193989"/>
                      <a:gd name="connsiteX1" fmla="*/ 468190 w 769290"/>
                      <a:gd name="connsiteY1" fmla="*/ 193989 h 193989"/>
                      <a:gd name="connsiteX2" fmla="*/ 468192 w 769290"/>
                      <a:gd name="connsiteY2" fmla="*/ 193988 h 193989"/>
                      <a:gd name="connsiteX3" fmla="*/ 0 w 769290"/>
                      <a:gd name="connsiteY3" fmla="*/ 193988 h 193989"/>
                      <a:gd name="connsiteX4" fmla="*/ 540192 w 769290"/>
                      <a:gd name="connsiteY4" fmla="*/ 0 h 193989"/>
                      <a:gd name="connsiteX5" fmla="*/ 582128 w 769290"/>
                      <a:gd name="connsiteY5" fmla="*/ 98617 h 193989"/>
                      <a:gd name="connsiteX6" fmla="*/ 699941 w 769290"/>
                      <a:gd name="connsiteY6" fmla="*/ 2 h 1939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69290" h="193989">
                        <a:moveTo>
                          <a:pt x="769290" y="193989"/>
                        </a:moveTo>
                        <a:lnTo>
                          <a:pt x="468190" y="193989"/>
                        </a:lnTo>
                        <a:lnTo>
                          <a:pt x="468192" y="193988"/>
                        </a:lnTo>
                        <a:lnTo>
                          <a:pt x="0" y="193988"/>
                        </a:lnTo>
                        <a:lnTo>
                          <a:pt x="540192" y="0"/>
                        </a:lnTo>
                        <a:lnTo>
                          <a:pt x="582128" y="98617"/>
                        </a:lnTo>
                        <a:lnTo>
                          <a:pt x="699941" y="2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F13234F7-7F39-4E52-90D5-768DD83002C5}"/>
                    </a:ext>
                  </a:extLst>
                </p:cNvPr>
                <p:cNvSpPr/>
                <p:nvPr/>
              </p:nvSpPr>
              <p:spPr bwMode="auto">
                <a:xfrm>
                  <a:off x="5897527" y="1285137"/>
                  <a:ext cx="2468806" cy="2501666"/>
                </a:xfrm>
                <a:custGeom>
                  <a:avLst/>
                  <a:gdLst>
                    <a:gd name="connsiteX0" fmla="*/ 1234403 w 2468806"/>
                    <a:gd name="connsiteY0" fmla="*/ 0 h 2501666"/>
                    <a:gd name="connsiteX1" fmla="*/ 2468806 w 2468806"/>
                    <a:gd name="connsiteY1" fmla="*/ 1302978 h 2501666"/>
                    <a:gd name="connsiteX2" fmla="*/ 1822793 w 2468806"/>
                    <a:gd name="connsiteY2" fmla="*/ 2448694 h 2501666"/>
                    <a:gd name="connsiteX3" fmla="*/ 1718617 w 2468806"/>
                    <a:gd name="connsiteY3" fmla="*/ 2501666 h 2501666"/>
                    <a:gd name="connsiteX4" fmla="*/ 1747782 w 2468806"/>
                    <a:gd name="connsiteY4" fmla="*/ 2477246 h 2501666"/>
                    <a:gd name="connsiteX5" fmla="*/ 2152611 w 2468806"/>
                    <a:gd name="connsiteY5" fmla="*/ 1427872 h 2501666"/>
                    <a:gd name="connsiteX6" fmla="*/ 1234403 w 2468806"/>
                    <a:gd name="connsiteY6" fmla="*/ 162370 h 2501666"/>
                    <a:gd name="connsiteX7" fmla="*/ 316195 w 2468806"/>
                    <a:gd name="connsiteY7" fmla="*/ 1427872 h 2501666"/>
                    <a:gd name="connsiteX8" fmla="*/ 721025 w 2468806"/>
                    <a:gd name="connsiteY8" fmla="*/ 2477246 h 2501666"/>
                    <a:gd name="connsiteX9" fmla="*/ 750190 w 2468806"/>
                    <a:gd name="connsiteY9" fmla="*/ 2501666 h 2501666"/>
                    <a:gd name="connsiteX10" fmla="*/ 646013 w 2468806"/>
                    <a:gd name="connsiteY10" fmla="*/ 2448694 h 2501666"/>
                    <a:gd name="connsiteX11" fmla="*/ 0 w 2468806"/>
                    <a:gd name="connsiteY11" fmla="*/ 1302978 h 2501666"/>
                    <a:gd name="connsiteX12" fmla="*/ 1234403 w 2468806"/>
                    <a:gd name="connsiteY12" fmla="*/ 0 h 2501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468806" h="2501666">
                      <a:moveTo>
                        <a:pt x="1234403" y="0"/>
                      </a:moveTo>
                      <a:cubicBezTo>
                        <a:pt x="1916145" y="0"/>
                        <a:pt x="2468806" y="583363"/>
                        <a:pt x="2468806" y="1302978"/>
                      </a:cubicBezTo>
                      <a:cubicBezTo>
                        <a:pt x="2468806" y="1797713"/>
                        <a:pt x="2207588" y="2228048"/>
                        <a:pt x="1822793" y="2448694"/>
                      </a:cubicBezTo>
                      <a:lnTo>
                        <a:pt x="1718617" y="2501666"/>
                      </a:lnTo>
                      <a:lnTo>
                        <a:pt x="1747782" y="2477246"/>
                      </a:lnTo>
                      <a:cubicBezTo>
                        <a:pt x="1992027" y="2249826"/>
                        <a:pt x="2152611" y="1864695"/>
                        <a:pt x="2152611" y="1427872"/>
                      </a:cubicBezTo>
                      <a:cubicBezTo>
                        <a:pt x="2152611" y="728955"/>
                        <a:pt x="1741515" y="162370"/>
                        <a:pt x="1234403" y="162370"/>
                      </a:cubicBezTo>
                      <a:cubicBezTo>
                        <a:pt x="727291" y="162370"/>
                        <a:pt x="316195" y="728955"/>
                        <a:pt x="316195" y="1427872"/>
                      </a:cubicBezTo>
                      <a:cubicBezTo>
                        <a:pt x="316195" y="1864695"/>
                        <a:pt x="476780" y="2249826"/>
                        <a:pt x="721025" y="2477246"/>
                      </a:cubicBezTo>
                      <a:lnTo>
                        <a:pt x="750190" y="2501666"/>
                      </a:lnTo>
                      <a:lnTo>
                        <a:pt x="646013" y="2448694"/>
                      </a:lnTo>
                      <a:cubicBezTo>
                        <a:pt x="261219" y="2228048"/>
                        <a:pt x="0" y="1797713"/>
                        <a:pt x="0" y="1302978"/>
                      </a:cubicBezTo>
                      <a:cubicBezTo>
                        <a:pt x="0" y="583363"/>
                        <a:pt x="552661" y="0"/>
                        <a:pt x="123440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AEBDFD30-CC60-41D4-B985-E521964DCF47}"/>
                    </a:ext>
                  </a:extLst>
                </p:cNvPr>
                <p:cNvSpPr/>
                <p:nvPr/>
              </p:nvSpPr>
              <p:spPr bwMode="auto">
                <a:xfrm>
                  <a:off x="6854653" y="1389317"/>
                  <a:ext cx="580188" cy="843362"/>
                </a:xfrm>
                <a:custGeom>
                  <a:avLst/>
                  <a:gdLst>
                    <a:gd name="connsiteX0" fmla="*/ 652573 w 1442865"/>
                    <a:gd name="connsiteY0" fmla="*/ 0 h 1359241"/>
                    <a:gd name="connsiteX1" fmla="*/ 721433 w 1442865"/>
                    <a:gd name="connsiteY1" fmla="*/ 4793 h 1359241"/>
                    <a:gd name="connsiteX2" fmla="*/ 790292 w 1442865"/>
                    <a:gd name="connsiteY2" fmla="*/ 0 h 1359241"/>
                    <a:gd name="connsiteX3" fmla="*/ 1442865 w 1442865"/>
                    <a:gd name="connsiteY3" fmla="*/ 720080 h 1359241"/>
                    <a:gd name="connsiteX4" fmla="*/ 1155151 w 1442865"/>
                    <a:gd name="connsiteY4" fmla="*/ 1317182 h 1359241"/>
                    <a:gd name="connsiteX5" fmla="*/ 1084928 w 1442865"/>
                    <a:gd name="connsiteY5" fmla="*/ 1359241 h 1359241"/>
                    <a:gd name="connsiteX6" fmla="*/ 1143754 w 1442865"/>
                    <a:gd name="connsiteY6" fmla="*/ 1239650 h 1359241"/>
                    <a:gd name="connsiteX7" fmla="*/ 1195037 w 1442865"/>
                    <a:gd name="connsiteY7" fmla="*/ 959362 h 1359241"/>
                    <a:gd name="connsiteX8" fmla="*/ 796475 w 1442865"/>
                    <a:gd name="connsiteY8" fmla="*/ 295870 h 1359241"/>
                    <a:gd name="connsiteX9" fmla="*/ 721433 w 1442865"/>
                    <a:gd name="connsiteY9" fmla="*/ 270165 h 1359241"/>
                    <a:gd name="connsiteX10" fmla="*/ 646390 w 1442865"/>
                    <a:gd name="connsiteY10" fmla="*/ 295870 h 1359241"/>
                    <a:gd name="connsiteX11" fmla="*/ 247828 w 1442865"/>
                    <a:gd name="connsiteY11" fmla="*/ 959362 h 1359241"/>
                    <a:gd name="connsiteX12" fmla="*/ 299111 w 1442865"/>
                    <a:gd name="connsiteY12" fmla="*/ 1239650 h 1359241"/>
                    <a:gd name="connsiteX13" fmla="*/ 357937 w 1442865"/>
                    <a:gd name="connsiteY13" fmla="*/ 1359241 h 1359241"/>
                    <a:gd name="connsiteX14" fmla="*/ 287714 w 1442865"/>
                    <a:gd name="connsiteY14" fmla="*/ 1317182 h 1359241"/>
                    <a:gd name="connsiteX15" fmla="*/ 0 w 1442865"/>
                    <a:gd name="connsiteY15" fmla="*/ 720080 h 1359241"/>
                    <a:gd name="connsiteX16" fmla="*/ 652573 w 1442865"/>
                    <a:gd name="connsiteY16" fmla="*/ 0 h 13592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442865" h="1359241">
                      <a:moveTo>
                        <a:pt x="652573" y="0"/>
                      </a:moveTo>
                      <a:lnTo>
                        <a:pt x="721433" y="4793"/>
                      </a:lnTo>
                      <a:lnTo>
                        <a:pt x="790292" y="0"/>
                      </a:lnTo>
                      <a:cubicBezTo>
                        <a:pt x="1150698" y="0"/>
                        <a:pt x="1442865" y="322391"/>
                        <a:pt x="1442865" y="720080"/>
                      </a:cubicBezTo>
                      <a:cubicBezTo>
                        <a:pt x="1442865" y="968636"/>
                        <a:pt x="1328737" y="1187778"/>
                        <a:pt x="1155151" y="1317182"/>
                      </a:cubicBezTo>
                      <a:lnTo>
                        <a:pt x="1084928" y="1359241"/>
                      </a:lnTo>
                      <a:lnTo>
                        <a:pt x="1143754" y="1239650"/>
                      </a:lnTo>
                      <a:cubicBezTo>
                        <a:pt x="1176776" y="1153501"/>
                        <a:pt x="1195037" y="1058784"/>
                        <a:pt x="1195037" y="959362"/>
                      </a:cubicBezTo>
                      <a:cubicBezTo>
                        <a:pt x="1195037" y="661095"/>
                        <a:pt x="1030693" y="405184"/>
                        <a:pt x="796475" y="295870"/>
                      </a:cubicBezTo>
                      <a:lnTo>
                        <a:pt x="721433" y="270165"/>
                      </a:lnTo>
                      <a:lnTo>
                        <a:pt x="646390" y="295870"/>
                      </a:lnTo>
                      <a:cubicBezTo>
                        <a:pt x="412172" y="405184"/>
                        <a:pt x="247828" y="661095"/>
                        <a:pt x="247828" y="959362"/>
                      </a:cubicBezTo>
                      <a:cubicBezTo>
                        <a:pt x="247828" y="1058784"/>
                        <a:pt x="266089" y="1153501"/>
                        <a:pt x="299111" y="1239650"/>
                      </a:cubicBezTo>
                      <a:lnTo>
                        <a:pt x="357937" y="1359241"/>
                      </a:lnTo>
                      <a:lnTo>
                        <a:pt x="287714" y="1317182"/>
                      </a:lnTo>
                      <a:cubicBezTo>
                        <a:pt x="114128" y="1187778"/>
                        <a:pt x="0" y="968636"/>
                        <a:pt x="0" y="720080"/>
                      </a:cubicBezTo>
                      <a:cubicBezTo>
                        <a:pt x="0" y="322391"/>
                        <a:pt x="292167" y="0"/>
                        <a:pt x="65257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ED82F566-25B9-4F7D-9397-F5387AF74F8A}"/>
                    </a:ext>
                  </a:extLst>
                </p:cNvPr>
                <p:cNvSpPr/>
                <p:nvPr/>
              </p:nvSpPr>
              <p:spPr bwMode="auto">
                <a:xfrm>
                  <a:off x="6260004" y="1350922"/>
                  <a:ext cx="1018256" cy="881757"/>
                </a:xfrm>
                <a:custGeom>
                  <a:avLst/>
                  <a:gdLst>
                    <a:gd name="connsiteX0" fmla="*/ 364708 w 1018256"/>
                    <a:gd name="connsiteY0" fmla="*/ 0 h 1055950"/>
                    <a:gd name="connsiteX1" fmla="*/ 455854 w 1018256"/>
                    <a:gd name="connsiteY1" fmla="*/ 17612 h 1055950"/>
                    <a:gd name="connsiteX2" fmla="*/ 456602 w 1018256"/>
                    <a:gd name="connsiteY2" fmla="*/ 18063 h 1055950"/>
                    <a:gd name="connsiteX3" fmla="*/ 470668 w 1018256"/>
                    <a:gd name="connsiteY3" fmla="*/ 11365 h 1055950"/>
                    <a:gd name="connsiteX4" fmla="*/ 544170 w 1018256"/>
                    <a:gd name="connsiteY4" fmla="*/ 0 h 1055950"/>
                    <a:gd name="connsiteX5" fmla="*/ 590620 w 1018256"/>
                    <a:gd name="connsiteY5" fmla="*/ 4495 h 1055950"/>
                    <a:gd name="connsiteX6" fmla="*/ 631078 w 1018256"/>
                    <a:gd name="connsiteY6" fmla="*/ 16368 h 1055950"/>
                    <a:gd name="connsiteX7" fmla="*/ 641584 w 1018256"/>
                    <a:gd name="connsiteY7" fmla="*/ 11365 h 1055950"/>
                    <a:gd name="connsiteX8" fmla="*/ 715086 w 1018256"/>
                    <a:gd name="connsiteY8" fmla="*/ 0 h 1055950"/>
                    <a:gd name="connsiteX9" fmla="*/ 1017507 w 1018256"/>
                    <a:gd name="connsiteY9" fmla="*/ 246638 h 1055950"/>
                    <a:gd name="connsiteX10" fmla="*/ 1018256 w 1018256"/>
                    <a:gd name="connsiteY10" fmla="*/ 248754 h 1055950"/>
                    <a:gd name="connsiteX11" fmla="*/ 995552 w 1018256"/>
                    <a:gd name="connsiteY11" fmla="*/ 229852 h 1055950"/>
                    <a:gd name="connsiteX12" fmla="*/ 853591 w 1018256"/>
                    <a:gd name="connsiteY12" fmla="*/ 185890 h 1055950"/>
                    <a:gd name="connsiteX13" fmla="*/ 815610 w 1018256"/>
                    <a:gd name="connsiteY13" fmla="*/ 191763 h 1055950"/>
                    <a:gd name="connsiteX14" fmla="*/ 846591 w 1018256"/>
                    <a:gd name="connsiteY14" fmla="*/ 246638 h 1055950"/>
                    <a:gd name="connsiteX15" fmla="*/ 847340 w 1018256"/>
                    <a:gd name="connsiteY15" fmla="*/ 248754 h 1055950"/>
                    <a:gd name="connsiteX16" fmla="*/ 824636 w 1018256"/>
                    <a:gd name="connsiteY16" fmla="*/ 229852 h 1055950"/>
                    <a:gd name="connsiteX17" fmla="*/ 768133 w 1018256"/>
                    <a:gd name="connsiteY17" fmla="*/ 202949 h 1055950"/>
                    <a:gd name="connsiteX18" fmla="*/ 711631 w 1018256"/>
                    <a:gd name="connsiteY18" fmla="*/ 229851 h 1055950"/>
                    <a:gd name="connsiteX19" fmla="*/ 488883 w 1018256"/>
                    <a:gd name="connsiteY19" fmla="*/ 745297 h 1055950"/>
                    <a:gd name="connsiteX20" fmla="*/ 517544 w 1018256"/>
                    <a:gd name="connsiteY20" fmla="*/ 963044 h 1055950"/>
                    <a:gd name="connsiteX21" fmla="*/ 550421 w 1018256"/>
                    <a:gd name="connsiteY21" fmla="*/ 1055950 h 1055950"/>
                    <a:gd name="connsiteX22" fmla="*/ 511175 w 1018256"/>
                    <a:gd name="connsiteY22" fmla="*/ 1023276 h 1055950"/>
                    <a:gd name="connsiteX23" fmla="*/ 350378 w 1018256"/>
                    <a:gd name="connsiteY23" fmla="*/ 559407 h 1055950"/>
                    <a:gd name="connsiteX24" fmla="*/ 353003 w 1018256"/>
                    <a:gd name="connsiteY24" fmla="*/ 519477 h 1055950"/>
                    <a:gd name="connsiteX25" fmla="*/ 334364 w 1018256"/>
                    <a:gd name="connsiteY25" fmla="*/ 578947 h 1055950"/>
                    <a:gd name="connsiteX26" fmla="*/ 317967 w 1018256"/>
                    <a:gd name="connsiteY26" fmla="*/ 745297 h 1055950"/>
                    <a:gd name="connsiteX27" fmla="*/ 346628 w 1018256"/>
                    <a:gd name="connsiteY27" fmla="*/ 963044 h 1055950"/>
                    <a:gd name="connsiteX28" fmla="*/ 379505 w 1018256"/>
                    <a:gd name="connsiteY28" fmla="*/ 1055950 h 1055950"/>
                    <a:gd name="connsiteX29" fmla="*/ 340259 w 1018256"/>
                    <a:gd name="connsiteY29" fmla="*/ 1023276 h 1055950"/>
                    <a:gd name="connsiteX30" fmla="*/ 179462 w 1018256"/>
                    <a:gd name="connsiteY30" fmla="*/ 559407 h 1055950"/>
                    <a:gd name="connsiteX31" fmla="*/ 184838 w 1018256"/>
                    <a:gd name="connsiteY31" fmla="*/ 477611 h 1055950"/>
                    <a:gd name="connsiteX32" fmla="*/ 167166 w 1018256"/>
                    <a:gd name="connsiteY32" fmla="*/ 527551 h 1055950"/>
                    <a:gd name="connsiteX33" fmla="*/ 138505 w 1018256"/>
                    <a:gd name="connsiteY33" fmla="*/ 745297 h 1055950"/>
                    <a:gd name="connsiteX34" fmla="*/ 167166 w 1018256"/>
                    <a:gd name="connsiteY34" fmla="*/ 963044 h 1055950"/>
                    <a:gd name="connsiteX35" fmla="*/ 200043 w 1018256"/>
                    <a:gd name="connsiteY35" fmla="*/ 1055950 h 1055950"/>
                    <a:gd name="connsiteX36" fmla="*/ 160797 w 1018256"/>
                    <a:gd name="connsiteY36" fmla="*/ 1023276 h 1055950"/>
                    <a:gd name="connsiteX37" fmla="*/ 0 w 1018256"/>
                    <a:gd name="connsiteY37" fmla="*/ 559407 h 1055950"/>
                    <a:gd name="connsiteX38" fmla="*/ 364708 w 1018256"/>
                    <a:gd name="connsiteY38" fmla="*/ 0 h 105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018256" h="1055950">
                      <a:moveTo>
                        <a:pt x="364708" y="0"/>
                      </a:moveTo>
                      <a:cubicBezTo>
                        <a:pt x="396180" y="0"/>
                        <a:pt x="426721" y="6115"/>
                        <a:pt x="455854" y="17612"/>
                      </a:cubicBezTo>
                      <a:lnTo>
                        <a:pt x="456602" y="18063"/>
                      </a:lnTo>
                      <a:lnTo>
                        <a:pt x="470668" y="11365"/>
                      </a:lnTo>
                      <a:cubicBezTo>
                        <a:pt x="494410" y="3913"/>
                        <a:pt x="518992" y="0"/>
                        <a:pt x="544170" y="0"/>
                      </a:cubicBezTo>
                      <a:cubicBezTo>
                        <a:pt x="559906" y="0"/>
                        <a:pt x="575409" y="1529"/>
                        <a:pt x="590620" y="4495"/>
                      </a:cubicBezTo>
                      <a:lnTo>
                        <a:pt x="631078" y="16368"/>
                      </a:lnTo>
                      <a:lnTo>
                        <a:pt x="641584" y="11365"/>
                      </a:lnTo>
                      <a:cubicBezTo>
                        <a:pt x="665326" y="3913"/>
                        <a:pt x="689908" y="0"/>
                        <a:pt x="715086" y="0"/>
                      </a:cubicBezTo>
                      <a:cubicBezTo>
                        <a:pt x="840975" y="0"/>
                        <a:pt x="951967" y="97834"/>
                        <a:pt x="1017507" y="246638"/>
                      </a:cubicBezTo>
                      <a:lnTo>
                        <a:pt x="1018256" y="248754"/>
                      </a:lnTo>
                      <a:lnTo>
                        <a:pt x="995552" y="229852"/>
                      </a:lnTo>
                      <a:cubicBezTo>
                        <a:pt x="951919" y="201544"/>
                        <a:pt x="903947" y="185890"/>
                        <a:pt x="853591" y="185890"/>
                      </a:cubicBezTo>
                      <a:lnTo>
                        <a:pt x="815610" y="191763"/>
                      </a:lnTo>
                      <a:lnTo>
                        <a:pt x="846591" y="246638"/>
                      </a:lnTo>
                      <a:lnTo>
                        <a:pt x="847340" y="248754"/>
                      </a:lnTo>
                      <a:lnTo>
                        <a:pt x="824636" y="229852"/>
                      </a:lnTo>
                      <a:lnTo>
                        <a:pt x="768133" y="202949"/>
                      </a:lnTo>
                      <a:lnTo>
                        <a:pt x="711631" y="229851"/>
                      </a:lnTo>
                      <a:cubicBezTo>
                        <a:pt x="580731" y="314774"/>
                        <a:pt x="488883" y="513583"/>
                        <a:pt x="488883" y="745297"/>
                      </a:cubicBezTo>
                      <a:cubicBezTo>
                        <a:pt x="488883" y="822535"/>
                        <a:pt x="499089" y="896117"/>
                        <a:pt x="517544" y="963044"/>
                      </a:cubicBezTo>
                      <a:lnTo>
                        <a:pt x="550421" y="1055950"/>
                      </a:lnTo>
                      <a:lnTo>
                        <a:pt x="511175" y="1023276"/>
                      </a:lnTo>
                      <a:cubicBezTo>
                        <a:pt x="414162" y="922746"/>
                        <a:pt x="350378" y="752502"/>
                        <a:pt x="350378" y="559407"/>
                      </a:cubicBezTo>
                      <a:lnTo>
                        <a:pt x="353003" y="519477"/>
                      </a:lnTo>
                      <a:lnTo>
                        <a:pt x="334364" y="578947"/>
                      </a:lnTo>
                      <a:cubicBezTo>
                        <a:pt x="323708" y="631497"/>
                        <a:pt x="317967" y="687369"/>
                        <a:pt x="317967" y="745297"/>
                      </a:cubicBezTo>
                      <a:cubicBezTo>
                        <a:pt x="317967" y="822535"/>
                        <a:pt x="328173" y="896117"/>
                        <a:pt x="346628" y="963044"/>
                      </a:cubicBezTo>
                      <a:lnTo>
                        <a:pt x="379505" y="1055950"/>
                      </a:lnTo>
                      <a:lnTo>
                        <a:pt x="340259" y="1023276"/>
                      </a:lnTo>
                      <a:cubicBezTo>
                        <a:pt x="243246" y="922746"/>
                        <a:pt x="179462" y="752502"/>
                        <a:pt x="179462" y="559407"/>
                      </a:cubicBezTo>
                      <a:lnTo>
                        <a:pt x="184838" y="477611"/>
                      </a:lnTo>
                      <a:lnTo>
                        <a:pt x="167166" y="527551"/>
                      </a:lnTo>
                      <a:cubicBezTo>
                        <a:pt x="148711" y="594477"/>
                        <a:pt x="138505" y="668059"/>
                        <a:pt x="138505" y="745297"/>
                      </a:cubicBezTo>
                      <a:cubicBezTo>
                        <a:pt x="138505" y="822535"/>
                        <a:pt x="148711" y="896117"/>
                        <a:pt x="167166" y="963044"/>
                      </a:cubicBezTo>
                      <a:lnTo>
                        <a:pt x="200043" y="1055950"/>
                      </a:lnTo>
                      <a:lnTo>
                        <a:pt x="160797" y="1023276"/>
                      </a:lnTo>
                      <a:cubicBezTo>
                        <a:pt x="63784" y="922746"/>
                        <a:pt x="0" y="752502"/>
                        <a:pt x="0" y="559407"/>
                      </a:cubicBezTo>
                      <a:cubicBezTo>
                        <a:pt x="0" y="250455"/>
                        <a:pt x="163285" y="0"/>
                        <a:pt x="36470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113D4AA8-0F7F-4206-B5C1-F4DAA39E6911}"/>
                    </a:ext>
                  </a:extLst>
                </p:cNvPr>
                <p:cNvSpPr/>
                <p:nvPr/>
              </p:nvSpPr>
              <p:spPr bwMode="auto">
                <a:xfrm flipH="1">
                  <a:off x="7016277" y="1350922"/>
                  <a:ext cx="1018256" cy="881757"/>
                </a:xfrm>
                <a:custGeom>
                  <a:avLst/>
                  <a:gdLst>
                    <a:gd name="connsiteX0" fmla="*/ 364708 w 1018256"/>
                    <a:gd name="connsiteY0" fmla="*/ 0 h 1055950"/>
                    <a:gd name="connsiteX1" fmla="*/ 455854 w 1018256"/>
                    <a:gd name="connsiteY1" fmla="*/ 17612 h 1055950"/>
                    <a:gd name="connsiteX2" fmla="*/ 456602 w 1018256"/>
                    <a:gd name="connsiteY2" fmla="*/ 18063 h 1055950"/>
                    <a:gd name="connsiteX3" fmla="*/ 470668 w 1018256"/>
                    <a:gd name="connsiteY3" fmla="*/ 11365 h 1055950"/>
                    <a:gd name="connsiteX4" fmla="*/ 544170 w 1018256"/>
                    <a:gd name="connsiteY4" fmla="*/ 0 h 1055950"/>
                    <a:gd name="connsiteX5" fmla="*/ 590620 w 1018256"/>
                    <a:gd name="connsiteY5" fmla="*/ 4495 h 1055950"/>
                    <a:gd name="connsiteX6" fmla="*/ 631078 w 1018256"/>
                    <a:gd name="connsiteY6" fmla="*/ 16368 h 1055950"/>
                    <a:gd name="connsiteX7" fmla="*/ 641584 w 1018256"/>
                    <a:gd name="connsiteY7" fmla="*/ 11365 h 1055950"/>
                    <a:gd name="connsiteX8" fmla="*/ 715086 w 1018256"/>
                    <a:gd name="connsiteY8" fmla="*/ 0 h 1055950"/>
                    <a:gd name="connsiteX9" fmla="*/ 1017507 w 1018256"/>
                    <a:gd name="connsiteY9" fmla="*/ 246638 h 1055950"/>
                    <a:gd name="connsiteX10" fmla="*/ 1018256 w 1018256"/>
                    <a:gd name="connsiteY10" fmla="*/ 248754 h 1055950"/>
                    <a:gd name="connsiteX11" fmla="*/ 995552 w 1018256"/>
                    <a:gd name="connsiteY11" fmla="*/ 229852 h 1055950"/>
                    <a:gd name="connsiteX12" fmla="*/ 853591 w 1018256"/>
                    <a:gd name="connsiteY12" fmla="*/ 185890 h 1055950"/>
                    <a:gd name="connsiteX13" fmla="*/ 815610 w 1018256"/>
                    <a:gd name="connsiteY13" fmla="*/ 191763 h 1055950"/>
                    <a:gd name="connsiteX14" fmla="*/ 846591 w 1018256"/>
                    <a:gd name="connsiteY14" fmla="*/ 246638 h 1055950"/>
                    <a:gd name="connsiteX15" fmla="*/ 847340 w 1018256"/>
                    <a:gd name="connsiteY15" fmla="*/ 248754 h 1055950"/>
                    <a:gd name="connsiteX16" fmla="*/ 824636 w 1018256"/>
                    <a:gd name="connsiteY16" fmla="*/ 229852 h 1055950"/>
                    <a:gd name="connsiteX17" fmla="*/ 768133 w 1018256"/>
                    <a:gd name="connsiteY17" fmla="*/ 202949 h 1055950"/>
                    <a:gd name="connsiteX18" fmla="*/ 711631 w 1018256"/>
                    <a:gd name="connsiteY18" fmla="*/ 229851 h 1055950"/>
                    <a:gd name="connsiteX19" fmla="*/ 488883 w 1018256"/>
                    <a:gd name="connsiteY19" fmla="*/ 745297 h 1055950"/>
                    <a:gd name="connsiteX20" fmla="*/ 517544 w 1018256"/>
                    <a:gd name="connsiteY20" fmla="*/ 963044 h 1055950"/>
                    <a:gd name="connsiteX21" fmla="*/ 550421 w 1018256"/>
                    <a:gd name="connsiteY21" fmla="*/ 1055950 h 1055950"/>
                    <a:gd name="connsiteX22" fmla="*/ 511175 w 1018256"/>
                    <a:gd name="connsiteY22" fmla="*/ 1023276 h 1055950"/>
                    <a:gd name="connsiteX23" fmla="*/ 350378 w 1018256"/>
                    <a:gd name="connsiteY23" fmla="*/ 559407 h 1055950"/>
                    <a:gd name="connsiteX24" fmla="*/ 353003 w 1018256"/>
                    <a:gd name="connsiteY24" fmla="*/ 519477 h 1055950"/>
                    <a:gd name="connsiteX25" fmla="*/ 334364 w 1018256"/>
                    <a:gd name="connsiteY25" fmla="*/ 578947 h 1055950"/>
                    <a:gd name="connsiteX26" fmla="*/ 317967 w 1018256"/>
                    <a:gd name="connsiteY26" fmla="*/ 745297 h 1055950"/>
                    <a:gd name="connsiteX27" fmla="*/ 346628 w 1018256"/>
                    <a:gd name="connsiteY27" fmla="*/ 963044 h 1055950"/>
                    <a:gd name="connsiteX28" fmla="*/ 379505 w 1018256"/>
                    <a:gd name="connsiteY28" fmla="*/ 1055950 h 1055950"/>
                    <a:gd name="connsiteX29" fmla="*/ 340259 w 1018256"/>
                    <a:gd name="connsiteY29" fmla="*/ 1023276 h 1055950"/>
                    <a:gd name="connsiteX30" fmla="*/ 179462 w 1018256"/>
                    <a:gd name="connsiteY30" fmla="*/ 559407 h 1055950"/>
                    <a:gd name="connsiteX31" fmla="*/ 184838 w 1018256"/>
                    <a:gd name="connsiteY31" fmla="*/ 477611 h 1055950"/>
                    <a:gd name="connsiteX32" fmla="*/ 167166 w 1018256"/>
                    <a:gd name="connsiteY32" fmla="*/ 527551 h 1055950"/>
                    <a:gd name="connsiteX33" fmla="*/ 138505 w 1018256"/>
                    <a:gd name="connsiteY33" fmla="*/ 745297 h 1055950"/>
                    <a:gd name="connsiteX34" fmla="*/ 167166 w 1018256"/>
                    <a:gd name="connsiteY34" fmla="*/ 963044 h 1055950"/>
                    <a:gd name="connsiteX35" fmla="*/ 200043 w 1018256"/>
                    <a:gd name="connsiteY35" fmla="*/ 1055950 h 1055950"/>
                    <a:gd name="connsiteX36" fmla="*/ 160797 w 1018256"/>
                    <a:gd name="connsiteY36" fmla="*/ 1023276 h 1055950"/>
                    <a:gd name="connsiteX37" fmla="*/ 0 w 1018256"/>
                    <a:gd name="connsiteY37" fmla="*/ 559407 h 1055950"/>
                    <a:gd name="connsiteX38" fmla="*/ 364708 w 1018256"/>
                    <a:gd name="connsiteY38" fmla="*/ 0 h 105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018256" h="1055950">
                      <a:moveTo>
                        <a:pt x="364708" y="0"/>
                      </a:moveTo>
                      <a:cubicBezTo>
                        <a:pt x="396180" y="0"/>
                        <a:pt x="426721" y="6115"/>
                        <a:pt x="455854" y="17612"/>
                      </a:cubicBezTo>
                      <a:lnTo>
                        <a:pt x="456602" y="18063"/>
                      </a:lnTo>
                      <a:lnTo>
                        <a:pt x="470668" y="11365"/>
                      </a:lnTo>
                      <a:cubicBezTo>
                        <a:pt x="494410" y="3913"/>
                        <a:pt x="518992" y="0"/>
                        <a:pt x="544170" y="0"/>
                      </a:cubicBezTo>
                      <a:cubicBezTo>
                        <a:pt x="559906" y="0"/>
                        <a:pt x="575409" y="1529"/>
                        <a:pt x="590620" y="4495"/>
                      </a:cubicBezTo>
                      <a:lnTo>
                        <a:pt x="631078" y="16368"/>
                      </a:lnTo>
                      <a:lnTo>
                        <a:pt x="641584" y="11365"/>
                      </a:lnTo>
                      <a:cubicBezTo>
                        <a:pt x="665326" y="3913"/>
                        <a:pt x="689908" y="0"/>
                        <a:pt x="715086" y="0"/>
                      </a:cubicBezTo>
                      <a:cubicBezTo>
                        <a:pt x="840975" y="0"/>
                        <a:pt x="951967" y="97834"/>
                        <a:pt x="1017507" y="246638"/>
                      </a:cubicBezTo>
                      <a:lnTo>
                        <a:pt x="1018256" y="248754"/>
                      </a:lnTo>
                      <a:lnTo>
                        <a:pt x="995552" y="229852"/>
                      </a:lnTo>
                      <a:cubicBezTo>
                        <a:pt x="951919" y="201544"/>
                        <a:pt x="903947" y="185890"/>
                        <a:pt x="853591" y="185890"/>
                      </a:cubicBezTo>
                      <a:lnTo>
                        <a:pt x="815610" y="191763"/>
                      </a:lnTo>
                      <a:lnTo>
                        <a:pt x="846591" y="246638"/>
                      </a:lnTo>
                      <a:lnTo>
                        <a:pt x="847340" y="248754"/>
                      </a:lnTo>
                      <a:lnTo>
                        <a:pt x="824636" y="229852"/>
                      </a:lnTo>
                      <a:lnTo>
                        <a:pt x="768133" y="202949"/>
                      </a:lnTo>
                      <a:lnTo>
                        <a:pt x="711631" y="229851"/>
                      </a:lnTo>
                      <a:cubicBezTo>
                        <a:pt x="580731" y="314774"/>
                        <a:pt x="488883" y="513583"/>
                        <a:pt x="488883" y="745297"/>
                      </a:cubicBezTo>
                      <a:cubicBezTo>
                        <a:pt x="488883" y="822535"/>
                        <a:pt x="499089" y="896117"/>
                        <a:pt x="517544" y="963044"/>
                      </a:cubicBezTo>
                      <a:lnTo>
                        <a:pt x="550421" y="1055950"/>
                      </a:lnTo>
                      <a:lnTo>
                        <a:pt x="511175" y="1023276"/>
                      </a:lnTo>
                      <a:cubicBezTo>
                        <a:pt x="414162" y="922746"/>
                        <a:pt x="350378" y="752502"/>
                        <a:pt x="350378" y="559407"/>
                      </a:cubicBezTo>
                      <a:lnTo>
                        <a:pt x="353003" y="519477"/>
                      </a:lnTo>
                      <a:lnTo>
                        <a:pt x="334364" y="578947"/>
                      </a:lnTo>
                      <a:cubicBezTo>
                        <a:pt x="323708" y="631497"/>
                        <a:pt x="317967" y="687369"/>
                        <a:pt x="317967" y="745297"/>
                      </a:cubicBezTo>
                      <a:cubicBezTo>
                        <a:pt x="317967" y="822535"/>
                        <a:pt x="328173" y="896117"/>
                        <a:pt x="346628" y="963044"/>
                      </a:cubicBezTo>
                      <a:lnTo>
                        <a:pt x="379505" y="1055950"/>
                      </a:lnTo>
                      <a:lnTo>
                        <a:pt x="340259" y="1023276"/>
                      </a:lnTo>
                      <a:cubicBezTo>
                        <a:pt x="243246" y="922746"/>
                        <a:pt x="179462" y="752502"/>
                        <a:pt x="179462" y="559407"/>
                      </a:cubicBezTo>
                      <a:lnTo>
                        <a:pt x="184838" y="477611"/>
                      </a:lnTo>
                      <a:lnTo>
                        <a:pt x="167166" y="527551"/>
                      </a:lnTo>
                      <a:cubicBezTo>
                        <a:pt x="148711" y="594477"/>
                        <a:pt x="138505" y="668059"/>
                        <a:pt x="138505" y="745297"/>
                      </a:cubicBezTo>
                      <a:cubicBezTo>
                        <a:pt x="138505" y="822535"/>
                        <a:pt x="148711" y="896117"/>
                        <a:pt x="167166" y="963044"/>
                      </a:cubicBezTo>
                      <a:lnTo>
                        <a:pt x="200043" y="1055950"/>
                      </a:lnTo>
                      <a:lnTo>
                        <a:pt x="160797" y="1023276"/>
                      </a:lnTo>
                      <a:cubicBezTo>
                        <a:pt x="63784" y="922746"/>
                        <a:pt x="0" y="752502"/>
                        <a:pt x="0" y="559407"/>
                      </a:cubicBezTo>
                      <a:cubicBezTo>
                        <a:pt x="0" y="250455"/>
                        <a:pt x="163285" y="0"/>
                        <a:pt x="36470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0" name="二等辺三角形 309">
                  <a:extLst>
                    <a:ext uri="{FF2B5EF4-FFF2-40B4-BE49-F238E27FC236}">
                      <a16:creationId xmlns:a16="http://schemas.microsoft.com/office/drawing/2014/main" id="{F6DC4BDC-8032-4A8C-9C77-DCE3EE4C8314}"/>
                    </a:ext>
                  </a:extLst>
                </p:cNvPr>
                <p:cNvSpPr/>
                <p:nvPr/>
              </p:nvSpPr>
              <p:spPr bwMode="auto">
                <a:xfrm>
                  <a:off x="7013616" y="3038771"/>
                  <a:ext cx="236628" cy="108065"/>
                </a:xfrm>
                <a:prstGeom prst="triangle">
                  <a:avLst/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1" name="二等辺三角形 310">
                  <a:extLst>
                    <a:ext uri="{FF2B5EF4-FFF2-40B4-BE49-F238E27FC236}">
                      <a16:creationId xmlns:a16="http://schemas.microsoft.com/office/drawing/2014/main" id="{1D9988F1-EE94-4C53-B63A-A56CBB98C90E}"/>
                    </a:ext>
                  </a:extLst>
                </p:cNvPr>
                <p:cNvSpPr/>
                <p:nvPr/>
              </p:nvSpPr>
              <p:spPr bwMode="auto">
                <a:xfrm>
                  <a:off x="6913735" y="3293377"/>
                  <a:ext cx="436390" cy="154277"/>
                </a:xfrm>
                <a:prstGeom prst="triangle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A10E6D85-5BEB-4781-848F-599B97D9960B}"/>
                    </a:ext>
                  </a:extLst>
                </p:cNvPr>
                <p:cNvSpPr/>
                <p:nvPr/>
              </p:nvSpPr>
              <p:spPr bwMode="auto">
                <a:xfrm>
                  <a:off x="6377856" y="2196034"/>
                  <a:ext cx="498545" cy="45979"/>
                </a:xfrm>
                <a:custGeom>
                  <a:avLst/>
                  <a:gdLst>
                    <a:gd name="connsiteX0" fmla="*/ 253265 w 506531"/>
                    <a:gd name="connsiteY0" fmla="*/ 0 h 101146"/>
                    <a:gd name="connsiteX1" fmla="*/ 502075 w 506531"/>
                    <a:gd name="connsiteY1" fmla="*/ 89208 h 101146"/>
                    <a:gd name="connsiteX2" fmla="*/ 506531 w 506531"/>
                    <a:gd name="connsiteY2" fmla="*/ 101146 h 101146"/>
                    <a:gd name="connsiteX3" fmla="*/ 440683 w 506531"/>
                    <a:gd name="connsiteY3" fmla="*/ 87678 h 101146"/>
                    <a:gd name="connsiteX4" fmla="*/ 253265 w 506531"/>
                    <a:gd name="connsiteY4" fmla="*/ 76200 h 101146"/>
                    <a:gd name="connsiteX5" fmla="*/ 65847 w 506531"/>
                    <a:gd name="connsiteY5" fmla="*/ 87678 h 101146"/>
                    <a:gd name="connsiteX6" fmla="*/ 0 w 506531"/>
                    <a:gd name="connsiteY6" fmla="*/ 101146 h 101146"/>
                    <a:gd name="connsiteX7" fmla="*/ 4456 w 506531"/>
                    <a:gd name="connsiteY7" fmla="*/ 89208 h 101146"/>
                    <a:gd name="connsiteX8" fmla="*/ 253265 w 506531"/>
                    <a:gd name="connsiteY8" fmla="*/ 0 h 101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06531" h="101146">
                      <a:moveTo>
                        <a:pt x="253265" y="0"/>
                      </a:moveTo>
                      <a:cubicBezTo>
                        <a:pt x="365115" y="0"/>
                        <a:pt x="461082" y="36784"/>
                        <a:pt x="502075" y="89208"/>
                      </a:cubicBezTo>
                      <a:lnTo>
                        <a:pt x="506531" y="101146"/>
                      </a:lnTo>
                      <a:lnTo>
                        <a:pt x="440683" y="87678"/>
                      </a:lnTo>
                      <a:cubicBezTo>
                        <a:pt x="383078" y="80287"/>
                        <a:pt x="319745" y="76200"/>
                        <a:pt x="253265" y="76200"/>
                      </a:cubicBezTo>
                      <a:cubicBezTo>
                        <a:pt x="186785" y="76200"/>
                        <a:pt x="123452" y="80287"/>
                        <a:pt x="65847" y="87678"/>
                      </a:cubicBezTo>
                      <a:lnTo>
                        <a:pt x="0" y="101146"/>
                      </a:lnTo>
                      <a:lnTo>
                        <a:pt x="4456" y="89208"/>
                      </a:lnTo>
                      <a:cubicBezTo>
                        <a:pt x="45449" y="36784"/>
                        <a:pt x="141416" y="0"/>
                        <a:pt x="2532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1043468B-F4DD-4383-9C2F-18827E41B33E}"/>
                    </a:ext>
                  </a:extLst>
                </p:cNvPr>
                <p:cNvSpPr/>
                <p:nvPr/>
              </p:nvSpPr>
              <p:spPr bwMode="auto">
                <a:xfrm>
                  <a:off x="7374806" y="2196034"/>
                  <a:ext cx="498545" cy="45979"/>
                </a:xfrm>
                <a:custGeom>
                  <a:avLst/>
                  <a:gdLst>
                    <a:gd name="connsiteX0" fmla="*/ 253265 w 506531"/>
                    <a:gd name="connsiteY0" fmla="*/ 0 h 101146"/>
                    <a:gd name="connsiteX1" fmla="*/ 502075 w 506531"/>
                    <a:gd name="connsiteY1" fmla="*/ 89208 h 101146"/>
                    <a:gd name="connsiteX2" fmla="*/ 506531 w 506531"/>
                    <a:gd name="connsiteY2" fmla="*/ 101146 h 101146"/>
                    <a:gd name="connsiteX3" fmla="*/ 440683 w 506531"/>
                    <a:gd name="connsiteY3" fmla="*/ 87678 h 101146"/>
                    <a:gd name="connsiteX4" fmla="*/ 253265 w 506531"/>
                    <a:gd name="connsiteY4" fmla="*/ 76200 h 101146"/>
                    <a:gd name="connsiteX5" fmla="*/ 65847 w 506531"/>
                    <a:gd name="connsiteY5" fmla="*/ 87678 h 101146"/>
                    <a:gd name="connsiteX6" fmla="*/ 0 w 506531"/>
                    <a:gd name="connsiteY6" fmla="*/ 101146 h 101146"/>
                    <a:gd name="connsiteX7" fmla="*/ 4456 w 506531"/>
                    <a:gd name="connsiteY7" fmla="*/ 89208 h 101146"/>
                    <a:gd name="connsiteX8" fmla="*/ 253265 w 506531"/>
                    <a:gd name="connsiteY8" fmla="*/ 0 h 101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06531" h="101146">
                      <a:moveTo>
                        <a:pt x="253265" y="0"/>
                      </a:moveTo>
                      <a:cubicBezTo>
                        <a:pt x="365115" y="0"/>
                        <a:pt x="461082" y="36784"/>
                        <a:pt x="502075" y="89208"/>
                      </a:cubicBezTo>
                      <a:lnTo>
                        <a:pt x="506531" y="101146"/>
                      </a:lnTo>
                      <a:lnTo>
                        <a:pt x="440683" y="87678"/>
                      </a:lnTo>
                      <a:cubicBezTo>
                        <a:pt x="383078" y="80287"/>
                        <a:pt x="319745" y="76200"/>
                        <a:pt x="253265" y="76200"/>
                      </a:cubicBezTo>
                      <a:cubicBezTo>
                        <a:pt x="186785" y="76200"/>
                        <a:pt x="123452" y="80287"/>
                        <a:pt x="65847" y="87678"/>
                      </a:cubicBezTo>
                      <a:lnTo>
                        <a:pt x="0" y="101146"/>
                      </a:lnTo>
                      <a:lnTo>
                        <a:pt x="4456" y="89208"/>
                      </a:lnTo>
                      <a:cubicBezTo>
                        <a:pt x="45449" y="36784"/>
                        <a:pt x="141416" y="0"/>
                        <a:pt x="2532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87" name="グループ化 286">
                <a:extLst>
                  <a:ext uri="{FF2B5EF4-FFF2-40B4-BE49-F238E27FC236}">
                    <a16:creationId xmlns:a16="http://schemas.microsoft.com/office/drawing/2014/main" id="{D79DFB8C-6892-4E58-97A8-90CC5E90A2C7}"/>
                  </a:ext>
                </a:extLst>
              </p:cNvPr>
              <p:cNvGrpSpPr/>
              <p:nvPr/>
            </p:nvGrpSpPr>
            <p:grpSpPr>
              <a:xfrm>
                <a:off x="12807314" y="2569184"/>
                <a:ext cx="1708185" cy="307991"/>
                <a:chOff x="12807314" y="2538519"/>
                <a:chExt cx="1708185" cy="579151"/>
              </a:xfrm>
            </p:grpSpPr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F7CC6E10-08BC-4554-BF17-2F478C4DE311}"/>
                    </a:ext>
                  </a:extLst>
                </p:cNvPr>
                <p:cNvSpPr/>
                <p:nvPr/>
              </p:nvSpPr>
              <p:spPr bwMode="auto">
                <a:xfrm>
                  <a:off x="12807314" y="2538519"/>
                  <a:ext cx="693873" cy="579151"/>
                </a:xfrm>
                <a:custGeom>
                  <a:avLst/>
                  <a:gdLst>
                    <a:gd name="connsiteX0" fmla="*/ 317950 w 635901"/>
                    <a:gd name="connsiteY0" fmla="*/ 0 h 460685"/>
                    <a:gd name="connsiteX1" fmla="*/ 634125 w 635901"/>
                    <a:gd name="connsiteY1" fmla="*/ 215610 h 460685"/>
                    <a:gd name="connsiteX2" fmla="*/ 635901 w 635901"/>
                    <a:gd name="connsiteY2" fmla="*/ 230343 h 460685"/>
                    <a:gd name="connsiteX3" fmla="*/ 634125 w 635901"/>
                    <a:gd name="connsiteY3" fmla="*/ 245075 h 460685"/>
                    <a:gd name="connsiteX4" fmla="*/ 317950 w 635901"/>
                    <a:gd name="connsiteY4" fmla="*/ 460685 h 460685"/>
                    <a:gd name="connsiteX5" fmla="*/ 1775 w 635901"/>
                    <a:gd name="connsiteY5" fmla="*/ 245075 h 460685"/>
                    <a:gd name="connsiteX6" fmla="*/ 0 w 635901"/>
                    <a:gd name="connsiteY6" fmla="*/ 230343 h 460685"/>
                    <a:gd name="connsiteX7" fmla="*/ 1775 w 635901"/>
                    <a:gd name="connsiteY7" fmla="*/ 215610 h 460685"/>
                    <a:gd name="connsiteX8" fmla="*/ 317950 w 635901"/>
                    <a:gd name="connsiteY8" fmla="*/ 0 h 460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901" h="460685">
                      <a:moveTo>
                        <a:pt x="317950" y="0"/>
                      </a:moveTo>
                      <a:cubicBezTo>
                        <a:pt x="473910" y="0"/>
                        <a:pt x="604032" y="92562"/>
                        <a:pt x="634125" y="215610"/>
                      </a:cubicBezTo>
                      <a:lnTo>
                        <a:pt x="635901" y="230343"/>
                      </a:lnTo>
                      <a:lnTo>
                        <a:pt x="634125" y="245075"/>
                      </a:lnTo>
                      <a:cubicBezTo>
                        <a:pt x="604032" y="368123"/>
                        <a:pt x="473910" y="460685"/>
                        <a:pt x="317950" y="460685"/>
                      </a:cubicBezTo>
                      <a:cubicBezTo>
                        <a:pt x="161990" y="460685"/>
                        <a:pt x="31869" y="368123"/>
                        <a:pt x="1775" y="245075"/>
                      </a:cubicBezTo>
                      <a:lnTo>
                        <a:pt x="0" y="230343"/>
                      </a:lnTo>
                      <a:lnTo>
                        <a:pt x="1775" y="215610"/>
                      </a:lnTo>
                      <a:cubicBezTo>
                        <a:pt x="31869" y="92562"/>
                        <a:pt x="161990" y="0"/>
                        <a:pt x="31795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892F1B2B-DC11-4469-B510-CE998CE8A0EB}"/>
                    </a:ext>
                  </a:extLst>
                </p:cNvPr>
                <p:cNvSpPr/>
                <p:nvPr/>
              </p:nvSpPr>
              <p:spPr bwMode="auto">
                <a:xfrm>
                  <a:off x="13821626" y="2538519"/>
                  <a:ext cx="693873" cy="579151"/>
                </a:xfrm>
                <a:custGeom>
                  <a:avLst/>
                  <a:gdLst>
                    <a:gd name="connsiteX0" fmla="*/ 317950 w 635901"/>
                    <a:gd name="connsiteY0" fmla="*/ 0 h 460685"/>
                    <a:gd name="connsiteX1" fmla="*/ 634125 w 635901"/>
                    <a:gd name="connsiteY1" fmla="*/ 215610 h 460685"/>
                    <a:gd name="connsiteX2" fmla="*/ 635901 w 635901"/>
                    <a:gd name="connsiteY2" fmla="*/ 230343 h 460685"/>
                    <a:gd name="connsiteX3" fmla="*/ 634125 w 635901"/>
                    <a:gd name="connsiteY3" fmla="*/ 245075 h 460685"/>
                    <a:gd name="connsiteX4" fmla="*/ 317950 w 635901"/>
                    <a:gd name="connsiteY4" fmla="*/ 460685 h 460685"/>
                    <a:gd name="connsiteX5" fmla="*/ 1775 w 635901"/>
                    <a:gd name="connsiteY5" fmla="*/ 245075 h 460685"/>
                    <a:gd name="connsiteX6" fmla="*/ 0 w 635901"/>
                    <a:gd name="connsiteY6" fmla="*/ 230343 h 460685"/>
                    <a:gd name="connsiteX7" fmla="*/ 1775 w 635901"/>
                    <a:gd name="connsiteY7" fmla="*/ 215610 h 460685"/>
                    <a:gd name="connsiteX8" fmla="*/ 317950 w 635901"/>
                    <a:gd name="connsiteY8" fmla="*/ 0 h 460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901" h="460685">
                      <a:moveTo>
                        <a:pt x="317950" y="0"/>
                      </a:moveTo>
                      <a:cubicBezTo>
                        <a:pt x="473910" y="0"/>
                        <a:pt x="604032" y="92562"/>
                        <a:pt x="634125" y="215610"/>
                      </a:cubicBezTo>
                      <a:lnTo>
                        <a:pt x="635901" y="230343"/>
                      </a:lnTo>
                      <a:lnTo>
                        <a:pt x="634125" y="245075"/>
                      </a:lnTo>
                      <a:cubicBezTo>
                        <a:pt x="604032" y="368123"/>
                        <a:pt x="473910" y="460685"/>
                        <a:pt x="317950" y="460685"/>
                      </a:cubicBezTo>
                      <a:cubicBezTo>
                        <a:pt x="161990" y="460685"/>
                        <a:pt x="31869" y="368123"/>
                        <a:pt x="1775" y="245075"/>
                      </a:cubicBezTo>
                      <a:lnTo>
                        <a:pt x="0" y="230343"/>
                      </a:lnTo>
                      <a:lnTo>
                        <a:pt x="1775" y="215610"/>
                      </a:lnTo>
                      <a:cubicBezTo>
                        <a:pt x="31869" y="92562"/>
                        <a:pt x="161990" y="0"/>
                        <a:pt x="31795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88" name="四角形: 上の 2 つの角を丸める 287">
                <a:extLst>
                  <a:ext uri="{FF2B5EF4-FFF2-40B4-BE49-F238E27FC236}">
                    <a16:creationId xmlns:a16="http://schemas.microsoft.com/office/drawing/2014/main" id="{E81B85B2-D52B-4DE3-B196-10D9BB754132}"/>
                  </a:ext>
                </a:extLst>
              </p:cNvPr>
              <p:cNvSpPr/>
              <p:nvPr/>
            </p:nvSpPr>
            <p:spPr bwMode="auto">
              <a:xfrm flipH="1">
                <a:off x="13690792" y="5796908"/>
                <a:ext cx="376001" cy="244396"/>
              </a:xfrm>
              <a:prstGeom prst="round2SameRect">
                <a:avLst>
                  <a:gd name="adj1" fmla="val 50000"/>
                  <a:gd name="adj2" fmla="val 15589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256BE4F4-08ED-4BFB-AD9F-051D77FE8335}"/>
                </a:ext>
              </a:extLst>
            </p:cNvPr>
            <p:cNvSpPr/>
            <p:nvPr/>
          </p:nvSpPr>
          <p:spPr bwMode="auto">
            <a:xfrm>
              <a:off x="-1691871" y="4294104"/>
              <a:ext cx="387052" cy="259167"/>
            </a:xfrm>
            <a:custGeom>
              <a:avLst/>
              <a:gdLst>
                <a:gd name="connsiteX0" fmla="*/ 193526 w 387052"/>
                <a:gd name="connsiteY0" fmla="*/ 0 h 259167"/>
                <a:gd name="connsiteX1" fmla="*/ 387052 w 387052"/>
                <a:gd name="connsiteY1" fmla="*/ 193526 h 259167"/>
                <a:gd name="connsiteX2" fmla="*/ 379887 w 387052"/>
                <a:gd name="connsiteY2" fmla="*/ 229014 h 259167"/>
                <a:gd name="connsiteX3" fmla="*/ 314608 w 387052"/>
                <a:gd name="connsiteY3" fmla="*/ 248213 h 259167"/>
                <a:gd name="connsiteX4" fmla="*/ 193526 w 387052"/>
                <a:gd name="connsiteY4" fmla="*/ 259167 h 259167"/>
                <a:gd name="connsiteX5" fmla="*/ 72444 w 387052"/>
                <a:gd name="connsiteY5" fmla="*/ 248213 h 259167"/>
                <a:gd name="connsiteX6" fmla="*/ 7165 w 387052"/>
                <a:gd name="connsiteY6" fmla="*/ 229014 h 259167"/>
                <a:gd name="connsiteX7" fmla="*/ 0 w 387052"/>
                <a:gd name="connsiteY7" fmla="*/ 193526 h 259167"/>
                <a:gd name="connsiteX8" fmla="*/ 193526 w 387052"/>
                <a:gd name="connsiteY8" fmla="*/ 0 h 259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7052" h="259167">
                  <a:moveTo>
                    <a:pt x="193526" y="0"/>
                  </a:moveTo>
                  <a:cubicBezTo>
                    <a:pt x="300407" y="0"/>
                    <a:pt x="387052" y="86645"/>
                    <a:pt x="387052" y="193526"/>
                  </a:cubicBezTo>
                  <a:lnTo>
                    <a:pt x="379887" y="229014"/>
                  </a:lnTo>
                  <a:lnTo>
                    <a:pt x="314608" y="248213"/>
                  </a:lnTo>
                  <a:cubicBezTo>
                    <a:pt x="276853" y="255300"/>
                    <a:pt x="236071" y="259167"/>
                    <a:pt x="193526" y="259167"/>
                  </a:cubicBezTo>
                  <a:cubicBezTo>
                    <a:pt x="150982" y="259167"/>
                    <a:pt x="110199" y="255300"/>
                    <a:pt x="72444" y="248213"/>
                  </a:cubicBezTo>
                  <a:lnTo>
                    <a:pt x="7165" y="229014"/>
                  </a:lnTo>
                  <a:lnTo>
                    <a:pt x="0" y="193526"/>
                  </a:lnTo>
                  <a:cubicBezTo>
                    <a:pt x="0" y="86645"/>
                    <a:pt x="86645" y="0"/>
                    <a:pt x="19352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0B1E8C05-56F8-46AD-96A0-9419CDD8BFAF}"/>
                </a:ext>
              </a:extLst>
            </p:cNvPr>
            <p:cNvSpPr/>
            <p:nvPr/>
          </p:nvSpPr>
          <p:spPr bwMode="auto">
            <a:xfrm>
              <a:off x="-664023" y="4294104"/>
              <a:ext cx="387052" cy="259167"/>
            </a:xfrm>
            <a:custGeom>
              <a:avLst/>
              <a:gdLst>
                <a:gd name="connsiteX0" fmla="*/ 193526 w 387052"/>
                <a:gd name="connsiteY0" fmla="*/ 0 h 259167"/>
                <a:gd name="connsiteX1" fmla="*/ 387052 w 387052"/>
                <a:gd name="connsiteY1" fmla="*/ 193526 h 259167"/>
                <a:gd name="connsiteX2" fmla="*/ 379887 w 387052"/>
                <a:gd name="connsiteY2" fmla="*/ 229014 h 259167"/>
                <a:gd name="connsiteX3" fmla="*/ 314608 w 387052"/>
                <a:gd name="connsiteY3" fmla="*/ 248213 h 259167"/>
                <a:gd name="connsiteX4" fmla="*/ 193526 w 387052"/>
                <a:gd name="connsiteY4" fmla="*/ 259167 h 259167"/>
                <a:gd name="connsiteX5" fmla="*/ 72444 w 387052"/>
                <a:gd name="connsiteY5" fmla="*/ 248213 h 259167"/>
                <a:gd name="connsiteX6" fmla="*/ 7165 w 387052"/>
                <a:gd name="connsiteY6" fmla="*/ 229014 h 259167"/>
                <a:gd name="connsiteX7" fmla="*/ 0 w 387052"/>
                <a:gd name="connsiteY7" fmla="*/ 193526 h 259167"/>
                <a:gd name="connsiteX8" fmla="*/ 193526 w 387052"/>
                <a:gd name="connsiteY8" fmla="*/ 0 h 259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7052" h="259167">
                  <a:moveTo>
                    <a:pt x="193526" y="0"/>
                  </a:moveTo>
                  <a:cubicBezTo>
                    <a:pt x="300407" y="0"/>
                    <a:pt x="387052" y="86645"/>
                    <a:pt x="387052" y="193526"/>
                  </a:cubicBezTo>
                  <a:lnTo>
                    <a:pt x="379887" y="229014"/>
                  </a:lnTo>
                  <a:lnTo>
                    <a:pt x="314608" y="248213"/>
                  </a:lnTo>
                  <a:cubicBezTo>
                    <a:pt x="276853" y="255300"/>
                    <a:pt x="236071" y="259167"/>
                    <a:pt x="193526" y="259167"/>
                  </a:cubicBezTo>
                  <a:cubicBezTo>
                    <a:pt x="150982" y="259167"/>
                    <a:pt x="110199" y="255300"/>
                    <a:pt x="72444" y="248213"/>
                  </a:cubicBezTo>
                  <a:lnTo>
                    <a:pt x="7165" y="229014"/>
                  </a:lnTo>
                  <a:lnTo>
                    <a:pt x="0" y="193526"/>
                  </a:lnTo>
                  <a:cubicBezTo>
                    <a:pt x="0" y="86645"/>
                    <a:pt x="86645" y="0"/>
                    <a:pt x="19352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75" name="グループ化 274">
              <a:extLst>
                <a:ext uri="{FF2B5EF4-FFF2-40B4-BE49-F238E27FC236}">
                  <a16:creationId xmlns:a16="http://schemas.microsoft.com/office/drawing/2014/main" id="{5D3B0CD6-9819-4046-83B8-FBB1D7B04DF9}"/>
                </a:ext>
              </a:extLst>
            </p:cNvPr>
            <p:cNvGrpSpPr/>
            <p:nvPr/>
          </p:nvGrpSpPr>
          <p:grpSpPr>
            <a:xfrm>
              <a:off x="-1274055" y="5555706"/>
              <a:ext cx="585148" cy="558603"/>
              <a:chOff x="5316568" y="4256376"/>
              <a:chExt cx="585148" cy="558603"/>
            </a:xfrm>
          </p:grpSpPr>
          <p:sp>
            <p:nvSpPr>
              <p:cNvPr id="277" name="四角形: 角を丸くする 276">
                <a:extLst>
                  <a:ext uri="{FF2B5EF4-FFF2-40B4-BE49-F238E27FC236}">
                    <a16:creationId xmlns:a16="http://schemas.microsoft.com/office/drawing/2014/main" id="{256C3448-ECFC-4668-A4AC-8C5C7F142D60}"/>
                  </a:ext>
                </a:extLst>
              </p:cNvPr>
              <p:cNvSpPr/>
              <p:nvPr/>
            </p:nvSpPr>
            <p:spPr bwMode="auto">
              <a:xfrm rot="19978608" flipV="1">
                <a:off x="5714511" y="4349476"/>
                <a:ext cx="101314" cy="221377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78" name="グループ化 277">
                <a:extLst>
                  <a:ext uri="{FF2B5EF4-FFF2-40B4-BE49-F238E27FC236}">
                    <a16:creationId xmlns:a16="http://schemas.microsoft.com/office/drawing/2014/main" id="{8D930D85-4ADE-4B87-AB83-08318BDEABAF}"/>
                  </a:ext>
                </a:extLst>
              </p:cNvPr>
              <p:cNvGrpSpPr/>
              <p:nvPr/>
            </p:nvGrpSpPr>
            <p:grpSpPr>
              <a:xfrm>
                <a:off x="5316568" y="4256376"/>
                <a:ext cx="456771" cy="367786"/>
                <a:chOff x="3978711" y="4877795"/>
                <a:chExt cx="558294" cy="518583"/>
              </a:xfrm>
            </p:grpSpPr>
            <p:sp>
              <p:nvSpPr>
                <p:cNvPr id="280" name="四角形: 角を丸くする 311">
                  <a:extLst>
                    <a:ext uri="{FF2B5EF4-FFF2-40B4-BE49-F238E27FC236}">
                      <a16:creationId xmlns:a16="http://schemas.microsoft.com/office/drawing/2014/main" id="{C143ED09-6101-4F44-B838-8E143A014115}"/>
                    </a:ext>
                  </a:extLst>
                </p:cNvPr>
                <p:cNvSpPr/>
                <p:nvPr/>
              </p:nvSpPr>
              <p:spPr bwMode="auto">
                <a:xfrm>
                  <a:off x="3978713" y="4912577"/>
                  <a:ext cx="558292" cy="483801"/>
                </a:xfrm>
                <a:custGeom>
                  <a:avLst/>
                  <a:gdLst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42937 w 558292"/>
                    <a:gd name="connsiteY6" fmla="*/ 483801 h 483801"/>
                    <a:gd name="connsiteX7" fmla="*/ 0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0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9236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4474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4474 w 558292"/>
                    <a:gd name="connsiteY4" fmla="*/ 440864 h 483801"/>
                    <a:gd name="connsiteX5" fmla="*/ 443917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8292" h="483801">
                      <a:moveTo>
                        <a:pt x="0" y="42937"/>
                      </a:moveTo>
                      <a:cubicBezTo>
                        <a:pt x="0" y="19224"/>
                        <a:pt x="19224" y="0"/>
                        <a:pt x="42937" y="0"/>
                      </a:cubicBezTo>
                      <a:lnTo>
                        <a:pt x="515355" y="0"/>
                      </a:lnTo>
                      <a:cubicBezTo>
                        <a:pt x="539068" y="0"/>
                        <a:pt x="558292" y="19224"/>
                        <a:pt x="558292" y="42937"/>
                      </a:cubicBezTo>
                      <a:lnTo>
                        <a:pt x="484474" y="440864"/>
                      </a:lnTo>
                      <a:cubicBezTo>
                        <a:pt x="484474" y="464577"/>
                        <a:pt x="467630" y="483801"/>
                        <a:pt x="443917" y="483801"/>
                      </a:cubicBezTo>
                      <a:lnTo>
                        <a:pt x="97706" y="483801"/>
                      </a:lnTo>
                      <a:cubicBezTo>
                        <a:pt x="73993" y="483801"/>
                        <a:pt x="66675" y="464577"/>
                        <a:pt x="66675" y="440864"/>
                      </a:cubicBezTo>
                      <a:lnTo>
                        <a:pt x="0" y="42937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1" name="四角形: 角を丸くする 280">
                  <a:extLst>
                    <a:ext uri="{FF2B5EF4-FFF2-40B4-BE49-F238E27FC236}">
                      <a16:creationId xmlns:a16="http://schemas.microsoft.com/office/drawing/2014/main" id="{B025873D-C263-4646-B61B-E3697AB96C5E}"/>
                    </a:ext>
                  </a:extLst>
                </p:cNvPr>
                <p:cNvSpPr/>
                <p:nvPr/>
              </p:nvSpPr>
              <p:spPr bwMode="auto">
                <a:xfrm>
                  <a:off x="3978711" y="4877795"/>
                  <a:ext cx="558292" cy="77490"/>
                </a:xfrm>
                <a:prstGeom prst="roundRect">
                  <a:avLst>
                    <a:gd name="adj" fmla="val 34389"/>
                  </a:avLst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BCAEAC5D-84A2-41E7-8205-CE621029A5B0}"/>
                  </a:ext>
                </a:extLst>
              </p:cNvPr>
              <p:cNvSpPr/>
              <p:nvPr/>
            </p:nvSpPr>
            <p:spPr bwMode="auto">
              <a:xfrm rot="5400000" flipV="1">
                <a:off x="5439414" y="4352677"/>
                <a:ext cx="351136" cy="573468"/>
              </a:xfrm>
              <a:custGeom>
                <a:avLst/>
                <a:gdLst>
                  <a:gd name="connsiteX0" fmla="*/ 0 w 351136"/>
                  <a:gd name="connsiteY0" fmla="*/ 119121 h 653441"/>
                  <a:gd name="connsiteX1" fmla="*/ 0 w 351136"/>
                  <a:gd name="connsiteY1" fmla="*/ 312485 h 653441"/>
                  <a:gd name="connsiteX2" fmla="*/ 0 w 351136"/>
                  <a:gd name="connsiteY2" fmla="*/ 449883 h 653441"/>
                  <a:gd name="connsiteX3" fmla="*/ 0 w 351136"/>
                  <a:gd name="connsiteY3" fmla="*/ 482962 h 653441"/>
                  <a:gd name="connsiteX4" fmla="*/ 170478 w 351136"/>
                  <a:gd name="connsiteY4" fmla="*/ 653440 h 653441"/>
                  <a:gd name="connsiteX5" fmla="*/ 180657 w 351136"/>
                  <a:gd name="connsiteY5" fmla="*/ 653441 h 653441"/>
                  <a:gd name="connsiteX6" fmla="*/ 351135 w 351136"/>
                  <a:gd name="connsiteY6" fmla="*/ 482963 h 653441"/>
                  <a:gd name="connsiteX7" fmla="*/ 351135 w 351136"/>
                  <a:gd name="connsiteY7" fmla="*/ 354078 h 653441"/>
                  <a:gd name="connsiteX8" fmla="*/ 351136 w 351136"/>
                  <a:gd name="connsiteY8" fmla="*/ 150602 h 653441"/>
                  <a:gd name="connsiteX9" fmla="*/ 316477 w 351136"/>
                  <a:gd name="connsiteY9" fmla="*/ 115943 h 653441"/>
                  <a:gd name="connsiteX10" fmla="*/ 281818 w 351136"/>
                  <a:gd name="connsiteY10" fmla="*/ 150602 h 653441"/>
                  <a:gd name="connsiteX11" fmla="*/ 281818 w 351136"/>
                  <a:gd name="connsiteY11" fmla="*/ 312485 h 653441"/>
                  <a:gd name="connsiteX12" fmla="*/ 275346 w 351136"/>
                  <a:gd name="connsiteY12" fmla="*/ 312485 h 653441"/>
                  <a:gd name="connsiteX13" fmla="*/ 275346 w 351136"/>
                  <a:gd name="connsiteY13" fmla="*/ 112400 h 653441"/>
                  <a:gd name="connsiteX14" fmla="*/ 232518 w 351136"/>
                  <a:gd name="connsiteY14" fmla="*/ 69572 h 653441"/>
                  <a:gd name="connsiteX15" fmla="*/ 189690 w 351136"/>
                  <a:gd name="connsiteY15" fmla="*/ 112400 h 653441"/>
                  <a:gd name="connsiteX16" fmla="*/ 189690 w 351136"/>
                  <a:gd name="connsiteY16" fmla="*/ 312485 h 653441"/>
                  <a:gd name="connsiteX17" fmla="*/ 180501 w 351136"/>
                  <a:gd name="connsiteY17" fmla="*/ 312485 h 653441"/>
                  <a:gd name="connsiteX18" fmla="*/ 180501 w 351136"/>
                  <a:gd name="connsiteY18" fmla="*/ 42828 h 653441"/>
                  <a:gd name="connsiteX19" fmla="*/ 137673 w 351136"/>
                  <a:gd name="connsiteY19" fmla="*/ 0 h 653441"/>
                  <a:gd name="connsiteX20" fmla="*/ 94845 w 351136"/>
                  <a:gd name="connsiteY20" fmla="*/ 42828 h 653441"/>
                  <a:gd name="connsiteX21" fmla="*/ 94845 w 351136"/>
                  <a:gd name="connsiteY21" fmla="*/ 312485 h 653441"/>
                  <a:gd name="connsiteX22" fmla="*/ 85656 w 351136"/>
                  <a:gd name="connsiteY22" fmla="*/ 312485 h 653441"/>
                  <a:gd name="connsiteX23" fmla="*/ 85656 w 351136"/>
                  <a:gd name="connsiteY23" fmla="*/ 119121 h 653441"/>
                  <a:gd name="connsiteX24" fmla="*/ 42828 w 351136"/>
                  <a:gd name="connsiteY24" fmla="*/ 76293 h 653441"/>
                  <a:gd name="connsiteX25" fmla="*/ 0 w 351136"/>
                  <a:gd name="connsiteY25" fmla="*/ 119121 h 653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51136" h="653441">
                    <a:moveTo>
                      <a:pt x="0" y="119121"/>
                    </a:moveTo>
                    <a:lnTo>
                      <a:pt x="0" y="312485"/>
                    </a:lnTo>
                    <a:lnTo>
                      <a:pt x="0" y="449883"/>
                    </a:lnTo>
                    <a:lnTo>
                      <a:pt x="0" y="482962"/>
                    </a:lnTo>
                    <a:cubicBezTo>
                      <a:pt x="0" y="577114"/>
                      <a:pt x="76326" y="653440"/>
                      <a:pt x="170478" y="653440"/>
                    </a:cubicBezTo>
                    <a:lnTo>
                      <a:pt x="180657" y="653441"/>
                    </a:lnTo>
                    <a:cubicBezTo>
                      <a:pt x="274809" y="653441"/>
                      <a:pt x="351135" y="577115"/>
                      <a:pt x="351135" y="482963"/>
                    </a:cubicBezTo>
                    <a:lnTo>
                      <a:pt x="351135" y="354078"/>
                    </a:lnTo>
                    <a:cubicBezTo>
                      <a:pt x="351135" y="286253"/>
                      <a:pt x="351136" y="218427"/>
                      <a:pt x="351136" y="150602"/>
                    </a:cubicBezTo>
                    <a:cubicBezTo>
                      <a:pt x="351136" y="131460"/>
                      <a:pt x="335619" y="115943"/>
                      <a:pt x="316477" y="115943"/>
                    </a:cubicBezTo>
                    <a:cubicBezTo>
                      <a:pt x="297335" y="115943"/>
                      <a:pt x="281818" y="131460"/>
                      <a:pt x="281818" y="150602"/>
                    </a:cubicBezTo>
                    <a:lnTo>
                      <a:pt x="281818" y="312485"/>
                    </a:lnTo>
                    <a:lnTo>
                      <a:pt x="275346" y="312485"/>
                    </a:lnTo>
                    <a:lnTo>
                      <a:pt x="275346" y="112400"/>
                    </a:lnTo>
                    <a:cubicBezTo>
                      <a:pt x="275346" y="88747"/>
                      <a:pt x="256171" y="69572"/>
                      <a:pt x="232518" y="69572"/>
                    </a:cubicBezTo>
                    <a:cubicBezTo>
                      <a:pt x="208865" y="69572"/>
                      <a:pt x="189690" y="88747"/>
                      <a:pt x="189690" y="112400"/>
                    </a:cubicBezTo>
                    <a:lnTo>
                      <a:pt x="189690" y="312485"/>
                    </a:lnTo>
                    <a:lnTo>
                      <a:pt x="180501" y="312485"/>
                    </a:lnTo>
                    <a:lnTo>
                      <a:pt x="180501" y="42828"/>
                    </a:lnTo>
                    <a:cubicBezTo>
                      <a:pt x="180501" y="19175"/>
                      <a:pt x="161326" y="0"/>
                      <a:pt x="137673" y="0"/>
                    </a:cubicBezTo>
                    <a:cubicBezTo>
                      <a:pt x="114020" y="0"/>
                      <a:pt x="94845" y="19175"/>
                      <a:pt x="94845" y="42828"/>
                    </a:cubicBezTo>
                    <a:lnTo>
                      <a:pt x="94845" y="312485"/>
                    </a:lnTo>
                    <a:lnTo>
                      <a:pt x="85656" y="312485"/>
                    </a:lnTo>
                    <a:lnTo>
                      <a:pt x="85656" y="119121"/>
                    </a:lnTo>
                    <a:cubicBezTo>
                      <a:pt x="85656" y="95468"/>
                      <a:pt x="66481" y="76293"/>
                      <a:pt x="42828" y="76293"/>
                    </a:cubicBezTo>
                    <a:cubicBezTo>
                      <a:pt x="19175" y="76293"/>
                      <a:pt x="0" y="95468"/>
                      <a:pt x="0" y="1191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76" name="台形 275">
              <a:extLst>
                <a:ext uri="{FF2B5EF4-FFF2-40B4-BE49-F238E27FC236}">
                  <a16:creationId xmlns:a16="http://schemas.microsoft.com/office/drawing/2014/main" id="{BC31A57B-EBB7-460F-8CB2-4670695551ED}"/>
                </a:ext>
              </a:extLst>
            </p:cNvPr>
            <p:cNvSpPr/>
            <p:nvPr/>
          </p:nvSpPr>
          <p:spPr bwMode="auto">
            <a:xfrm rot="6248521" flipH="1">
              <a:off x="-735495" y="5729785"/>
              <a:ext cx="370433" cy="544046"/>
            </a:xfrm>
            <a:prstGeom prst="trapezoid">
              <a:avLst>
                <a:gd name="adj" fmla="val 27299"/>
              </a:avLst>
            </a:prstGeom>
            <a:pattFill prst="dotGrid">
              <a:fgClr>
                <a:srgbClr val="CC6600"/>
              </a:fgClr>
              <a:bgClr>
                <a:srgbClr val="FF9900"/>
              </a:bgClr>
            </a:patt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18" name="グループ化 317">
            <a:extLst>
              <a:ext uri="{FF2B5EF4-FFF2-40B4-BE49-F238E27FC236}">
                <a16:creationId xmlns:a16="http://schemas.microsoft.com/office/drawing/2014/main" id="{9E57BDDC-E7B6-4E40-8A06-163F0A471B76}"/>
              </a:ext>
            </a:extLst>
          </p:cNvPr>
          <p:cNvGrpSpPr/>
          <p:nvPr/>
        </p:nvGrpSpPr>
        <p:grpSpPr>
          <a:xfrm>
            <a:off x="4397189" y="2622258"/>
            <a:ext cx="1003312" cy="1709381"/>
            <a:chOff x="167194" y="2782907"/>
            <a:chExt cx="2851306" cy="4857881"/>
          </a:xfrm>
        </p:grpSpPr>
        <p:grpSp>
          <p:nvGrpSpPr>
            <p:cNvPr id="319" name="グループ化 318">
              <a:extLst>
                <a:ext uri="{FF2B5EF4-FFF2-40B4-BE49-F238E27FC236}">
                  <a16:creationId xmlns:a16="http://schemas.microsoft.com/office/drawing/2014/main" id="{6BECC9FC-14FB-4D59-B89C-4C0CED37BE9E}"/>
                </a:ext>
              </a:extLst>
            </p:cNvPr>
            <p:cNvGrpSpPr/>
            <p:nvPr/>
          </p:nvGrpSpPr>
          <p:grpSpPr>
            <a:xfrm rot="20684631">
              <a:off x="167194" y="5724764"/>
              <a:ext cx="1713972" cy="523159"/>
              <a:chOff x="3016232" y="5725644"/>
              <a:chExt cx="1713972" cy="523159"/>
            </a:xfrm>
          </p:grpSpPr>
          <p:grpSp>
            <p:nvGrpSpPr>
              <p:cNvPr id="350" name="グループ化 349">
                <a:extLst>
                  <a:ext uri="{FF2B5EF4-FFF2-40B4-BE49-F238E27FC236}">
                    <a16:creationId xmlns:a16="http://schemas.microsoft.com/office/drawing/2014/main" id="{31918821-BEDF-48C4-8A20-221DF2035FA9}"/>
                  </a:ext>
                </a:extLst>
              </p:cNvPr>
              <p:cNvGrpSpPr/>
              <p:nvPr/>
            </p:nvGrpSpPr>
            <p:grpSpPr>
              <a:xfrm rot="16703461">
                <a:off x="3438526" y="5303350"/>
                <a:ext cx="470697" cy="1315285"/>
                <a:chOff x="6099522" y="2495912"/>
                <a:chExt cx="596331" cy="1666350"/>
              </a:xfrm>
            </p:grpSpPr>
            <p:sp>
              <p:nvSpPr>
                <p:cNvPr id="352" name="四角形: 角を丸くする 351">
                  <a:extLst>
                    <a:ext uri="{FF2B5EF4-FFF2-40B4-BE49-F238E27FC236}">
                      <a16:creationId xmlns:a16="http://schemas.microsoft.com/office/drawing/2014/main" id="{FB153C2D-9F1B-4A45-91FC-FE23437D3B6A}"/>
                    </a:ext>
                  </a:extLst>
                </p:cNvPr>
                <p:cNvSpPr/>
                <p:nvPr/>
              </p:nvSpPr>
              <p:spPr bwMode="auto">
                <a:xfrm flipH="1">
                  <a:off x="6442358" y="2495912"/>
                  <a:ext cx="144959" cy="1336154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16C31EC2-F6DC-4A7E-B8C0-F1AD9A1ECEAE}"/>
                    </a:ext>
                  </a:extLst>
                </p:cNvPr>
                <p:cNvSpPr/>
                <p:nvPr/>
              </p:nvSpPr>
              <p:spPr bwMode="auto">
                <a:xfrm flipH="1">
                  <a:off x="6099522" y="2829622"/>
                  <a:ext cx="596331" cy="1332640"/>
                </a:xfrm>
                <a:custGeom>
                  <a:avLst/>
                  <a:gdLst>
                    <a:gd name="connsiteX0" fmla="*/ 324584 w 596331"/>
                    <a:gd name="connsiteY0" fmla="*/ 0 h 1332640"/>
                    <a:gd name="connsiteX1" fmla="*/ 98282 w 596331"/>
                    <a:gd name="connsiteY1" fmla="*/ 60637 h 1332640"/>
                    <a:gd name="connsiteX2" fmla="*/ 47630 w 596331"/>
                    <a:gd name="connsiteY2" fmla="*/ 148369 h 1332640"/>
                    <a:gd name="connsiteX3" fmla="*/ 135362 w 596331"/>
                    <a:gd name="connsiteY3" fmla="*/ 199021 h 1332640"/>
                    <a:gd name="connsiteX4" fmla="*/ 298656 w 596331"/>
                    <a:gd name="connsiteY4" fmla="*/ 155267 h 1332640"/>
                    <a:gd name="connsiteX5" fmla="*/ 287145 w 596331"/>
                    <a:gd name="connsiteY5" fmla="*/ 179962 h 1332640"/>
                    <a:gd name="connsiteX6" fmla="*/ 50004 w 596331"/>
                    <a:gd name="connsiteY6" fmla="*/ 243503 h 1332640"/>
                    <a:gd name="connsiteX7" fmla="*/ 2314 w 596331"/>
                    <a:gd name="connsiteY7" fmla="*/ 326105 h 1332640"/>
                    <a:gd name="connsiteX8" fmla="*/ 84915 w 596331"/>
                    <a:gd name="connsiteY8" fmla="*/ 373795 h 1332640"/>
                    <a:gd name="connsiteX9" fmla="*/ 272741 w 596331"/>
                    <a:gd name="connsiteY9" fmla="*/ 323467 h 1332640"/>
                    <a:gd name="connsiteX10" fmla="*/ 272684 w 596331"/>
                    <a:gd name="connsiteY10" fmla="*/ 325311 h 1332640"/>
                    <a:gd name="connsiteX11" fmla="*/ 273169 w 596331"/>
                    <a:gd name="connsiteY11" fmla="*/ 355159 h 1332640"/>
                    <a:gd name="connsiteX12" fmla="*/ 88846 w 596331"/>
                    <a:gd name="connsiteY12" fmla="*/ 404548 h 1332640"/>
                    <a:gd name="connsiteX13" fmla="*/ 38194 w 596331"/>
                    <a:gd name="connsiteY13" fmla="*/ 492280 h 1332640"/>
                    <a:gd name="connsiteX14" fmla="*/ 125926 w 596331"/>
                    <a:gd name="connsiteY14" fmla="*/ 542932 h 1332640"/>
                    <a:gd name="connsiteX15" fmla="*/ 275569 w 596331"/>
                    <a:gd name="connsiteY15" fmla="*/ 502836 h 1332640"/>
                    <a:gd name="connsiteX16" fmla="*/ 275814 w 596331"/>
                    <a:gd name="connsiteY16" fmla="*/ 517960 h 1332640"/>
                    <a:gd name="connsiteX17" fmla="*/ 275750 w 596331"/>
                    <a:gd name="connsiteY17" fmla="*/ 521931 h 1332640"/>
                    <a:gd name="connsiteX18" fmla="*/ 140308 w 596331"/>
                    <a:gd name="connsiteY18" fmla="*/ 558221 h 1332640"/>
                    <a:gd name="connsiteX19" fmla="*/ 95254 w 596331"/>
                    <a:gd name="connsiteY19" fmla="*/ 636258 h 1332640"/>
                    <a:gd name="connsiteX20" fmla="*/ 173291 w 596331"/>
                    <a:gd name="connsiteY20" fmla="*/ 681313 h 1332640"/>
                    <a:gd name="connsiteX21" fmla="*/ 273597 w 596331"/>
                    <a:gd name="connsiteY21" fmla="*/ 654436 h 1332640"/>
                    <a:gd name="connsiteX22" fmla="*/ 272684 w 596331"/>
                    <a:gd name="connsiteY22" fmla="*/ 710609 h 1332640"/>
                    <a:gd name="connsiteX23" fmla="*/ 285813 w 596331"/>
                    <a:gd name="connsiteY23" fmla="*/ 853100 h 1332640"/>
                    <a:gd name="connsiteX24" fmla="*/ 286152 w 596331"/>
                    <a:gd name="connsiteY24" fmla="*/ 853829 h 1332640"/>
                    <a:gd name="connsiteX25" fmla="*/ 285118 w 596331"/>
                    <a:gd name="connsiteY25" fmla="*/ 856325 h 1332640"/>
                    <a:gd name="connsiteX26" fmla="*/ 285118 w 596331"/>
                    <a:gd name="connsiteY26" fmla="*/ 1304150 h 1332640"/>
                    <a:gd name="connsiteX27" fmla="*/ 313608 w 596331"/>
                    <a:gd name="connsiteY27" fmla="*/ 1332640 h 1332640"/>
                    <a:gd name="connsiteX28" fmla="*/ 427567 w 596331"/>
                    <a:gd name="connsiteY28" fmla="*/ 1332640 h 1332640"/>
                    <a:gd name="connsiteX29" fmla="*/ 456057 w 596331"/>
                    <a:gd name="connsiteY29" fmla="*/ 1304150 h 1332640"/>
                    <a:gd name="connsiteX30" fmla="*/ 456057 w 596331"/>
                    <a:gd name="connsiteY30" fmla="*/ 891231 h 1332640"/>
                    <a:gd name="connsiteX31" fmla="*/ 458457 w 596331"/>
                    <a:gd name="connsiteY31" fmla="*/ 890364 h 1332640"/>
                    <a:gd name="connsiteX32" fmla="*/ 596331 w 596331"/>
                    <a:gd name="connsiteY32" fmla="*/ 517960 h 1332640"/>
                    <a:gd name="connsiteX33" fmla="*/ 458457 w 596331"/>
                    <a:gd name="connsiteY33" fmla="*/ 145556 h 1332640"/>
                    <a:gd name="connsiteX34" fmla="*/ 449842 w 596331"/>
                    <a:gd name="connsiteY34" fmla="*/ 142442 h 1332640"/>
                    <a:gd name="connsiteX35" fmla="*/ 413823 w 596331"/>
                    <a:gd name="connsiteY35" fmla="*/ 45230 h 1332640"/>
                    <a:gd name="connsiteX36" fmla="*/ 376551 w 596331"/>
                    <a:gd name="connsiteY36" fmla="*/ 5022 h 1332640"/>
                    <a:gd name="connsiteX37" fmla="*/ 357157 w 596331"/>
                    <a:gd name="connsiteY37" fmla="*/ 4288 h 1332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96331" h="1332640">
                      <a:moveTo>
                        <a:pt x="324584" y="0"/>
                      </a:moveTo>
                      <a:lnTo>
                        <a:pt x="98282" y="60637"/>
                      </a:lnTo>
                      <a:cubicBezTo>
                        <a:pt x="60068" y="70876"/>
                        <a:pt x="37390" y="110155"/>
                        <a:pt x="47630" y="148369"/>
                      </a:cubicBezTo>
                      <a:cubicBezTo>
                        <a:pt x="57869" y="186583"/>
                        <a:pt x="97148" y="209261"/>
                        <a:pt x="135362" y="199021"/>
                      </a:cubicBezTo>
                      <a:lnTo>
                        <a:pt x="298656" y="155267"/>
                      </a:lnTo>
                      <a:lnTo>
                        <a:pt x="287145" y="179962"/>
                      </a:lnTo>
                      <a:lnTo>
                        <a:pt x="50004" y="243503"/>
                      </a:lnTo>
                      <a:cubicBezTo>
                        <a:pt x="14025" y="253143"/>
                        <a:pt x="-7327" y="290126"/>
                        <a:pt x="2314" y="326105"/>
                      </a:cubicBezTo>
                      <a:cubicBezTo>
                        <a:pt x="11954" y="362083"/>
                        <a:pt x="48937" y="383435"/>
                        <a:pt x="84915" y="373795"/>
                      </a:cubicBezTo>
                      <a:lnTo>
                        <a:pt x="272741" y="323467"/>
                      </a:lnTo>
                      <a:lnTo>
                        <a:pt x="272684" y="325311"/>
                      </a:lnTo>
                      <a:lnTo>
                        <a:pt x="273169" y="355159"/>
                      </a:lnTo>
                      <a:lnTo>
                        <a:pt x="88846" y="404548"/>
                      </a:lnTo>
                      <a:cubicBezTo>
                        <a:pt x="50632" y="414788"/>
                        <a:pt x="27954" y="454066"/>
                        <a:pt x="38194" y="492280"/>
                      </a:cubicBezTo>
                      <a:cubicBezTo>
                        <a:pt x="48433" y="530494"/>
                        <a:pt x="87712" y="553172"/>
                        <a:pt x="125926" y="542932"/>
                      </a:cubicBezTo>
                      <a:lnTo>
                        <a:pt x="275569" y="502836"/>
                      </a:lnTo>
                      <a:lnTo>
                        <a:pt x="275814" y="517960"/>
                      </a:lnTo>
                      <a:lnTo>
                        <a:pt x="275750" y="521931"/>
                      </a:lnTo>
                      <a:lnTo>
                        <a:pt x="140308" y="558221"/>
                      </a:lnTo>
                      <a:cubicBezTo>
                        <a:pt x="106318" y="567329"/>
                        <a:pt x="86146" y="602268"/>
                        <a:pt x="95254" y="636258"/>
                      </a:cubicBezTo>
                      <a:cubicBezTo>
                        <a:pt x="104362" y="670249"/>
                        <a:pt x="139300" y="690421"/>
                        <a:pt x="173291" y="681313"/>
                      </a:cubicBezTo>
                      <a:lnTo>
                        <a:pt x="273597" y="654436"/>
                      </a:lnTo>
                      <a:lnTo>
                        <a:pt x="272684" y="710609"/>
                      </a:lnTo>
                      <a:cubicBezTo>
                        <a:pt x="272474" y="767877"/>
                        <a:pt x="274974" y="816784"/>
                        <a:pt x="285813" y="853100"/>
                      </a:cubicBezTo>
                      <a:lnTo>
                        <a:pt x="286152" y="853829"/>
                      </a:lnTo>
                      <a:lnTo>
                        <a:pt x="285118" y="856325"/>
                      </a:lnTo>
                      <a:lnTo>
                        <a:pt x="285118" y="1304150"/>
                      </a:lnTo>
                      <a:cubicBezTo>
                        <a:pt x="285118" y="1319885"/>
                        <a:pt x="297873" y="1332640"/>
                        <a:pt x="313608" y="1332640"/>
                      </a:cubicBezTo>
                      <a:lnTo>
                        <a:pt x="427567" y="1332640"/>
                      </a:lnTo>
                      <a:cubicBezTo>
                        <a:pt x="443302" y="1332640"/>
                        <a:pt x="456057" y="1319885"/>
                        <a:pt x="456057" y="1304150"/>
                      </a:cubicBezTo>
                      <a:lnTo>
                        <a:pt x="456057" y="891231"/>
                      </a:lnTo>
                      <a:lnTo>
                        <a:pt x="458457" y="890364"/>
                      </a:lnTo>
                      <a:cubicBezTo>
                        <a:pt x="539480" y="829008"/>
                        <a:pt x="596331" y="685371"/>
                        <a:pt x="596331" y="517960"/>
                      </a:cubicBezTo>
                      <a:cubicBezTo>
                        <a:pt x="596331" y="350550"/>
                        <a:pt x="539480" y="206912"/>
                        <a:pt x="458457" y="145556"/>
                      </a:cubicBezTo>
                      <a:lnTo>
                        <a:pt x="449842" y="142442"/>
                      </a:lnTo>
                      <a:lnTo>
                        <a:pt x="413823" y="45230"/>
                      </a:lnTo>
                      <a:cubicBezTo>
                        <a:pt x="406951" y="26681"/>
                        <a:pt x="393211" y="12674"/>
                        <a:pt x="376551" y="5022"/>
                      </a:cubicBezTo>
                      <a:lnTo>
                        <a:pt x="357157" y="4288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51" name="台形 229">
                <a:extLst>
                  <a:ext uri="{FF2B5EF4-FFF2-40B4-BE49-F238E27FC236}">
                    <a16:creationId xmlns:a16="http://schemas.microsoft.com/office/drawing/2014/main" id="{3FBED1A6-CCE0-463D-936E-A32C043CB837}"/>
                  </a:ext>
                </a:extLst>
              </p:cNvPr>
              <p:cNvSpPr/>
              <p:nvPr/>
            </p:nvSpPr>
            <p:spPr bwMode="auto">
              <a:xfrm rot="4982092" flipH="1">
                <a:off x="4244706" y="5763306"/>
                <a:ext cx="370433" cy="600562"/>
              </a:xfrm>
              <a:custGeom>
                <a:avLst/>
                <a:gdLst>
                  <a:gd name="connsiteX0" fmla="*/ 0 w 370433"/>
                  <a:gd name="connsiteY0" fmla="*/ 788797 h 788797"/>
                  <a:gd name="connsiteX1" fmla="*/ 140842 w 370433"/>
                  <a:gd name="connsiteY1" fmla="*/ 0 h 788797"/>
                  <a:gd name="connsiteX2" fmla="*/ 229591 w 370433"/>
                  <a:gd name="connsiteY2" fmla="*/ 0 h 788797"/>
                  <a:gd name="connsiteX3" fmla="*/ 370433 w 370433"/>
                  <a:gd name="connsiteY3" fmla="*/ 788797 h 788797"/>
                  <a:gd name="connsiteX4" fmla="*/ 0 w 370433"/>
                  <a:gd name="connsiteY4" fmla="*/ 788797 h 788797"/>
                  <a:gd name="connsiteX0" fmla="*/ 0 w 370433"/>
                  <a:gd name="connsiteY0" fmla="*/ 791696 h 791696"/>
                  <a:gd name="connsiteX1" fmla="*/ 140842 w 370433"/>
                  <a:gd name="connsiteY1" fmla="*/ 2899 h 791696"/>
                  <a:gd name="connsiteX2" fmla="*/ 174602 w 370433"/>
                  <a:gd name="connsiteY2" fmla="*/ 0 h 791696"/>
                  <a:gd name="connsiteX3" fmla="*/ 229591 w 370433"/>
                  <a:gd name="connsiteY3" fmla="*/ 2899 h 791696"/>
                  <a:gd name="connsiteX4" fmla="*/ 370433 w 370433"/>
                  <a:gd name="connsiteY4" fmla="*/ 791696 h 791696"/>
                  <a:gd name="connsiteX5" fmla="*/ 0 w 370433"/>
                  <a:gd name="connsiteY5" fmla="*/ 791696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5" fmla="*/ 266042 w 370433"/>
                  <a:gd name="connsiteY5" fmla="*/ 91440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0" fmla="*/ 229591 w 370433"/>
                  <a:gd name="connsiteY0" fmla="*/ 0 h 788797"/>
                  <a:gd name="connsiteX1" fmla="*/ 370433 w 370433"/>
                  <a:gd name="connsiteY1" fmla="*/ 788797 h 788797"/>
                  <a:gd name="connsiteX2" fmla="*/ 0 w 370433"/>
                  <a:gd name="connsiteY2" fmla="*/ 788797 h 788797"/>
                  <a:gd name="connsiteX3" fmla="*/ 140842 w 370433"/>
                  <a:gd name="connsiteY3" fmla="*/ 0 h 78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433" h="788797">
                    <a:moveTo>
                      <a:pt x="229591" y="0"/>
                    </a:moveTo>
                    <a:lnTo>
                      <a:pt x="370433" y="788797"/>
                    </a:lnTo>
                    <a:lnTo>
                      <a:pt x="0" y="788797"/>
                    </a:lnTo>
                    <a:lnTo>
                      <a:pt x="140842" y="0"/>
                    </a:lnTo>
                  </a:path>
                </a:pathLst>
              </a:custGeom>
              <a:pattFill prst="dotGrid">
                <a:fgClr>
                  <a:srgbClr val="CC6600"/>
                </a:fgClr>
                <a:bgClr>
                  <a:srgbClr val="FF9900"/>
                </a:bgClr>
              </a:patt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20" name="グループ化 319">
              <a:extLst>
                <a:ext uri="{FF2B5EF4-FFF2-40B4-BE49-F238E27FC236}">
                  <a16:creationId xmlns:a16="http://schemas.microsoft.com/office/drawing/2014/main" id="{7C20AE04-B0C1-4641-BCEA-D3660145C909}"/>
                </a:ext>
              </a:extLst>
            </p:cNvPr>
            <p:cNvGrpSpPr/>
            <p:nvPr/>
          </p:nvGrpSpPr>
          <p:grpSpPr>
            <a:xfrm>
              <a:off x="1252362" y="5163726"/>
              <a:ext cx="1227401" cy="2477062"/>
              <a:chOff x="1252362" y="5163726"/>
              <a:chExt cx="1227401" cy="2477062"/>
            </a:xfrm>
          </p:grpSpPr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9A145035-BACE-4F5B-A6FF-2427C0CCA05C}"/>
                  </a:ext>
                </a:extLst>
              </p:cNvPr>
              <p:cNvGrpSpPr/>
              <p:nvPr/>
            </p:nvGrpSpPr>
            <p:grpSpPr>
              <a:xfrm rot="883975">
                <a:off x="1252362" y="6842326"/>
                <a:ext cx="493256" cy="798462"/>
                <a:chOff x="-1583693" y="5210655"/>
                <a:chExt cx="493256" cy="798462"/>
              </a:xfrm>
            </p:grpSpPr>
            <p:sp>
              <p:nvSpPr>
                <p:cNvPr id="347" name="四角形: 角を丸くする 346">
                  <a:extLst>
                    <a:ext uri="{FF2B5EF4-FFF2-40B4-BE49-F238E27FC236}">
                      <a16:creationId xmlns:a16="http://schemas.microsoft.com/office/drawing/2014/main" id="{542B5FAD-BC8F-4E2F-AB67-EBDA5EA3B23F}"/>
                    </a:ext>
                  </a:extLst>
                </p:cNvPr>
                <p:cNvSpPr/>
                <p:nvPr/>
              </p:nvSpPr>
              <p:spPr bwMode="auto">
                <a:xfrm>
                  <a:off x="-1279951" y="5210655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65CFB04F-D678-4899-85CB-8CCE20856570}"/>
                    </a:ext>
                  </a:extLst>
                </p:cNvPr>
                <p:cNvSpPr/>
                <p:nvPr/>
              </p:nvSpPr>
              <p:spPr bwMode="auto">
                <a:xfrm>
                  <a:off x="-1583693" y="5829097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四角形: 角を丸くする 348">
                  <a:extLst>
                    <a:ext uri="{FF2B5EF4-FFF2-40B4-BE49-F238E27FC236}">
                      <a16:creationId xmlns:a16="http://schemas.microsoft.com/office/drawing/2014/main" id="{B5A7A9E8-C732-4D46-AC3F-9144BA87C44C}"/>
                    </a:ext>
                  </a:extLst>
                </p:cNvPr>
                <p:cNvSpPr/>
                <p:nvPr/>
              </p:nvSpPr>
              <p:spPr bwMode="auto">
                <a:xfrm>
                  <a:off x="-1279951" y="5518007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4" name="グループ化 333">
                <a:extLst>
                  <a:ext uri="{FF2B5EF4-FFF2-40B4-BE49-F238E27FC236}">
                    <a16:creationId xmlns:a16="http://schemas.microsoft.com/office/drawing/2014/main" id="{BA1C07F6-6C6A-4D16-8537-CD43B097A826}"/>
                  </a:ext>
                </a:extLst>
              </p:cNvPr>
              <p:cNvGrpSpPr/>
              <p:nvPr/>
            </p:nvGrpSpPr>
            <p:grpSpPr>
              <a:xfrm rot="19975376">
                <a:off x="1986507" y="6761662"/>
                <a:ext cx="493256" cy="821855"/>
                <a:chOff x="-1269772" y="5129378"/>
                <a:chExt cx="493256" cy="821855"/>
              </a:xfrm>
            </p:grpSpPr>
            <p:sp>
              <p:nvSpPr>
                <p:cNvPr id="344" name="四角形: 角を丸くする 343">
                  <a:extLst>
                    <a:ext uri="{FF2B5EF4-FFF2-40B4-BE49-F238E27FC236}">
                      <a16:creationId xmlns:a16="http://schemas.microsoft.com/office/drawing/2014/main" id="{1A5E7359-CCC2-414D-B6F8-F23B0F2D00C6}"/>
                    </a:ext>
                  </a:extLst>
                </p:cNvPr>
                <p:cNvSpPr/>
                <p:nvPr/>
              </p:nvSpPr>
              <p:spPr bwMode="auto">
                <a:xfrm rot="20739458">
                  <a:off x="-1074536" y="5129378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B9354685-44B8-4C9B-AB27-5DA7710B3A5A}"/>
                    </a:ext>
                  </a:extLst>
                </p:cNvPr>
                <p:cNvSpPr/>
                <p:nvPr/>
              </p:nvSpPr>
              <p:spPr bwMode="auto">
                <a:xfrm rot="20739458">
                  <a:off x="-1269772" y="5771213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四角形: 角を丸くする 345">
                  <a:extLst>
                    <a:ext uri="{FF2B5EF4-FFF2-40B4-BE49-F238E27FC236}">
                      <a16:creationId xmlns:a16="http://schemas.microsoft.com/office/drawing/2014/main" id="{BE92F626-E2D7-4777-A30A-A83BAF292DEC}"/>
                    </a:ext>
                  </a:extLst>
                </p:cNvPr>
                <p:cNvSpPr/>
                <p:nvPr/>
              </p:nvSpPr>
              <p:spPr bwMode="auto">
                <a:xfrm rot="20739458">
                  <a:off x="-1031159" y="5431272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6333B340-F2B4-4EDC-AEF9-95A30245AA9C}"/>
                  </a:ext>
                </a:extLst>
              </p:cNvPr>
              <p:cNvSpPr/>
              <p:nvPr/>
            </p:nvSpPr>
            <p:spPr bwMode="auto">
              <a:xfrm>
                <a:off x="1519362" y="5699172"/>
                <a:ext cx="174625" cy="784225"/>
              </a:xfrm>
              <a:custGeom>
                <a:avLst/>
                <a:gdLst>
                  <a:gd name="connsiteX0" fmla="*/ 85725 w 174625"/>
                  <a:gd name="connsiteY0" fmla="*/ 0 h 784225"/>
                  <a:gd name="connsiteX1" fmla="*/ 3175 w 174625"/>
                  <a:gd name="connsiteY1" fmla="*/ 282575 h 784225"/>
                  <a:gd name="connsiteX2" fmla="*/ 0 w 174625"/>
                  <a:gd name="connsiteY2" fmla="*/ 784225 h 784225"/>
                  <a:gd name="connsiteX3" fmla="*/ 73025 w 174625"/>
                  <a:gd name="connsiteY3" fmla="*/ 647700 h 784225"/>
                  <a:gd name="connsiteX4" fmla="*/ 73025 w 174625"/>
                  <a:gd name="connsiteY4" fmla="*/ 298450 h 784225"/>
                  <a:gd name="connsiteX5" fmla="*/ 174625 w 174625"/>
                  <a:gd name="connsiteY5" fmla="*/ 44450 h 784225"/>
                  <a:gd name="connsiteX6" fmla="*/ 85725 w 174625"/>
                  <a:gd name="connsiteY6" fmla="*/ 0 h 784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625" h="784225">
                    <a:moveTo>
                      <a:pt x="85725" y="0"/>
                    </a:moveTo>
                    <a:lnTo>
                      <a:pt x="3175" y="282575"/>
                    </a:lnTo>
                    <a:cubicBezTo>
                      <a:pt x="2117" y="449792"/>
                      <a:pt x="1058" y="617008"/>
                      <a:pt x="0" y="784225"/>
                    </a:cubicBezTo>
                    <a:lnTo>
                      <a:pt x="73025" y="647700"/>
                    </a:lnTo>
                    <a:lnTo>
                      <a:pt x="73025" y="298450"/>
                    </a:lnTo>
                    <a:lnTo>
                      <a:pt x="174625" y="44450"/>
                    </a:lnTo>
                    <a:lnTo>
                      <a:pt x="85725" y="0"/>
                    </a:ln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6" name="台形 335">
                <a:extLst>
                  <a:ext uri="{FF2B5EF4-FFF2-40B4-BE49-F238E27FC236}">
                    <a16:creationId xmlns:a16="http://schemas.microsoft.com/office/drawing/2014/main" id="{F26DD577-E571-4506-BDA5-CF61B9E05657}"/>
                  </a:ext>
                </a:extLst>
              </p:cNvPr>
              <p:cNvSpPr/>
              <p:nvPr/>
            </p:nvSpPr>
            <p:spPr bwMode="auto">
              <a:xfrm rot="12274577">
                <a:off x="1588081" y="5620504"/>
                <a:ext cx="159363" cy="107818"/>
              </a:xfrm>
              <a:prstGeom prst="trapezoid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8F02BEFB-EF61-43ED-A4BC-42A611A059B0}"/>
                  </a:ext>
                </a:extLst>
              </p:cNvPr>
              <p:cNvSpPr/>
              <p:nvPr/>
            </p:nvSpPr>
            <p:spPr bwMode="auto">
              <a:xfrm>
                <a:off x="1800031" y="5163726"/>
                <a:ext cx="248520" cy="346708"/>
              </a:xfrm>
              <a:custGeom>
                <a:avLst/>
                <a:gdLst>
                  <a:gd name="connsiteX0" fmla="*/ 54072 w 248520"/>
                  <a:gd name="connsiteY0" fmla="*/ 0 h 346708"/>
                  <a:gd name="connsiteX1" fmla="*/ 194449 w 248520"/>
                  <a:gd name="connsiteY1" fmla="*/ 0 h 346708"/>
                  <a:gd name="connsiteX2" fmla="*/ 248520 w 248520"/>
                  <a:gd name="connsiteY2" fmla="*/ 346708 h 346708"/>
                  <a:gd name="connsiteX3" fmla="*/ 0 w 248520"/>
                  <a:gd name="connsiteY3" fmla="*/ 346708 h 346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520" h="346708">
                    <a:moveTo>
                      <a:pt x="54072" y="0"/>
                    </a:moveTo>
                    <a:lnTo>
                      <a:pt x="194449" y="0"/>
                    </a:lnTo>
                    <a:lnTo>
                      <a:pt x="248520" y="346708"/>
                    </a:lnTo>
                    <a:lnTo>
                      <a:pt x="0" y="346708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D93DA76C-1296-4CC7-9727-CA3EBDB93FCA}"/>
                  </a:ext>
                </a:extLst>
              </p:cNvPr>
              <p:cNvSpPr/>
              <p:nvPr/>
            </p:nvSpPr>
            <p:spPr bwMode="auto">
              <a:xfrm>
                <a:off x="1579511" y="5488209"/>
                <a:ext cx="713072" cy="981625"/>
              </a:xfrm>
              <a:custGeom>
                <a:avLst/>
                <a:gdLst>
                  <a:gd name="connsiteX0" fmla="*/ 245566 w 773899"/>
                  <a:gd name="connsiteY0" fmla="*/ 0 h 981625"/>
                  <a:gd name="connsiteX1" fmla="*/ 528333 w 773899"/>
                  <a:gd name="connsiteY1" fmla="*/ 0 h 981625"/>
                  <a:gd name="connsiteX2" fmla="*/ 773899 w 773899"/>
                  <a:gd name="connsiteY2" fmla="*/ 245566 h 981625"/>
                  <a:gd name="connsiteX3" fmla="*/ 773899 w 773899"/>
                  <a:gd name="connsiteY3" fmla="*/ 981625 h 981625"/>
                  <a:gd name="connsiteX4" fmla="*/ 0 w 773899"/>
                  <a:gd name="connsiteY4" fmla="*/ 981625 h 981625"/>
                  <a:gd name="connsiteX5" fmla="*/ 0 w 773899"/>
                  <a:gd name="connsiteY5" fmla="*/ 385169 h 981625"/>
                  <a:gd name="connsiteX6" fmla="*/ 220944 w 773899"/>
                  <a:gd name="connsiteY6" fmla="*/ 2482 h 981625"/>
                  <a:gd name="connsiteX0" fmla="*/ 245566 w 773899"/>
                  <a:gd name="connsiteY0" fmla="*/ 0 h 981625"/>
                  <a:gd name="connsiteX1" fmla="*/ 528333 w 773899"/>
                  <a:gd name="connsiteY1" fmla="*/ 0 h 981625"/>
                  <a:gd name="connsiteX2" fmla="*/ 773899 w 773899"/>
                  <a:gd name="connsiteY2" fmla="*/ 245566 h 981625"/>
                  <a:gd name="connsiteX3" fmla="*/ 773899 w 773899"/>
                  <a:gd name="connsiteY3" fmla="*/ 981625 h 981625"/>
                  <a:gd name="connsiteX4" fmla="*/ 0 w 773899"/>
                  <a:gd name="connsiteY4" fmla="*/ 981625 h 981625"/>
                  <a:gd name="connsiteX5" fmla="*/ 0 w 773899"/>
                  <a:gd name="connsiteY5" fmla="*/ 499469 h 981625"/>
                  <a:gd name="connsiteX6" fmla="*/ 220944 w 773899"/>
                  <a:gd name="connsiteY6" fmla="*/ 2482 h 981625"/>
                  <a:gd name="connsiteX7" fmla="*/ 245566 w 773899"/>
                  <a:gd name="connsiteY7" fmla="*/ 0 h 981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73899" h="981625">
                    <a:moveTo>
                      <a:pt x="245566" y="0"/>
                    </a:moveTo>
                    <a:lnTo>
                      <a:pt x="528333" y="0"/>
                    </a:lnTo>
                    <a:cubicBezTo>
                      <a:pt x="663955" y="0"/>
                      <a:pt x="773899" y="109944"/>
                      <a:pt x="773899" y="245566"/>
                    </a:cubicBezTo>
                    <a:lnTo>
                      <a:pt x="773899" y="981625"/>
                    </a:lnTo>
                    <a:lnTo>
                      <a:pt x="0" y="981625"/>
                    </a:lnTo>
                    <a:lnTo>
                      <a:pt x="0" y="499469"/>
                    </a:lnTo>
                    <a:lnTo>
                      <a:pt x="220944" y="2482"/>
                    </a:lnTo>
                    <a:lnTo>
                      <a:pt x="245566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二等辺三角形 1">
                <a:extLst>
                  <a:ext uri="{FF2B5EF4-FFF2-40B4-BE49-F238E27FC236}">
                    <a16:creationId xmlns:a16="http://schemas.microsoft.com/office/drawing/2014/main" id="{C96A9A1B-2A82-4D04-9304-AF58BBCABBBA}"/>
                  </a:ext>
                </a:extLst>
              </p:cNvPr>
              <p:cNvSpPr/>
              <p:nvPr/>
            </p:nvSpPr>
            <p:spPr bwMode="auto">
              <a:xfrm flipH="1">
                <a:off x="1603758" y="5488118"/>
                <a:ext cx="256410" cy="278129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30503 h 230503"/>
                  <a:gd name="connsiteX1" fmla="*/ 29296 w 256410"/>
                  <a:gd name="connsiteY1" fmla="*/ 0 h 230503"/>
                  <a:gd name="connsiteX2" fmla="*/ 256410 w 256410"/>
                  <a:gd name="connsiteY2" fmla="*/ 54290 h 230503"/>
                  <a:gd name="connsiteX3" fmla="*/ 0 w 256410"/>
                  <a:gd name="connsiteY3" fmla="*/ 230503 h 230503"/>
                  <a:gd name="connsiteX0" fmla="*/ 0 w 256410"/>
                  <a:gd name="connsiteY0" fmla="*/ 282891 h 282891"/>
                  <a:gd name="connsiteX1" fmla="*/ 84065 w 256410"/>
                  <a:gd name="connsiteY1" fmla="*/ 0 h 282891"/>
                  <a:gd name="connsiteX2" fmla="*/ 256410 w 256410"/>
                  <a:gd name="connsiteY2" fmla="*/ 106678 h 282891"/>
                  <a:gd name="connsiteX3" fmla="*/ 0 w 256410"/>
                  <a:gd name="connsiteY3" fmla="*/ 282891 h 282891"/>
                  <a:gd name="connsiteX0" fmla="*/ 0 w 256410"/>
                  <a:gd name="connsiteY0" fmla="*/ 278129 h 278129"/>
                  <a:gd name="connsiteX1" fmla="*/ 91208 w 256410"/>
                  <a:gd name="connsiteY1" fmla="*/ 0 h 278129"/>
                  <a:gd name="connsiteX2" fmla="*/ 256410 w 256410"/>
                  <a:gd name="connsiteY2" fmla="*/ 101916 h 278129"/>
                  <a:gd name="connsiteX3" fmla="*/ 0 w 256410"/>
                  <a:gd name="connsiteY3" fmla="*/ 278129 h 278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9">
                    <a:moveTo>
                      <a:pt x="0" y="278129"/>
                    </a:moveTo>
                    <a:lnTo>
                      <a:pt x="91208" y="0"/>
                    </a:lnTo>
                    <a:lnTo>
                      <a:pt x="256410" y="101916"/>
                    </a:lnTo>
                    <a:lnTo>
                      <a:pt x="0" y="278129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0" name="台形 339">
                <a:extLst>
                  <a:ext uri="{FF2B5EF4-FFF2-40B4-BE49-F238E27FC236}">
                    <a16:creationId xmlns:a16="http://schemas.microsoft.com/office/drawing/2014/main" id="{60A72D7B-63D9-4826-843D-D338CF899948}"/>
                  </a:ext>
                </a:extLst>
              </p:cNvPr>
              <p:cNvSpPr/>
              <p:nvPr/>
            </p:nvSpPr>
            <p:spPr bwMode="auto">
              <a:xfrm rot="10800000" flipV="1">
                <a:off x="1516842" y="6414326"/>
                <a:ext cx="844688" cy="579272"/>
              </a:xfrm>
              <a:prstGeom prst="trapezoid">
                <a:avLst>
                  <a:gd name="adj" fmla="val 12183"/>
                </a:avLst>
              </a:prstGeom>
              <a:pattFill prst="lgGrid">
                <a:fgClr>
                  <a:schemeClr val="bg1">
                    <a:lumMod val="6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正方形/長方形 340">
                <a:extLst>
                  <a:ext uri="{FF2B5EF4-FFF2-40B4-BE49-F238E27FC236}">
                    <a16:creationId xmlns:a16="http://schemas.microsoft.com/office/drawing/2014/main" id="{8FD584A2-158B-4087-87E3-62E0AF47C2F0}"/>
                  </a:ext>
                </a:extLst>
              </p:cNvPr>
              <p:cNvSpPr/>
              <p:nvPr/>
            </p:nvSpPr>
            <p:spPr bwMode="auto">
              <a:xfrm>
                <a:off x="1578707" y="6414326"/>
                <a:ext cx="713940" cy="58270"/>
              </a:xfrm>
              <a:prstGeom prst="rect">
                <a:avLst/>
              </a:prstGeom>
              <a:pattFill prst="lgGrid">
                <a:fgClr>
                  <a:schemeClr val="bg1">
                    <a:lumMod val="6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E62578A0-7159-4D56-A17B-C11885DC7B4A}"/>
                  </a:ext>
                </a:extLst>
              </p:cNvPr>
              <p:cNvSpPr/>
              <p:nvPr/>
            </p:nvSpPr>
            <p:spPr bwMode="auto">
              <a:xfrm flipH="1">
                <a:off x="1757564" y="5484077"/>
                <a:ext cx="563321" cy="1055695"/>
              </a:xfrm>
              <a:custGeom>
                <a:avLst/>
                <a:gdLst>
                  <a:gd name="connsiteX0" fmla="*/ 563321 w 563321"/>
                  <a:gd name="connsiteY0" fmla="*/ 0 h 1055695"/>
                  <a:gd name="connsiteX1" fmla="*/ 222547 w 563321"/>
                  <a:gd name="connsiteY1" fmla="*/ 0 h 1055695"/>
                  <a:gd name="connsiteX2" fmla="*/ 222547 w 563321"/>
                  <a:gd name="connsiteY2" fmla="*/ 1017 h 1055695"/>
                  <a:gd name="connsiteX3" fmla="*/ 220954 w 563321"/>
                  <a:gd name="connsiteY3" fmla="*/ 1017 h 1055695"/>
                  <a:gd name="connsiteX4" fmla="*/ 0 w 563321"/>
                  <a:gd name="connsiteY4" fmla="*/ 221971 h 1055695"/>
                  <a:gd name="connsiteX5" fmla="*/ 0 w 563321"/>
                  <a:gd name="connsiteY5" fmla="*/ 1055695 h 1055695"/>
                  <a:gd name="connsiteX6" fmla="*/ 222547 w 563321"/>
                  <a:gd name="connsiteY6" fmla="*/ 1055695 h 1055695"/>
                  <a:gd name="connsiteX7" fmla="*/ 272808 w 563321"/>
                  <a:gd name="connsiteY7" fmla="*/ 1055695 h 1055695"/>
                  <a:gd name="connsiteX8" fmla="*/ 563321 w 563321"/>
                  <a:gd name="connsiteY8" fmla="*/ 1055695 h 1055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3321" h="1055695">
                    <a:moveTo>
                      <a:pt x="563321" y="0"/>
                    </a:moveTo>
                    <a:lnTo>
                      <a:pt x="222547" y="0"/>
                    </a:lnTo>
                    <a:lnTo>
                      <a:pt x="222547" y="1017"/>
                    </a:lnTo>
                    <a:lnTo>
                      <a:pt x="220954" y="1017"/>
                    </a:lnTo>
                    <a:cubicBezTo>
                      <a:pt x="98924" y="1017"/>
                      <a:pt x="0" y="99941"/>
                      <a:pt x="0" y="221971"/>
                    </a:cubicBezTo>
                    <a:lnTo>
                      <a:pt x="0" y="1055695"/>
                    </a:lnTo>
                    <a:lnTo>
                      <a:pt x="222547" y="1055695"/>
                    </a:lnTo>
                    <a:lnTo>
                      <a:pt x="272808" y="1055695"/>
                    </a:lnTo>
                    <a:lnTo>
                      <a:pt x="563321" y="1055695"/>
                    </a:lnTo>
                    <a:close/>
                  </a:path>
                </a:pathLst>
              </a:custGeom>
              <a:pattFill prst="dotGrid">
                <a:fgClr>
                  <a:srgbClr val="CC6600"/>
                </a:fgClr>
                <a:bgClr>
                  <a:srgbClr val="FF9900"/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6EE0317E-980D-4908-946E-9EFD0F9ED578}"/>
                  </a:ext>
                </a:extLst>
              </p:cNvPr>
              <p:cNvSpPr/>
              <p:nvPr/>
            </p:nvSpPr>
            <p:spPr bwMode="auto">
              <a:xfrm rot="5400000" flipH="1">
                <a:off x="1450930" y="5797089"/>
                <a:ext cx="769290" cy="153049"/>
              </a:xfrm>
              <a:custGeom>
                <a:avLst/>
                <a:gdLst>
                  <a:gd name="connsiteX0" fmla="*/ 769290 w 769290"/>
                  <a:gd name="connsiteY0" fmla="*/ 193989 h 193989"/>
                  <a:gd name="connsiteX1" fmla="*/ 468190 w 769290"/>
                  <a:gd name="connsiteY1" fmla="*/ 193989 h 193989"/>
                  <a:gd name="connsiteX2" fmla="*/ 468192 w 769290"/>
                  <a:gd name="connsiteY2" fmla="*/ 193988 h 193989"/>
                  <a:gd name="connsiteX3" fmla="*/ 0 w 769290"/>
                  <a:gd name="connsiteY3" fmla="*/ 193988 h 193989"/>
                  <a:gd name="connsiteX4" fmla="*/ 540192 w 769290"/>
                  <a:gd name="connsiteY4" fmla="*/ 0 h 193989"/>
                  <a:gd name="connsiteX5" fmla="*/ 582128 w 769290"/>
                  <a:gd name="connsiteY5" fmla="*/ 98617 h 193989"/>
                  <a:gd name="connsiteX6" fmla="*/ 699941 w 769290"/>
                  <a:gd name="connsiteY6" fmla="*/ 2 h 193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69290" h="193989">
                    <a:moveTo>
                      <a:pt x="769290" y="193989"/>
                    </a:moveTo>
                    <a:lnTo>
                      <a:pt x="468190" y="193989"/>
                    </a:lnTo>
                    <a:lnTo>
                      <a:pt x="468192" y="193988"/>
                    </a:lnTo>
                    <a:lnTo>
                      <a:pt x="0" y="193988"/>
                    </a:lnTo>
                    <a:lnTo>
                      <a:pt x="540192" y="0"/>
                    </a:lnTo>
                    <a:lnTo>
                      <a:pt x="582128" y="98617"/>
                    </a:lnTo>
                    <a:lnTo>
                      <a:pt x="699941" y="2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21" name="グループ化 320">
              <a:extLst>
                <a:ext uri="{FF2B5EF4-FFF2-40B4-BE49-F238E27FC236}">
                  <a16:creationId xmlns:a16="http://schemas.microsoft.com/office/drawing/2014/main" id="{97F19775-9F22-4B8A-87A8-FDFF3C2172A1}"/>
                </a:ext>
              </a:extLst>
            </p:cNvPr>
            <p:cNvGrpSpPr/>
            <p:nvPr/>
          </p:nvGrpSpPr>
          <p:grpSpPr>
            <a:xfrm rot="19800000">
              <a:off x="578502" y="2782907"/>
              <a:ext cx="2439998" cy="2693097"/>
              <a:chOff x="778515" y="2790575"/>
              <a:chExt cx="2439998" cy="2693097"/>
            </a:xfrm>
          </p:grpSpPr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5F550D02-BF96-4983-9426-5F58BFD007D1}"/>
                  </a:ext>
                </a:extLst>
              </p:cNvPr>
              <p:cNvSpPr/>
              <p:nvPr/>
            </p:nvSpPr>
            <p:spPr bwMode="auto">
              <a:xfrm>
                <a:off x="778515" y="2790575"/>
                <a:ext cx="2439998" cy="2555905"/>
              </a:xfrm>
              <a:custGeom>
                <a:avLst/>
                <a:gdLst>
                  <a:gd name="connsiteX0" fmla="*/ 1294223 w 2588446"/>
                  <a:gd name="connsiteY0" fmla="*/ 0 h 2647023"/>
                  <a:gd name="connsiteX1" fmla="*/ 2588446 w 2588446"/>
                  <a:gd name="connsiteY1" fmla="*/ 1258070 h 2647023"/>
                  <a:gd name="connsiteX2" fmla="*/ 2585200 w 2588446"/>
                  <a:gd name="connsiteY2" fmla="*/ 1320561 h 2647023"/>
                  <a:gd name="connsiteX3" fmla="*/ 2588446 w 2588446"/>
                  <a:gd name="connsiteY3" fmla="*/ 1383332 h 2647023"/>
                  <a:gd name="connsiteX4" fmla="*/ 1294223 w 2588446"/>
                  <a:gd name="connsiteY4" fmla="*/ 2647023 h 2647023"/>
                  <a:gd name="connsiteX5" fmla="*/ 0 w 2588446"/>
                  <a:gd name="connsiteY5" fmla="*/ 1383332 h 2647023"/>
                  <a:gd name="connsiteX6" fmla="*/ 3246 w 2588446"/>
                  <a:gd name="connsiteY6" fmla="*/ 1320561 h 2647023"/>
                  <a:gd name="connsiteX7" fmla="*/ 0 w 2588446"/>
                  <a:gd name="connsiteY7" fmla="*/ 1258070 h 2647023"/>
                  <a:gd name="connsiteX8" fmla="*/ 1294223 w 2588446"/>
                  <a:gd name="connsiteY8" fmla="*/ 0 h 2647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8446" h="2647023">
                    <a:moveTo>
                      <a:pt x="1294223" y="0"/>
                    </a:moveTo>
                    <a:cubicBezTo>
                      <a:pt x="2009003" y="0"/>
                      <a:pt x="2588446" y="563257"/>
                      <a:pt x="2588446" y="1258070"/>
                    </a:cubicBezTo>
                    <a:lnTo>
                      <a:pt x="2585200" y="1320561"/>
                    </a:lnTo>
                    <a:lnTo>
                      <a:pt x="2588446" y="1383332"/>
                    </a:lnTo>
                    <a:cubicBezTo>
                      <a:pt x="2588446" y="2081249"/>
                      <a:pt x="2009003" y="2647023"/>
                      <a:pt x="1294223" y="2647023"/>
                    </a:cubicBezTo>
                    <a:cubicBezTo>
                      <a:pt x="579443" y="2647023"/>
                      <a:pt x="0" y="2081249"/>
                      <a:pt x="0" y="1383332"/>
                    </a:cubicBezTo>
                    <a:lnTo>
                      <a:pt x="3246" y="1320561"/>
                    </a:lnTo>
                    <a:lnTo>
                      <a:pt x="0" y="1258070"/>
                    </a:lnTo>
                    <a:cubicBezTo>
                      <a:pt x="0" y="563257"/>
                      <a:pt x="579443" y="0"/>
                      <a:pt x="129422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6" name="楕円 325">
                <a:extLst>
                  <a:ext uri="{FF2B5EF4-FFF2-40B4-BE49-F238E27FC236}">
                    <a16:creationId xmlns:a16="http://schemas.microsoft.com/office/drawing/2014/main" id="{C05979F5-F0B3-4489-A975-48D7E89DFEC4}"/>
                  </a:ext>
                </a:extLst>
              </p:cNvPr>
              <p:cNvSpPr/>
              <p:nvPr/>
            </p:nvSpPr>
            <p:spPr bwMode="auto">
              <a:xfrm>
                <a:off x="778515" y="3102711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0B8F8681-91D0-4A59-9EF7-A0EF8F47EC14}"/>
                  </a:ext>
                </a:extLst>
              </p:cNvPr>
              <p:cNvSpPr/>
              <p:nvPr/>
            </p:nvSpPr>
            <p:spPr bwMode="auto">
              <a:xfrm>
                <a:off x="1288637" y="2896798"/>
                <a:ext cx="750189" cy="2586874"/>
              </a:xfrm>
              <a:custGeom>
                <a:avLst/>
                <a:gdLst>
                  <a:gd name="connsiteX0" fmla="*/ 499850 w 750189"/>
                  <a:gd name="connsiteY0" fmla="*/ 0 h 2586874"/>
                  <a:gd name="connsiteX1" fmla="*/ 558949 w 750189"/>
                  <a:gd name="connsiteY1" fmla="*/ 3291 h 2586874"/>
                  <a:gd name="connsiteX2" fmla="*/ 571480 w 750189"/>
                  <a:gd name="connsiteY2" fmla="*/ 29005 h 2586874"/>
                  <a:gd name="connsiteX3" fmla="*/ 750189 w 750189"/>
                  <a:gd name="connsiteY3" fmla="*/ 951043 h 2586874"/>
                  <a:gd name="connsiteX4" fmla="*/ 104176 w 750189"/>
                  <a:gd name="connsiteY4" fmla="*/ 2514585 h 2586874"/>
                  <a:gd name="connsiteX5" fmla="*/ 0 w 750189"/>
                  <a:gd name="connsiteY5" fmla="*/ 2586874 h 2586874"/>
                  <a:gd name="connsiteX6" fmla="*/ 29165 w 750189"/>
                  <a:gd name="connsiteY6" fmla="*/ 2553548 h 2586874"/>
                  <a:gd name="connsiteX7" fmla="*/ 433994 w 750189"/>
                  <a:gd name="connsiteY7" fmla="*/ 1121484 h 2586874"/>
                  <a:gd name="connsiteX8" fmla="*/ 231287 w 750189"/>
                  <a:gd name="connsiteY8" fmla="*/ 39017 h 2586874"/>
                  <a:gd name="connsiteX9" fmla="*/ 226977 w 750189"/>
                  <a:gd name="connsiteY9" fmla="*/ 30204 h 2586874"/>
                  <a:gd name="connsiteX10" fmla="*/ 360286 w 750189"/>
                  <a:gd name="connsiteY10" fmla="*/ 7771 h 2586874"/>
                  <a:gd name="connsiteX11" fmla="*/ 499850 w 750189"/>
                  <a:gd name="connsiteY11" fmla="*/ 0 h 2586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50189" h="2586874">
                    <a:moveTo>
                      <a:pt x="499850" y="0"/>
                    </a:moveTo>
                    <a:lnTo>
                      <a:pt x="558949" y="3291"/>
                    </a:lnTo>
                    <a:lnTo>
                      <a:pt x="571480" y="29005"/>
                    </a:lnTo>
                    <a:cubicBezTo>
                      <a:pt x="684884" y="297857"/>
                      <a:pt x="750189" y="613464"/>
                      <a:pt x="750189" y="951043"/>
                    </a:cubicBezTo>
                    <a:cubicBezTo>
                      <a:pt x="750189" y="1626201"/>
                      <a:pt x="488971" y="2213471"/>
                      <a:pt x="104176" y="2514585"/>
                    </a:cubicBezTo>
                    <a:lnTo>
                      <a:pt x="0" y="2586874"/>
                    </a:lnTo>
                    <a:lnTo>
                      <a:pt x="29165" y="2553548"/>
                    </a:lnTo>
                    <a:cubicBezTo>
                      <a:pt x="273410" y="2243192"/>
                      <a:pt x="433994" y="1717609"/>
                      <a:pt x="433994" y="1121484"/>
                    </a:cubicBezTo>
                    <a:cubicBezTo>
                      <a:pt x="433994" y="711647"/>
                      <a:pt x="358093" y="335154"/>
                      <a:pt x="231287" y="39017"/>
                    </a:cubicBezTo>
                    <a:lnTo>
                      <a:pt x="226977" y="30204"/>
                    </a:lnTo>
                    <a:lnTo>
                      <a:pt x="360286" y="7771"/>
                    </a:lnTo>
                    <a:cubicBezTo>
                      <a:pt x="406173" y="2632"/>
                      <a:pt x="452733" y="0"/>
                      <a:pt x="4998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0B47C5EF-CAB0-4F96-9DDB-11A89F5D7D2F}"/>
                  </a:ext>
                </a:extLst>
              </p:cNvPr>
              <p:cNvSpPr/>
              <p:nvPr/>
            </p:nvSpPr>
            <p:spPr bwMode="auto">
              <a:xfrm flipH="1">
                <a:off x="1127801" y="3030544"/>
                <a:ext cx="593388" cy="881757"/>
              </a:xfrm>
              <a:custGeom>
                <a:avLst/>
                <a:gdLst>
                  <a:gd name="connsiteX0" fmla="*/ 364708 w 1018256"/>
                  <a:gd name="connsiteY0" fmla="*/ 0 h 1055950"/>
                  <a:gd name="connsiteX1" fmla="*/ 455854 w 1018256"/>
                  <a:gd name="connsiteY1" fmla="*/ 17612 h 1055950"/>
                  <a:gd name="connsiteX2" fmla="*/ 456602 w 1018256"/>
                  <a:gd name="connsiteY2" fmla="*/ 18063 h 1055950"/>
                  <a:gd name="connsiteX3" fmla="*/ 470668 w 1018256"/>
                  <a:gd name="connsiteY3" fmla="*/ 11365 h 1055950"/>
                  <a:gd name="connsiteX4" fmla="*/ 544170 w 1018256"/>
                  <a:gd name="connsiteY4" fmla="*/ 0 h 1055950"/>
                  <a:gd name="connsiteX5" fmla="*/ 590620 w 1018256"/>
                  <a:gd name="connsiteY5" fmla="*/ 4495 h 1055950"/>
                  <a:gd name="connsiteX6" fmla="*/ 631078 w 1018256"/>
                  <a:gd name="connsiteY6" fmla="*/ 16368 h 1055950"/>
                  <a:gd name="connsiteX7" fmla="*/ 641584 w 1018256"/>
                  <a:gd name="connsiteY7" fmla="*/ 11365 h 1055950"/>
                  <a:gd name="connsiteX8" fmla="*/ 715086 w 1018256"/>
                  <a:gd name="connsiteY8" fmla="*/ 0 h 1055950"/>
                  <a:gd name="connsiteX9" fmla="*/ 1017507 w 1018256"/>
                  <a:gd name="connsiteY9" fmla="*/ 246638 h 1055950"/>
                  <a:gd name="connsiteX10" fmla="*/ 1018256 w 1018256"/>
                  <a:gd name="connsiteY10" fmla="*/ 248754 h 1055950"/>
                  <a:gd name="connsiteX11" fmla="*/ 995552 w 1018256"/>
                  <a:gd name="connsiteY11" fmla="*/ 229852 h 1055950"/>
                  <a:gd name="connsiteX12" fmla="*/ 853591 w 1018256"/>
                  <a:gd name="connsiteY12" fmla="*/ 185890 h 1055950"/>
                  <a:gd name="connsiteX13" fmla="*/ 815610 w 1018256"/>
                  <a:gd name="connsiteY13" fmla="*/ 191763 h 1055950"/>
                  <a:gd name="connsiteX14" fmla="*/ 846591 w 1018256"/>
                  <a:gd name="connsiteY14" fmla="*/ 246638 h 1055950"/>
                  <a:gd name="connsiteX15" fmla="*/ 847340 w 1018256"/>
                  <a:gd name="connsiteY15" fmla="*/ 248754 h 1055950"/>
                  <a:gd name="connsiteX16" fmla="*/ 824636 w 1018256"/>
                  <a:gd name="connsiteY16" fmla="*/ 229852 h 1055950"/>
                  <a:gd name="connsiteX17" fmla="*/ 768133 w 1018256"/>
                  <a:gd name="connsiteY17" fmla="*/ 202949 h 1055950"/>
                  <a:gd name="connsiteX18" fmla="*/ 711631 w 1018256"/>
                  <a:gd name="connsiteY18" fmla="*/ 229851 h 1055950"/>
                  <a:gd name="connsiteX19" fmla="*/ 488883 w 1018256"/>
                  <a:gd name="connsiteY19" fmla="*/ 745297 h 1055950"/>
                  <a:gd name="connsiteX20" fmla="*/ 517544 w 1018256"/>
                  <a:gd name="connsiteY20" fmla="*/ 963044 h 1055950"/>
                  <a:gd name="connsiteX21" fmla="*/ 550421 w 1018256"/>
                  <a:gd name="connsiteY21" fmla="*/ 1055950 h 1055950"/>
                  <a:gd name="connsiteX22" fmla="*/ 511175 w 1018256"/>
                  <a:gd name="connsiteY22" fmla="*/ 1023276 h 1055950"/>
                  <a:gd name="connsiteX23" fmla="*/ 350378 w 1018256"/>
                  <a:gd name="connsiteY23" fmla="*/ 559407 h 1055950"/>
                  <a:gd name="connsiteX24" fmla="*/ 353003 w 1018256"/>
                  <a:gd name="connsiteY24" fmla="*/ 519477 h 1055950"/>
                  <a:gd name="connsiteX25" fmla="*/ 334364 w 1018256"/>
                  <a:gd name="connsiteY25" fmla="*/ 578947 h 1055950"/>
                  <a:gd name="connsiteX26" fmla="*/ 317967 w 1018256"/>
                  <a:gd name="connsiteY26" fmla="*/ 745297 h 1055950"/>
                  <a:gd name="connsiteX27" fmla="*/ 346628 w 1018256"/>
                  <a:gd name="connsiteY27" fmla="*/ 963044 h 1055950"/>
                  <a:gd name="connsiteX28" fmla="*/ 379505 w 1018256"/>
                  <a:gd name="connsiteY28" fmla="*/ 1055950 h 1055950"/>
                  <a:gd name="connsiteX29" fmla="*/ 340259 w 1018256"/>
                  <a:gd name="connsiteY29" fmla="*/ 1023276 h 1055950"/>
                  <a:gd name="connsiteX30" fmla="*/ 179462 w 1018256"/>
                  <a:gd name="connsiteY30" fmla="*/ 559407 h 1055950"/>
                  <a:gd name="connsiteX31" fmla="*/ 184838 w 1018256"/>
                  <a:gd name="connsiteY31" fmla="*/ 477611 h 1055950"/>
                  <a:gd name="connsiteX32" fmla="*/ 167166 w 1018256"/>
                  <a:gd name="connsiteY32" fmla="*/ 527551 h 1055950"/>
                  <a:gd name="connsiteX33" fmla="*/ 138505 w 1018256"/>
                  <a:gd name="connsiteY33" fmla="*/ 745297 h 1055950"/>
                  <a:gd name="connsiteX34" fmla="*/ 167166 w 1018256"/>
                  <a:gd name="connsiteY34" fmla="*/ 963044 h 1055950"/>
                  <a:gd name="connsiteX35" fmla="*/ 200043 w 1018256"/>
                  <a:gd name="connsiteY35" fmla="*/ 1055950 h 1055950"/>
                  <a:gd name="connsiteX36" fmla="*/ 160797 w 1018256"/>
                  <a:gd name="connsiteY36" fmla="*/ 1023276 h 1055950"/>
                  <a:gd name="connsiteX37" fmla="*/ 0 w 1018256"/>
                  <a:gd name="connsiteY37" fmla="*/ 559407 h 1055950"/>
                  <a:gd name="connsiteX38" fmla="*/ 364708 w 1018256"/>
                  <a:gd name="connsiteY38" fmla="*/ 0 h 105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18256" h="1055950">
                    <a:moveTo>
                      <a:pt x="364708" y="0"/>
                    </a:moveTo>
                    <a:cubicBezTo>
                      <a:pt x="396180" y="0"/>
                      <a:pt x="426721" y="6115"/>
                      <a:pt x="455854" y="17612"/>
                    </a:cubicBezTo>
                    <a:lnTo>
                      <a:pt x="456602" y="18063"/>
                    </a:lnTo>
                    <a:lnTo>
                      <a:pt x="470668" y="11365"/>
                    </a:lnTo>
                    <a:cubicBezTo>
                      <a:pt x="494410" y="3913"/>
                      <a:pt x="518992" y="0"/>
                      <a:pt x="544170" y="0"/>
                    </a:cubicBezTo>
                    <a:cubicBezTo>
                      <a:pt x="559906" y="0"/>
                      <a:pt x="575409" y="1529"/>
                      <a:pt x="590620" y="4495"/>
                    </a:cubicBezTo>
                    <a:lnTo>
                      <a:pt x="631078" y="16368"/>
                    </a:lnTo>
                    <a:lnTo>
                      <a:pt x="641584" y="11365"/>
                    </a:lnTo>
                    <a:cubicBezTo>
                      <a:pt x="665326" y="3913"/>
                      <a:pt x="689908" y="0"/>
                      <a:pt x="715086" y="0"/>
                    </a:cubicBezTo>
                    <a:cubicBezTo>
                      <a:pt x="840975" y="0"/>
                      <a:pt x="951967" y="97834"/>
                      <a:pt x="1017507" y="246638"/>
                    </a:cubicBezTo>
                    <a:lnTo>
                      <a:pt x="1018256" y="248754"/>
                    </a:lnTo>
                    <a:lnTo>
                      <a:pt x="995552" y="229852"/>
                    </a:lnTo>
                    <a:cubicBezTo>
                      <a:pt x="951919" y="201544"/>
                      <a:pt x="903947" y="185890"/>
                      <a:pt x="853591" y="185890"/>
                    </a:cubicBezTo>
                    <a:lnTo>
                      <a:pt x="815610" y="191763"/>
                    </a:lnTo>
                    <a:lnTo>
                      <a:pt x="846591" y="246638"/>
                    </a:lnTo>
                    <a:lnTo>
                      <a:pt x="847340" y="248754"/>
                    </a:lnTo>
                    <a:lnTo>
                      <a:pt x="824636" y="229852"/>
                    </a:lnTo>
                    <a:lnTo>
                      <a:pt x="768133" y="202949"/>
                    </a:lnTo>
                    <a:lnTo>
                      <a:pt x="711631" y="229851"/>
                    </a:lnTo>
                    <a:cubicBezTo>
                      <a:pt x="580731" y="314774"/>
                      <a:pt x="488883" y="513583"/>
                      <a:pt x="488883" y="745297"/>
                    </a:cubicBezTo>
                    <a:cubicBezTo>
                      <a:pt x="488883" y="822535"/>
                      <a:pt x="499089" y="896117"/>
                      <a:pt x="517544" y="963044"/>
                    </a:cubicBezTo>
                    <a:lnTo>
                      <a:pt x="550421" y="1055950"/>
                    </a:lnTo>
                    <a:lnTo>
                      <a:pt x="511175" y="1023276"/>
                    </a:lnTo>
                    <a:cubicBezTo>
                      <a:pt x="414162" y="922746"/>
                      <a:pt x="350378" y="752502"/>
                      <a:pt x="350378" y="559407"/>
                    </a:cubicBezTo>
                    <a:lnTo>
                      <a:pt x="353003" y="519477"/>
                    </a:lnTo>
                    <a:lnTo>
                      <a:pt x="334364" y="578947"/>
                    </a:lnTo>
                    <a:cubicBezTo>
                      <a:pt x="323708" y="631497"/>
                      <a:pt x="317967" y="687369"/>
                      <a:pt x="317967" y="745297"/>
                    </a:cubicBezTo>
                    <a:cubicBezTo>
                      <a:pt x="317967" y="822535"/>
                      <a:pt x="328173" y="896117"/>
                      <a:pt x="346628" y="963044"/>
                    </a:cubicBezTo>
                    <a:lnTo>
                      <a:pt x="379505" y="1055950"/>
                    </a:lnTo>
                    <a:lnTo>
                      <a:pt x="340259" y="1023276"/>
                    </a:lnTo>
                    <a:cubicBezTo>
                      <a:pt x="243246" y="922746"/>
                      <a:pt x="179462" y="752502"/>
                      <a:pt x="179462" y="559407"/>
                    </a:cubicBezTo>
                    <a:lnTo>
                      <a:pt x="184838" y="477611"/>
                    </a:lnTo>
                    <a:lnTo>
                      <a:pt x="167166" y="527551"/>
                    </a:lnTo>
                    <a:cubicBezTo>
                      <a:pt x="148711" y="594477"/>
                      <a:pt x="138505" y="668059"/>
                      <a:pt x="138505" y="745297"/>
                    </a:cubicBezTo>
                    <a:cubicBezTo>
                      <a:pt x="138505" y="822535"/>
                      <a:pt x="148711" y="896117"/>
                      <a:pt x="167166" y="963044"/>
                    </a:cubicBezTo>
                    <a:lnTo>
                      <a:pt x="200043" y="1055950"/>
                    </a:lnTo>
                    <a:lnTo>
                      <a:pt x="160797" y="1023276"/>
                    </a:lnTo>
                    <a:cubicBezTo>
                      <a:pt x="63784" y="922746"/>
                      <a:pt x="0" y="752502"/>
                      <a:pt x="0" y="559407"/>
                    </a:cubicBezTo>
                    <a:cubicBezTo>
                      <a:pt x="0" y="250455"/>
                      <a:pt x="163285" y="0"/>
                      <a:pt x="36470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6C2684F3-4683-4395-BDE1-63EAD0562BA1}"/>
                  </a:ext>
                </a:extLst>
              </p:cNvPr>
              <p:cNvSpPr/>
              <p:nvPr/>
            </p:nvSpPr>
            <p:spPr bwMode="auto">
              <a:xfrm>
                <a:off x="881468" y="4107954"/>
                <a:ext cx="397444" cy="351364"/>
              </a:xfrm>
              <a:custGeom>
                <a:avLst/>
                <a:gdLst>
                  <a:gd name="connsiteX0" fmla="*/ 317950 w 635901"/>
                  <a:gd name="connsiteY0" fmla="*/ 0 h 460685"/>
                  <a:gd name="connsiteX1" fmla="*/ 634125 w 635901"/>
                  <a:gd name="connsiteY1" fmla="*/ 215610 h 460685"/>
                  <a:gd name="connsiteX2" fmla="*/ 635901 w 635901"/>
                  <a:gd name="connsiteY2" fmla="*/ 230343 h 460685"/>
                  <a:gd name="connsiteX3" fmla="*/ 634125 w 635901"/>
                  <a:gd name="connsiteY3" fmla="*/ 245075 h 460685"/>
                  <a:gd name="connsiteX4" fmla="*/ 317950 w 635901"/>
                  <a:gd name="connsiteY4" fmla="*/ 460685 h 460685"/>
                  <a:gd name="connsiteX5" fmla="*/ 1775 w 635901"/>
                  <a:gd name="connsiteY5" fmla="*/ 245075 h 460685"/>
                  <a:gd name="connsiteX6" fmla="*/ 0 w 635901"/>
                  <a:gd name="connsiteY6" fmla="*/ 230343 h 460685"/>
                  <a:gd name="connsiteX7" fmla="*/ 1775 w 635901"/>
                  <a:gd name="connsiteY7" fmla="*/ 215610 h 460685"/>
                  <a:gd name="connsiteX8" fmla="*/ 317950 w 635901"/>
                  <a:gd name="connsiteY8" fmla="*/ 0 h 460685"/>
                  <a:gd name="connsiteX0" fmla="*/ 317950 w 635901"/>
                  <a:gd name="connsiteY0" fmla="*/ 0 h 460685"/>
                  <a:gd name="connsiteX1" fmla="*/ 634125 w 635901"/>
                  <a:gd name="connsiteY1" fmla="*/ 215610 h 460685"/>
                  <a:gd name="connsiteX2" fmla="*/ 635901 w 635901"/>
                  <a:gd name="connsiteY2" fmla="*/ 230343 h 460685"/>
                  <a:gd name="connsiteX3" fmla="*/ 634125 w 635901"/>
                  <a:gd name="connsiteY3" fmla="*/ 245075 h 460685"/>
                  <a:gd name="connsiteX4" fmla="*/ 317950 w 635901"/>
                  <a:gd name="connsiteY4" fmla="*/ 460685 h 460685"/>
                  <a:gd name="connsiteX5" fmla="*/ 1775 w 635901"/>
                  <a:gd name="connsiteY5" fmla="*/ 245075 h 460685"/>
                  <a:gd name="connsiteX6" fmla="*/ 0 w 635901"/>
                  <a:gd name="connsiteY6" fmla="*/ 230343 h 460685"/>
                  <a:gd name="connsiteX7" fmla="*/ 317950 w 635901"/>
                  <a:gd name="connsiteY7" fmla="*/ 0 h 460685"/>
                  <a:gd name="connsiteX0" fmla="*/ 316175 w 634126"/>
                  <a:gd name="connsiteY0" fmla="*/ 0 h 460685"/>
                  <a:gd name="connsiteX1" fmla="*/ 632350 w 634126"/>
                  <a:gd name="connsiteY1" fmla="*/ 215610 h 460685"/>
                  <a:gd name="connsiteX2" fmla="*/ 634126 w 634126"/>
                  <a:gd name="connsiteY2" fmla="*/ 230343 h 460685"/>
                  <a:gd name="connsiteX3" fmla="*/ 632350 w 634126"/>
                  <a:gd name="connsiteY3" fmla="*/ 245075 h 460685"/>
                  <a:gd name="connsiteX4" fmla="*/ 316175 w 634126"/>
                  <a:gd name="connsiteY4" fmla="*/ 460685 h 460685"/>
                  <a:gd name="connsiteX5" fmla="*/ 0 w 634126"/>
                  <a:gd name="connsiteY5" fmla="*/ 245075 h 460685"/>
                  <a:gd name="connsiteX6" fmla="*/ 316175 w 634126"/>
                  <a:gd name="connsiteY6" fmla="*/ 0 h 460685"/>
                  <a:gd name="connsiteX0" fmla="*/ 39523 w 357474"/>
                  <a:gd name="connsiteY0" fmla="*/ 0 h 460685"/>
                  <a:gd name="connsiteX1" fmla="*/ 355698 w 357474"/>
                  <a:gd name="connsiteY1" fmla="*/ 215610 h 460685"/>
                  <a:gd name="connsiteX2" fmla="*/ 357474 w 357474"/>
                  <a:gd name="connsiteY2" fmla="*/ 230343 h 460685"/>
                  <a:gd name="connsiteX3" fmla="*/ 355698 w 357474"/>
                  <a:gd name="connsiteY3" fmla="*/ 245075 h 460685"/>
                  <a:gd name="connsiteX4" fmla="*/ 39523 w 357474"/>
                  <a:gd name="connsiteY4" fmla="*/ 460685 h 460685"/>
                  <a:gd name="connsiteX5" fmla="*/ 39523 w 357474"/>
                  <a:gd name="connsiteY5" fmla="*/ 0 h 460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7474" h="460685">
                    <a:moveTo>
                      <a:pt x="39523" y="0"/>
                    </a:moveTo>
                    <a:cubicBezTo>
                      <a:pt x="195483" y="0"/>
                      <a:pt x="325605" y="92562"/>
                      <a:pt x="355698" y="215610"/>
                    </a:cubicBezTo>
                    <a:lnTo>
                      <a:pt x="357474" y="230343"/>
                    </a:lnTo>
                    <a:lnTo>
                      <a:pt x="355698" y="245075"/>
                    </a:lnTo>
                    <a:cubicBezTo>
                      <a:pt x="325605" y="368123"/>
                      <a:pt x="195483" y="460685"/>
                      <a:pt x="39523" y="460685"/>
                    </a:cubicBezTo>
                    <a:cubicBezTo>
                      <a:pt x="-13173" y="419839"/>
                      <a:pt x="-13173" y="40846"/>
                      <a:pt x="3952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D7A87C33-A4B3-4E8F-9197-F6160B787EFD}"/>
                  </a:ext>
                </a:extLst>
              </p:cNvPr>
              <p:cNvSpPr/>
              <p:nvPr/>
            </p:nvSpPr>
            <p:spPr bwMode="auto">
              <a:xfrm>
                <a:off x="1623543" y="2834297"/>
                <a:ext cx="1520747" cy="2555905"/>
              </a:xfrm>
              <a:custGeom>
                <a:avLst/>
                <a:gdLst>
                  <a:gd name="connsiteX0" fmla="*/ 300748 w 1520747"/>
                  <a:gd name="connsiteY0" fmla="*/ 0 h 2555905"/>
                  <a:gd name="connsiteX1" fmla="*/ 1520747 w 1520747"/>
                  <a:gd name="connsiteY1" fmla="*/ 1214764 h 2555905"/>
                  <a:gd name="connsiteX2" fmla="*/ 1517687 w 1520747"/>
                  <a:gd name="connsiteY2" fmla="*/ 1275104 h 2555905"/>
                  <a:gd name="connsiteX3" fmla="*/ 1520747 w 1520747"/>
                  <a:gd name="connsiteY3" fmla="*/ 1335714 h 2555905"/>
                  <a:gd name="connsiteX4" fmla="*/ 300748 w 1520747"/>
                  <a:gd name="connsiteY4" fmla="*/ 2555905 h 2555905"/>
                  <a:gd name="connsiteX5" fmla="*/ 54876 w 1520747"/>
                  <a:gd name="connsiteY5" fmla="*/ 2531115 h 2555905"/>
                  <a:gd name="connsiteX6" fmla="*/ 0 w 1520747"/>
                  <a:gd name="connsiteY6" fmla="*/ 2517003 h 2555905"/>
                  <a:gd name="connsiteX7" fmla="*/ 47223 w 1520747"/>
                  <a:gd name="connsiteY7" fmla="*/ 2438759 h 2555905"/>
                  <a:gd name="connsiteX8" fmla="*/ 325811 w 1520747"/>
                  <a:gd name="connsiteY8" fmla="*/ 1270129 h 2555905"/>
                  <a:gd name="connsiteX9" fmla="*/ 322751 w 1520747"/>
                  <a:gd name="connsiteY9" fmla="*/ 1178871 h 2555905"/>
                  <a:gd name="connsiteX10" fmla="*/ 325811 w 1520747"/>
                  <a:gd name="connsiteY10" fmla="*/ 1088019 h 2555905"/>
                  <a:gd name="connsiteX11" fmla="*/ 117455 w 1520747"/>
                  <a:gd name="connsiteY11" fmla="*/ 65391 h 2555905"/>
                  <a:gd name="connsiteX12" fmla="*/ 94170 w 1520747"/>
                  <a:gd name="connsiteY12" fmla="*/ 18709 h 2555905"/>
                  <a:gd name="connsiteX13" fmla="*/ 176010 w 1520747"/>
                  <a:gd name="connsiteY13" fmla="*/ 6272 h 2555905"/>
                  <a:gd name="connsiteX14" fmla="*/ 300748 w 1520747"/>
                  <a:gd name="connsiteY14" fmla="*/ 0 h 2555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20747" h="2555905">
                    <a:moveTo>
                      <a:pt x="300748" y="0"/>
                    </a:moveTo>
                    <a:cubicBezTo>
                      <a:pt x="974535" y="0"/>
                      <a:pt x="1520747" y="543868"/>
                      <a:pt x="1520747" y="1214764"/>
                    </a:cubicBezTo>
                    <a:lnTo>
                      <a:pt x="1517687" y="1275104"/>
                    </a:lnTo>
                    <a:lnTo>
                      <a:pt x="1520747" y="1335714"/>
                    </a:lnTo>
                    <a:cubicBezTo>
                      <a:pt x="1520747" y="2009607"/>
                      <a:pt x="974535" y="2555905"/>
                      <a:pt x="300748" y="2555905"/>
                    </a:cubicBezTo>
                    <a:cubicBezTo>
                      <a:pt x="216525" y="2555905"/>
                      <a:pt x="134295" y="2547369"/>
                      <a:pt x="54876" y="2531115"/>
                    </a:cubicBezTo>
                    <a:lnTo>
                      <a:pt x="0" y="2517003"/>
                    </a:lnTo>
                    <a:lnTo>
                      <a:pt x="47223" y="2438759"/>
                    </a:lnTo>
                    <a:cubicBezTo>
                      <a:pt x="221263" y="2121183"/>
                      <a:pt x="325811" y="1714042"/>
                      <a:pt x="325811" y="1270129"/>
                    </a:cubicBezTo>
                    <a:lnTo>
                      <a:pt x="322751" y="1178871"/>
                    </a:lnTo>
                    <a:lnTo>
                      <a:pt x="325811" y="1088019"/>
                    </a:lnTo>
                    <a:cubicBezTo>
                      <a:pt x="325811" y="709215"/>
                      <a:pt x="249000" y="357306"/>
                      <a:pt x="117455" y="65391"/>
                    </a:cubicBezTo>
                    <a:lnTo>
                      <a:pt x="94170" y="18709"/>
                    </a:lnTo>
                    <a:lnTo>
                      <a:pt x="176010" y="6272"/>
                    </a:lnTo>
                    <a:cubicBezTo>
                      <a:pt x="217023" y="2125"/>
                      <a:pt x="258636" y="0"/>
                      <a:pt x="30074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CB1C88E6-D988-4BBA-BAD6-053A7041ABF1}"/>
                  </a:ext>
                </a:extLst>
              </p:cNvPr>
              <p:cNvSpPr/>
              <p:nvPr/>
            </p:nvSpPr>
            <p:spPr bwMode="auto">
              <a:xfrm>
                <a:off x="881468" y="4107954"/>
                <a:ext cx="128028" cy="351364"/>
              </a:xfrm>
              <a:custGeom>
                <a:avLst/>
                <a:gdLst>
                  <a:gd name="connsiteX0" fmla="*/ 43941 w 128028"/>
                  <a:gd name="connsiteY0" fmla="*/ 0 h 443733"/>
                  <a:gd name="connsiteX1" fmla="*/ 109738 w 128028"/>
                  <a:gd name="connsiteY1" fmla="*/ 8417 h 443733"/>
                  <a:gd name="connsiteX2" fmla="*/ 122282 w 128028"/>
                  <a:gd name="connsiteY2" fmla="*/ 87851 h 443733"/>
                  <a:gd name="connsiteX3" fmla="*/ 128028 w 128028"/>
                  <a:gd name="connsiteY3" fmla="*/ 199898 h 443733"/>
                  <a:gd name="connsiteX4" fmla="*/ 105802 w 128028"/>
                  <a:gd name="connsiteY4" fmla="*/ 416307 h 443733"/>
                  <a:gd name="connsiteX5" fmla="*/ 100217 w 128028"/>
                  <a:gd name="connsiteY5" fmla="*/ 436534 h 443733"/>
                  <a:gd name="connsiteX6" fmla="*/ 43941 w 128028"/>
                  <a:gd name="connsiteY6" fmla="*/ 443733 h 443733"/>
                  <a:gd name="connsiteX7" fmla="*/ 43941 w 128028"/>
                  <a:gd name="connsiteY7" fmla="*/ 0 h 44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8028" h="443733">
                    <a:moveTo>
                      <a:pt x="43941" y="0"/>
                    </a:moveTo>
                    <a:lnTo>
                      <a:pt x="109738" y="8417"/>
                    </a:lnTo>
                    <a:lnTo>
                      <a:pt x="122282" y="87851"/>
                    </a:lnTo>
                    <a:cubicBezTo>
                      <a:pt x="126050" y="124043"/>
                      <a:pt x="128028" y="161516"/>
                      <a:pt x="128028" y="199898"/>
                    </a:cubicBezTo>
                    <a:cubicBezTo>
                      <a:pt x="128028" y="276662"/>
                      <a:pt x="120114" y="349792"/>
                      <a:pt x="105802" y="416307"/>
                    </a:cubicBezTo>
                    <a:lnTo>
                      <a:pt x="100217" y="436534"/>
                    </a:lnTo>
                    <a:lnTo>
                      <a:pt x="43941" y="443733"/>
                    </a:lnTo>
                    <a:cubicBezTo>
                      <a:pt x="-14647" y="404390"/>
                      <a:pt x="-14647" y="39343"/>
                      <a:pt x="4394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1B6C69D8-A54B-4F2F-89A8-23D3F85FE132}"/>
                  </a:ext>
                </a:extLst>
              </p:cNvPr>
              <p:cNvSpPr/>
              <p:nvPr/>
            </p:nvSpPr>
            <p:spPr bwMode="auto">
              <a:xfrm>
                <a:off x="912218" y="3875656"/>
                <a:ext cx="316599" cy="45979"/>
              </a:xfrm>
              <a:custGeom>
                <a:avLst/>
                <a:gdLst>
                  <a:gd name="connsiteX0" fmla="*/ 253265 w 506531"/>
                  <a:gd name="connsiteY0" fmla="*/ 0 h 101146"/>
                  <a:gd name="connsiteX1" fmla="*/ 502075 w 506531"/>
                  <a:gd name="connsiteY1" fmla="*/ 89208 h 101146"/>
                  <a:gd name="connsiteX2" fmla="*/ 506531 w 506531"/>
                  <a:gd name="connsiteY2" fmla="*/ 101146 h 101146"/>
                  <a:gd name="connsiteX3" fmla="*/ 440683 w 506531"/>
                  <a:gd name="connsiteY3" fmla="*/ 87678 h 101146"/>
                  <a:gd name="connsiteX4" fmla="*/ 253265 w 506531"/>
                  <a:gd name="connsiteY4" fmla="*/ 76200 h 101146"/>
                  <a:gd name="connsiteX5" fmla="*/ 65847 w 506531"/>
                  <a:gd name="connsiteY5" fmla="*/ 87678 h 101146"/>
                  <a:gd name="connsiteX6" fmla="*/ 0 w 506531"/>
                  <a:gd name="connsiteY6" fmla="*/ 101146 h 101146"/>
                  <a:gd name="connsiteX7" fmla="*/ 4456 w 506531"/>
                  <a:gd name="connsiteY7" fmla="*/ 89208 h 101146"/>
                  <a:gd name="connsiteX8" fmla="*/ 253265 w 506531"/>
                  <a:gd name="connsiteY8" fmla="*/ 0 h 101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531" h="101146">
                    <a:moveTo>
                      <a:pt x="253265" y="0"/>
                    </a:moveTo>
                    <a:cubicBezTo>
                      <a:pt x="365115" y="0"/>
                      <a:pt x="461082" y="36784"/>
                      <a:pt x="502075" y="89208"/>
                    </a:cubicBezTo>
                    <a:lnTo>
                      <a:pt x="506531" y="101146"/>
                    </a:lnTo>
                    <a:lnTo>
                      <a:pt x="440683" y="87678"/>
                    </a:lnTo>
                    <a:cubicBezTo>
                      <a:pt x="383078" y="80287"/>
                      <a:pt x="319745" y="76200"/>
                      <a:pt x="253265" y="76200"/>
                    </a:cubicBezTo>
                    <a:cubicBezTo>
                      <a:pt x="186785" y="76200"/>
                      <a:pt x="123452" y="80287"/>
                      <a:pt x="65847" y="87678"/>
                    </a:cubicBezTo>
                    <a:lnTo>
                      <a:pt x="0" y="101146"/>
                    </a:lnTo>
                    <a:lnTo>
                      <a:pt x="4456" y="89208"/>
                    </a:lnTo>
                    <a:cubicBezTo>
                      <a:pt x="45449" y="36784"/>
                      <a:pt x="141416" y="0"/>
                      <a:pt x="2532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22" name="グループ化 321">
              <a:extLst>
                <a:ext uri="{FF2B5EF4-FFF2-40B4-BE49-F238E27FC236}">
                  <a16:creationId xmlns:a16="http://schemas.microsoft.com/office/drawing/2014/main" id="{89BF943A-3A1A-4F1E-ADA7-3FC7237CEB98}"/>
                </a:ext>
              </a:extLst>
            </p:cNvPr>
            <p:cNvGrpSpPr/>
            <p:nvPr/>
          </p:nvGrpSpPr>
          <p:grpSpPr>
            <a:xfrm>
              <a:off x="2022124" y="5660188"/>
              <a:ext cx="593818" cy="1048244"/>
              <a:chOff x="4789258" y="5915105"/>
              <a:chExt cx="593818" cy="1048244"/>
            </a:xfrm>
          </p:grpSpPr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1B035C1F-0275-4497-AEA1-A8289D4C8834}"/>
                  </a:ext>
                </a:extLst>
              </p:cNvPr>
              <p:cNvSpPr/>
              <p:nvPr/>
            </p:nvSpPr>
            <p:spPr bwMode="auto">
              <a:xfrm rot="9000000" flipH="1">
                <a:off x="4993774" y="6638987"/>
                <a:ext cx="389302" cy="324362"/>
              </a:xfrm>
              <a:custGeom>
                <a:avLst/>
                <a:gdLst>
                  <a:gd name="connsiteX0" fmla="*/ 303529 w 630661"/>
                  <a:gd name="connsiteY0" fmla="*/ 0 h 525460"/>
                  <a:gd name="connsiteX1" fmla="*/ 373171 w 630661"/>
                  <a:gd name="connsiteY1" fmla="*/ 46164 h 525460"/>
                  <a:gd name="connsiteX2" fmla="*/ 373907 w 630661"/>
                  <a:gd name="connsiteY2" fmla="*/ 49805 h 525460"/>
                  <a:gd name="connsiteX3" fmla="*/ 374643 w 630661"/>
                  <a:gd name="connsiteY3" fmla="*/ 46163 h 525460"/>
                  <a:gd name="connsiteX4" fmla="*/ 444286 w 630661"/>
                  <a:gd name="connsiteY4" fmla="*/ 0 h 525460"/>
                  <a:gd name="connsiteX5" fmla="*/ 513929 w 630661"/>
                  <a:gd name="connsiteY5" fmla="*/ 46163 h 525460"/>
                  <a:gd name="connsiteX6" fmla="*/ 516704 w 630661"/>
                  <a:gd name="connsiteY6" fmla="*/ 59908 h 525460"/>
                  <a:gd name="connsiteX7" fmla="*/ 526273 w 630661"/>
                  <a:gd name="connsiteY7" fmla="*/ 45715 h 525460"/>
                  <a:gd name="connsiteX8" fmla="*/ 569512 w 630661"/>
                  <a:gd name="connsiteY8" fmla="*/ 27804 h 525460"/>
                  <a:gd name="connsiteX9" fmla="*/ 630661 w 630661"/>
                  <a:gd name="connsiteY9" fmla="*/ 88953 h 525460"/>
                  <a:gd name="connsiteX10" fmla="*/ 630661 w 630661"/>
                  <a:gd name="connsiteY10" fmla="*/ 288627 h 525460"/>
                  <a:gd name="connsiteX11" fmla="*/ 630661 w 630661"/>
                  <a:gd name="connsiteY11" fmla="*/ 328187 h 525460"/>
                  <a:gd name="connsiteX12" fmla="*/ 433388 w 630661"/>
                  <a:gd name="connsiteY12" fmla="*/ 525460 h 525460"/>
                  <a:gd name="connsiteX13" fmla="*/ 287873 w 630661"/>
                  <a:gd name="connsiteY13" fmla="*/ 525459 h 525460"/>
                  <a:gd name="connsiteX14" fmla="*/ 148380 w 630661"/>
                  <a:gd name="connsiteY14" fmla="*/ 467679 h 525460"/>
                  <a:gd name="connsiteX15" fmla="*/ 122538 w 630661"/>
                  <a:gd name="connsiteY15" fmla="*/ 429349 h 525460"/>
                  <a:gd name="connsiteX16" fmla="*/ 117463 w 630661"/>
                  <a:gd name="connsiteY16" fmla="*/ 428362 h 525460"/>
                  <a:gd name="connsiteX17" fmla="*/ 93767 w 630661"/>
                  <a:gd name="connsiteY17" fmla="*/ 412626 h 525460"/>
                  <a:gd name="connsiteX18" fmla="*/ 36249 w 630661"/>
                  <a:gd name="connsiteY18" fmla="*/ 355108 h 525460"/>
                  <a:gd name="connsiteX19" fmla="*/ 30808 w 630661"/>
                  <a:gd name="connsiteY19" fmla="*/ 346914 h 525460"/>
                  <a:gd name="connsiteX20" fmla="*/ 20980 w 630661"/>
                  <a:gd name="connsiteY20" fmla="*/ 340388 h 525460"/>
                  <a:gd name="connsiteX21" fmla="*/ 20980 w 630661"/>
                  <a:gd name="connsiteY21" fmla="*/ 239083 h 525460"/>
                  <a:gd name="connsiteX22" fmla="*/ 78498 w 630661"/>
                  <a:gd name="connsiteY22" fmla="*/ 181565 h 525460"/>
                  <a:gd name="connsiteX23" fmla="*/ 87189 w 630661"/>
                  <a:gd name="connsiteY23" fmla="*/ 175795 h 525460"/>
                  <a:gd name="connsiteX24" fmla="*/ 87189 w 630661"/>
                  <a:gd name="connsiteY24" fmla="*/ 75583 h 525460"/>
                  <a:gd name="connsiteX25" fmla="*/ 162771 w 630661"/>
                  <a:gd name="connsiteY25" fmla="*/ 1 h 525460"/>
                  <a:gd name="connsiteX26" fmla="*/ 232415 w 630661"/>
                  <a:gd name="connsiteY26" fmla="*/ 46163 h 525460"/>
                  <a:gd name="connsiteX27" fmla="*/ 233150 w 630661"/>
                  <a:gd name="connsiteY27" fmla="*/ 49805 h 525460"/>
                  <a:gd name="connsiteX28" fmla="*/ 233885 w 630661"/>
                  <a:gd name="connsiteY28" fmla="*/ 46164 h 525460"/>
                  <a:gd name="connsiteX29" fmla="*/ 303529 w 630661"/>
                  <a:gd name="connsiteY29" fmla="*/ 0 h 525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30661" h="525460">
                    <a:moveTo>
                      <a:pt x="303529" y="0"/>
                    </a:moveTo>
                    <a:cubicBezTo>
                      <a:pt x="334835" y="0"/>
                      <a:pt x="361698" y="19035"/>
                      <a:pt x="373171" y="46164"/>
                    </a:cubicBezTo>
                    <a:lnTo>
                      <a:pt x="373907" y="49805"/>
                    </a:lnTo>
                    <a:lnTo>
                      <a:pt x="374643" y="46163"/>
                    </a:lnTo>
                    <a:cubicBezTo>
                      <a:pt x="386116" y="19035"/>
                      <a:pt x="412978" y="1"/>
                      <a:pt x="444286" y="0"/>
                    </a:cubicBezTo>
                    <a:cubicBezTo>
                      <a:pt x="475592" y="0"/>
                      <a:pt x="502455" y="19035"/>
                      <a:pt x="513929" y="46163"/>
                    </a:cubicBezTo>
                    <a:lnTo>
                      <a:pt x="516704" y="59908"/>
                    </a:lnTo>
                    <a:lnTo>
                      <a:pt x="526273" y="45715"/>
                    </a:lnTo>
                    <a:cubicBezTo>
                      <a:pt x="537339" y="34648"/>
                      <a:pt x="552626" y="27804"/>
                      <a:pt x="569512" y="27804"/>
                    </a:cubicBezTo>
                    <a:cubicBezTo>
                      <a:pt x="603285" y="27804"/>
                      <a:pt x="630662" y="55181"/>
                      <a:pt x="630661" y="88953"/>
                    </a:cubicBezTo>
                    <a:cubicBezTo>
                      <a:pt x="630662" y="155511"/>
                      <a:pt x="630661" y="222070"/>
                      <a:pt x="630661" y="288627"/>
                    </a:cubicBezTo>
                    <a:lnTo>
                      <a:pt x="630661" y="328187"/>
                    </a:lnTo>
                    <a:cubicBezTo>
                      <a:pt x="630661" y="437138"/>
                      <a:pt x="542339" y="525460"/>
                      <a:pt x="433388" y="525460"/>
                    </a:cubicBezTo>
                    <a:lnTo>
                      <a:pt x="287873" y="525459"/>
                    </a:lnTo>
                    <a:cubicBezTo>
                      <a:pt x="233398" y="525459"/>
                      <a:pt x="184080" y="503379"/>
                      <a:pt x="148380" y="467679"/>
                    </a:cubicBezTo>
                    <a:lnTo>
                      <a:pt x="122538" y="429349"/>
                    </a:lnTo>
                    <a:lnTo>
                      <a:pt x="117463" y="428362"/>
                    </a:lnTo>
                    <a:cubicBezTo>
                      <a:pt x="108840" y="424865"/>
                      <a:pt x="100760" y="419619"/>
                      <a:pt x="93767" y="412626"/>
                    </a:cubicBezTo>
                    <a:lnTo>
                      <a:pt x="36249" y="355108"/>
                    </a:lnTo>
                    <a:lnTo>
                      <a:pt x="30808" y="346914"/>
                    </a:lnTo>
                    <a:lnTo>
                      <a:pt x="20980" y="340388"/>
                    </a:lnTo>
                    <a:cubicBezTo>
                      <a:pt x="-6994" y="312413"/>
                      <a:pt x="-6994" y="267058"/>
                      <a:pt x="20980" y="239083"/>
                    </a:cubicBezTo>
                    <a:lnTo>
                      <a:pt x="78498" y="181565"/>
                    </a:lnTo>
                    <a:lnTo>
                      <a:pt x="87189" y="175795"/>
                    </a:lnTo>
                    <a:lnTo>
                      <a:pt x="87189" y="75583"/>
                    </a:lnTo>
                    <a:cubicBezTo>
                      <a:pt x="87189" y="33840"/>
                      <a:pt x="121029" y="0"/>
                      <a:pt x="162771" y="1"/>
                    </a:cubicBezTo>
                    <a:cubicBezTo>
                      <a:pt x="194078" y="0"/>
                      <a:pt x="220940" y="19035"/>
                      <a:pt x="232415" y="46163"/>
                    </a:cubicBezTo>
                    <a:lnTo>
                      <a:pt x="233150" y="49805"/>
                    </a:lnTo>
                    <a:lnTo>
                      <a:pt x="233885" y="46164"/>
                    </a:lnTo>
                    <a:cubicBezTo>
                      <a:pt x="245359" y="19035"/>
                      <a:pt x="272221" y="0"/>
                      <a:pt x="30352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4" name="台形 229">
                <a:extLst>
                  <a:ext uri="{FF2B5EF4-FFF2-40B4-BE49-F238E27FC236}">
                    <a16:creationId xmlns:a16="http://schemas.microsoft.com/office/drawing/2014/main" id="{89700138-43B5-4B5C-B8A2-4991E09983C0}"/>
                  </a:ext>
                </a:extLst>
              </p:cNvPr>
              <p:cNvSpPr/>
              <p:nvPr/>
            </p:nvSpPr>
            <p:spPr bwMode="auto">
              <a:xfrm rot="20478966" flipH="1">
                <a:off x="4789258" y="5915105"/>
                <a:ext cx="370433" cy="788797"/>
              </a:xfrm>
              <a:custGeom>
                <a:avLst/>
                <a:gdLst>
                  <a:gd name="connsiteX0" fmla="*/ 0 w 370433"/>
                  <a:gd name="connsiteY0" fmla="*/ 788797 h 788797"/>
                  <a:gd name="connsiteX1" fmla="*/ 140842 w 370433"/>
                  <a:gd name="connsiteY1" fmla="*/ 0 h 788797"/>
                  <a:gd name="connsiteX2" fmla="*/ 229591 w 370433"/>
                  <a:gd name="connsiteY2" fmla="*/ 0 h 788797"/>
                  <a:gd name="connsiteX3" fmla="*/ 370433 w 370433"/>
                  <a:gd name="connsiteY3" fmla="*/ 788797 h 788797"/>
                  <a:gd name="connsiteX4" fmla="*/ 0 w 370433"/>
                  <a:gd name="connsiteY4" fmla="*/ 788797 h 788797"/>
                  <a:gd name="connsiteX0" fmla="*/ 0 w 370433"/>
                  <a:gd name="connsiteY0" fmla="*/ 791696 h 791696"/>
                  <a:gd name="connsiteX1" fmla="*/ 140842 w 370433"/>
                  <a:gd name="connsiteY1" fmla="*/ 2899 h 791696"/>
                  <a:gd name="connsiteX2" fmla="*/ 174602 w 370433"/>
                  <a:gd name="connsiteY2" fmla="*/ 0 h 791696"/>
                  <a:gd name="connsiteX3" fmla="*/ 229591 w 370433"/>
                  <a:gd name="connsiteY3" fmla="*/ 2899 h 791696"/>
                  <a:gd name="connsiteX4" fmla="*/ 370433 w 370433"/>
                  <a:gd name="connsiteY4" fmla="*/ 791696 h 791696"/>
                  <a:gd name="connsiteX5" fmla="*/ 0 w 370433"/>
                  <a:gd name="connsiteY5" fmla="*/ 791696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5" fmla="*/ 266042 w 370433"/>
                  <a:gd name="connsiteY5" fmla="*/ 91440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0" fmla="*/ 229591 w 370433"/>
                  <a:gd name="connsiteY0" fmla="*/ 0 h 788797"/>
                  <a:gd name="connsiteX1" fmla="*/ 370433 w 370433"/>
                  <a:gd name="connsiteY1" fmla="*/ 788797 h 788797"/>
                  <a:gd name="connsiteX2" fmla="*/ 0 w 370433"/>
                  <a:gd name="connsiteY2" fmla="*/ 788797 h 788797"/>
                  <a:gd name="connsiteX3" fmla="*/ 140842 w 370433"/>
                  <a:gd name="connsiteY3" fmla="*/ 0 h 78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433" h="788797">
                    <a:moveTo>
                      <a:pt x="229591" y="0"/>
                    </a:moveTo>
                    <a:lnTo>
                      <a:pt x="370433" y="788797"/>
                    </a:lnTo>
                    <a:lnTo>
                      <a:pt x="0" y="788797"/>
                    </a:lnTo>
                    <a:lnTo>
                      <a:pt x="140842" y="0"/>
                    </a:lnTo>
                  </a:path>
                </a:pathLst>
              </a:custGeom>
              <a:pattFill prst="dotGrid">
                <a:fgClr>
                  <a:srgbClr val="CC6600"/>
                </a:fgClr>
                <a:bgClr>
                  <a:srgbClr val="FF9900"/>
                </a:bgClr>
              </a:patt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54" name="グループ化 353">
            <a:extLst>
              <a:ext uri="{FF2B5EF4-FFF2-40B4-BE49-F238E27FC236}">
                <a16:creationId xmlns:a16="http://schemas.microsoft.com/office/drawing/2014/main" id="{0E037D89-9415-4D11-9920-9B9FB8E9AEB4}"/>
              </a:ext>
            </a:extLst>
          </p:cNvPr>
          <p:cNvGrpSpPr/>
          <p:nvPr/>
        </p:nvGrpSpPr>
        <p:grpSpPr>
          <a:xfrm>
            <a:off x="4470431" y="4563066"/>
            <a:ext cx="984923" cy="1709381"/>
            <a:chOff x="3041030" y="2782907"/>
            <a:chExt cx="2799047" cy="4857881"/>
          </a:xfrm>
        </p:grpSpPr>
        <p:grpSp>
          <p:nvGrpSpPr>
            <p:cNvPr id="355" name="グループ化 354">
              <a:extLst>
                <a:ext uri="{FF2B5EF4-FFF2-40B4-BE49-F238E27FC236}">
                  <a16:creationId xmlns:a16="http://schemas.microsoft.com/office/drawing/2014/main" id="{F8E530D6-2652-4AFA-84C4-9A4BB22DB781}"/>
                </a:ext>
              </a:extLst>
            </p:cNvPr>
            <p:cNvGrpSpPr/>
            <p:nvPr/>
          </p:nvGrpSpPr>
          <p:grpSpPr>
            <a:xfrm>
              <a:off x="3041030" y="5669484"/>
              <a:ext cx="1757353" cy="470697"/>
              <a:chOff x="5728255" y="5962879"/>
              <a:chExt cx="1757353" cy="470697"/>
            </a:xfrm>
          </p:grpSpPr>
          <p:grpSp>
            <p:nvGrpSpPr>
              <p:cNvPr id="387" name="グループ化 386">
                <a:extLst>
                  <a:ext uri="{FF2B5EF4-FFF2-40B4-BE49-F238E27FC236}">
                    <a16:creationId xmlns:a16="http://schemas.microsoft.com/office/drawing/2014/main" id="{4BC3A625-2A12-4EEF-A784-9A6B33E4A2D9}"/>
                  </a:ext>
                </a:extLst>
              </p:cNvPr>
              <p:cNvGrpSpPr/>
              <p:nvPr/>
            </p:nvGrpSpPr>
            <p:grpSpPr>
              <a:xfrm rot="825493">
                <a:off x="5728255" y="5962879"/>
                <a:ext cx="1330127" cy="470697"/>
                <a:chOff x="464130" y="5761054"/>
                <a:chExt cx="1330127" cy="470697"/>
              </a:xfrm>
            </p:grpSpPr>
            <p:sp>
              <p:nvSpPr>
                <p:cNvPr id="389" name="四角形: 角を丸くする 388">
                  <a:extLst>
                    <a:ext uri="{FF2B5EF4-FFF2-40B4-BE49-F238E27FC236}">
                      <a16:creationId xmlns:a16="http://schemas.microsoft.com/office/drawing/2014/main" id="{425C8B46-E941-42BB-8D9A-B1357BD7C48A}"/>
                    </a:ext>
                  </a:extLst>
                </p:cNvPr>
                <p:cNvSpPr/>
                <p:nvPr/>
              </p:nvSpPr>
              <p:spPr bwMode="auto">
                <a:xfrm rot="15324766" flipH="1">
                  <a:off x="934247" y="5445577"/>
                  <a:ext cx="114419" cy="1054654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B28BAD89-78D4-43D7-93AD-1F1235BF9830}"/>
                    </a:ext>
                  </a:extLst>
                </p:cNvPr>
                <p:cNvSpPr/>
                <p:nvPr/>
              </p:nvSpPr>
              <p:spPr bwMode="auto">
                <a:xfrm rot="15324766" flipH="1">
                  <a:off x="1032968" y="5470462"/>
                  <a:ext cx="470697" cy="1051881"/>
                </a:xfrm>
                <a:custGeom>
                  <a:avLst/>
                  <a:gdLst>
                    <a:gd name="connsiteX0" fmla="*/ 324584 w 596331"/>
                    <a:gd name="connsiteY0" fmla="*/ 0 h 1332640"/>
                    <a:gd name="connsiteX1" fmla="*/ 98282 w 596331"/>
                    <a:gd name="connsiteY1" fmla="*/ 60637 h 1332640"/>
                    <a:gd name="connsiteX2" fmla="*/ 47630 w 596331"/>
                    <a:gd name="connsiteY2" fmla="*/ 148369 h 1332640"/>
                    <a:gd name="connsiteX3" fmla="*/ 135362 w 596331"/>
                    <a:gd name="connsiteY3" fmla="*/ 199021 h 1332640"/>
                    <a:gd name="connsiteX4" fmla="*/ 298656 w 596331"/>
                    <a:gd name="connsiteY4" fmla="*/ 155267 h 1332640"/>
                    <a:gd name="connsiteX5" fmla="*/ 287145 w 596331"/>
                    <a:gd name="connsiteY5" fmla="*/ 179962 h 1332640"/>
                    <a:gd name="connsiteX6" fmla="*/ 50004 w 596331"/>
                    <a:gd name="connsiteY6" fmla="*/ 243503 h 1332640"/>
                    <a:gd name="connsiteX7" fmla="*/ 2314 w 596331"/>
                    <a:gd name="connsiteY7" fmla="*/ 326105 h 1332640"/>
                    <a:gd name="connsiteX8" fmla="*/ 84915 w 596331"/>
                    <a:gd name="connsiteY8" fmla="*/ 373795 h 1332640"/>
                    <a:gd name="connsiteX9" fmla="*/ 272741 w 596331"/>
                    <a:gd name="connsiteY9" fmla="*/ 323467 h 1332640"/>
                    <a:gd name="connsiteX10" fmla="*/ 272684 w 596331"/>
                    <a:gd name="connsiteY10" fmla="*/ 325311 h 1332640"/>
                    <a:gd name="connsiteX11" fmla="*/ 273169 w 596331"/>
                    <a:gd name="connsiteY11" fmla="*/ 355159 h 1332640"/>
                    <a:gd name="connsiteX12" fmla="*/ 88846 w 596331"/>
                    <a:gd name="connsiteY12" fmla="*/ 404548 h 1332640"/>
                    <a:gd name="connsiteX13" fmla="*/ 38194 w 596331"/>
                    <a:gd name="connsiteY13" fmla="*/ 492280 h 1332640"/>
                    <a:gd name="connsiteX14" fmla="*/ 125926 w 596331"/>
                    <a:gd name="connsiteY14" fmla="*/ 542932 h 1332640"/>
                    <a:gd name="connsiteX15" fmla="*/ 275569 w 596331"/>
                    <a:gd name="connsiteY15" fmla="*/ 502836 h 1332640"/>
                    <a:gd name="connsiteX16" fmla="*/ 275814 w 596331"/>
                    <a:gd name="connsiteY16" fmla="*/ 517960 h 1332640"/>
                    <a:gd name="connsiteX17" fmla="*/ 275750 w 596331"/>
                    <a:gd name="connsiteY17" fmla="*/ 521931 h 1332640"/>
                    <a:gd name="connsiteX18" fmla="*/ 140308 w 596331"/>
                    <a:gd name="connsiteY18" fmla="*/ 558221 h 1332640"/>
                    <a:gd name="connsiteX19" fmla="*/ 95254 w 596331"/>
                    <a:gd name="connsiteY19" fmla="*/ 636258 h 1332640"/>
                    <a:gd name="connsiteX20" fmla="*/ 173291 w 596331"/>
                    <a:gd name="connsiteY20" fmla="*/ 681313 h 1332640"/>
                    <a:gd name="connsiteX21" fmla="*/ 273597 w 596331"/>
                    <a:gd name="connsiteY21" fmla="*/ 654436 h 1332640"/>
                    <a:gd name="connsiteX22" fmla="*/ 272684 w 596331"/>
                    <a:gd name="connsiteY22" fmla="*/ 710609 h 1332640"/>
                    <a:gd name="connsiteX23" fmla="*/ 285813 w 596331"/>
                    <a:gd name="connsiteY23" fmla="*/ 853100 h 1332640"/>
                    <a:gd name="connsiteX24" fmla="*/ 286152 w 596331"/>
                    <a:gd name="connsiteY24" fmla="*/ 853829 h 1332640"/>
                    <a:gd name="connsiteX25" fmla="*/ 285118 w 596331"/>
                    <a:gd name="connsiteY25" fmla="*/ 856325 h 1332640"/>
                    <a:gd name="connsiteX26" fmla="*/ 285118 w 596331"/>
                    <a:gd name="connsiteY26" fmla="*/ 1304150 h 1332640"/>
                    <a:gd name="connsiteX27" fmla="*/ 313608 w 596331"/>
                    <a:gd name="connsiteY27" fmla="*/ 1332640 h 1332640"/>
                    <a:gd name="connsiteX28" fmla="*/ 427567 w 596331"/>
                    <a:gd name="connsiteY28" fmla="*/ 1332640 h 1332640"/>
                    <a:gd name="connsiteX29" fmla="*/ 456057 w 596331"/>
                    <a:gd name="connsiteY29" fmla="*/ 1304150 h 1332640"/>
                    <a:gd name="connsiteX30" fmla="*/ 456057 w 596331"/>
                    <a:gd name="connsiteY30" fmla="*/ 891231 h 1332640"/>
                    <a:gd name="connsiteX31" fmla="*/ 458457 w 596331"/>
                    <a:gd name="connsiteY31" fmla="*/ 890364 h 1332640"/>
                    <a:gd name="connsiteX32" fmla="*/ 596331 w 596331"/>
                    <a:gd name="connsiteY32" fmla="*/ 517960 h 1332640"/>
                    <a:gd name="connsiteX33" fmla="*/ 458457 w 596331"/>
                    <a:gd name="connsiteY33" fmla="*/ 145556 h 1332640"/>
                    <a:gd name="connsiteX34" fmla="*/ 449842 w 596331"/>
                    <a:gd name="connsiteY34" fmla="*/ 142442 h 1332640"/>
                    <a:gd name="connsiteX35" fmla="*/ 413823 w 596331"/>
                    <a:gd name="connsiteY35" fmla="*/ 45230 h 1332640"/>
                    <a:gd name="connsiteX36" fmla="*/ 376551 w 596331"/>
                    <a:gd name="connsiteY36" fmla="*/ 5022 h 1332640"/>
                    <a:gd name="connsiteX37" fmla="*/ 357157 w 596331"/>
                    <a:gd name="connsiteY37" fmla="*/ 4288 h 1332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96331" h="1332640">
                      <a:moveTo>
                        <a:pt x="324584" y="0"/>
                      </a:moveTo>
                      <a:lnTo>
                        <a:pt x="98282" y="60637"/>
                      </a:lnTo>
                      <a:cubicBezTo>
                        <a:pt x="60068" y="70876"/>
                        <a:pt x="37390" y="110155"/>
                        <a:pt x="47630" y="148369"/>
                      </a:cubicBezTo>
                      <a:cubicBezTo>
                        <a:pt x="57869" y="186583"/>
                        <a:pt x="97148" y="209261"/>
                        <a:pt x="135362" y="199021"/>
                      </a:cubicBezTo>
                      <a:lnTo>
                        <a:pt x="298656" y="155267"/>
                      </a:lnTo>
                      <a:lnTo>
                        <a:pt x="287145" y="179962"/>
                      </a:lnTo>
                      <a:lnTo>
                        <a:pt x="50004" y="243503"/>
                      </a:lnTo>
                      <a:cubicBezTo>
                        <a:pt x="14025" y="253143"/>
                        <a:pt x="-7327" y="290126"/>
                        <a:pt x="2314" y="326105"/>
                      </a:cubicBezTo>
                      <a:cubicBezTo>
                        <a:pt x="11954" y="362083"/>
                        <a:pt x="48937" y="383435"/>
                        <a:pt x="84915" y="373795"/>
                      </a:cubicBezTo>
                      <a:lnTo>
                        <a:pt x="272741" y="323467"/>
                      </a:lnTo>
                      <a:lnTo>
                        <a:pt x="272684" y="325311"/>
                      </a:lnTo>
                      <a:lnTo>
                        <a:pt x="273169" y="355159"/>
                      </a:lnTo>
                      <a:lnTo>
                        <a:pt x="88846" y="404548"/>
                      </a:lnTo>
                      <a:cubicBezTo>
                        <a:pt x="50632" y="414788"/>
                        <a:pt x="27954" y="454066"/>
                        <a:pt x="38194" y="492280"/>
                      </a:cubicBezTo>
                      <a:cubicBezTo>
                        <a:pt x="48433" y="530494"/>
                        <a:pt x="87712" y="553172"/>
                        <a:pt x="125926" y="542932"/>
                      </a:cubicBezTo>
                      <a:lnTo>
                        <a:pt x="275569" y="502836"/>
                      </a:lnTo>
                      <a:lnTo>
                        <a:pt x="275814" y="517960"/>
                      </a:lnTo>
                      <a:lnTo>
                        <a:pt x="275750" y="521931"/>
                      </a:lnTo>
                      <a:lnTo>
                        <a:pt x="140308" y="558221"/>
                      </a:lnTo>
                      <a:cubicBezTo>
                        <a:pt x="106318" y="567329"/>
                        <a:pt x="86146" y="602268"/>
                        <a:pt x="95254" y="636258"/>
                      </a:cubicBezTo>
                      <a:cubicBezTo>
                        <a:pt x="104362" y="670249"/>
                        <a:pt x="139300" y="690421"/>
                        <a:pt x="173291" y="681313"/>
                      </a:cubicBezTo>
                      <a:lnTo>
                        <a:pt x="273597" y="654436"/>
                      </a:lnTo>
                      <a:lnTo>
                        <a:pt x="272684" y="710609"/>
                      </a:lnTo>
                      <a:cubicBezTo>
                        <a:pt x="272474" y="767877"/>
                        <a:pt x="274974" y="816784"/>
                        <a:pt x="285813" y="853100"/>
                      </a:cubicBezTo>
                      <a:lnTo>
                        <a:pt x="286152" y="853829"/>
                      </a:lnTo>
                      <a:lnTo>
                        <a:pt x="285118" y="856325"/>
                      </a:lnTo>
                      <a:lnTo>
                        <a:pt x="285118" y="1304150"/>
                      </a:lnTo>
                      <a:cubicBezTo>
                        <a:pt x="285118" y="1319885"/>
                        <a:pt x="297873" y="1332640"/>
                        <a:pt x="313608" y="1332640"/>
                      </a:cubicBezTo>
                      <a:lnTo>
                        <a:pt x="427567" y="1332640"/>
                      </a:lnTo>
                      <a:cubicBezTo>
                        <a:pt x="443302" y="1332640"/>
                        <a:pt x="456057" y="1319885"/>
                        <a:pt x="456057" y="1304150"/>
                      </a:cubicBezTo>
                      <a:lnTo>
                        <a:pt x="456057" y="891231"/>
                      </a:lnTo>
                      <a:lnTo>
                        <a:pt x="458457" y="890364"/>
                      </a:lnTo>
                      <a:cubicBezTo>
                        <a:pt x="539480" y="829008"/>
                        <a:pt x="596331" y="685371"/>
                        <a:pt x="596331" y="517960"/>
                      </a:cubicBezTo>
                      <a:cubicBezTo>
                        <a:pt x="596331" y="350550"/>
                        <a:pt x="539480" y="206912"/>
                        <a:pt x="458457" y="145556"/>
                      </a:cubicBezTo>
                      <a:lnTo>
                        <a:pt x="449842" y="142442"/>
                      </a:lnTo>
                      <a:lnTo>
                        <a:pt x="413823" y="45230"/>
                      </a:lnTo>
                      <a:cubicBezTo>
                        <a:pt x="406951" y="26681"/>
                        <a:pt x="393211" y="12674"/>
                        <a:pt x="376551" y="5022"/>
                      </a:cubicBezTo>
                      <a:lnTo>
                        <a:pt x="357157" y="4288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88" name="台形 229">
                <a:extLst>
                  <a:ext uri="{FF2B5EF4-FFF2-40B4-BE49-F238E27FC236}">
                    <a16:creationId xmlns:a16="http://schemas.microsoft.com/office/drawing/2014/main" id="{1D310244-D99B-4202-92E8-3212EF4D6DAF}"/>
                  </a:ext>
                </a:extLst>
              </p:cNvPr>
              <p:cNvSpPr/>
              <p:nvPr/>
            </p:nvSpPr>
            <p:spPr bwMode="auto">
              <a:xfrm rot="4059226" flipH="1">
                <a:off x="7000110" y="5916479"/>
                <a:ext cx="370433" cy="600562"/>
              </a:xfrm>
              <a:custGeom>
                <a:avLst/>
                <a:gdLst>
                  <a:gd name="connsiteX0" fmla="*/ 0 w 370433"/>
                  <a:gd name="connsiteY0" fmla="*/ 788797 h 788797"/>
                  <a:gd name="connsiteX1" fmla="*/ 140842 w 370433"/>
                  <a:gd name="connsiteY1" fmla="*/ 0 h 788797"/>
                  <a:gd name="connsiteX2" fmla="*/ 229591 w 370433"/>
                  <a:gd name="connsiteY2" fmla="*/ 0 h 788797"/>
                  <a:gd name="connsiteX3" fmla="*/ 370433 w 370433"/>
                  <a:gd name="connsiteY3" fmla="*/ 788797 h 788797"/>
                  <a:gd name="connsiteX4" fmla="*/ 0 w 370433"/>
                  <a:gd name="connsiteY4" fmla="*/ 788797 h 788797"/>
                  <a:gd name="connsiteX0" fmla="*/ 0 w 370433"/>
                  <a:gd name="connsiteY0" fmla="*/ 791696 h 791696"/>
                  <a:gd name="connsiteX1" fmla="*/ 140842 w 370433"/>
                  <a:gd name="connsiteY1" fmla="*/ 2899 h 791696"/>
                  <a:gd name="connsiteX2" fmla="*/ 174602 w 370433"/>
                  <a:gd name="connsiteY2" fmla="*/ 0 h 791696"/>
                  <a:gd name="connsiteX3" fmla="*/ 229591 w 370433"/>
                  <a:gd name="connsiteY3" fmla="*/ 2899 h 791696"/>
                  <a:gd name="connsiteX4" fmla="*/ 370433 w 370433"/>
                  <a:gd name="connsiteY4" fmla="*/ 791696 h 791696"/>
                  <a:gd name="connsiteX5" fmla="*/ 0 w 370433"/>
                  <a:gd name="connsiteY5" fmla="*/ 791696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5" fmla="*/ 266042 w 370433"/>
                  <a:gd name="connsiteY5" fmla="*/ 91440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0" fmla="*/ 229591 w 370433"/>
                  <a:gd name="connsiteY0" fmla="*/ 0 h 788797"/>
                  <a:gd name="connsiteX1" fmla="*/ 370433 w 370433"/>
                  <a:gd name="connsiteY1" fmla="*/ 788797 h 788797"/>
                  <a:gd name="connsiteX2" fmla="*/ 0 w 370433"/>
                  <a:gd name="connsiteY2" fmla="*/ 788797 h 788797"/>
                  <a:gd name="connsiteX3" fmla="*/ 140842 w 370433"/>
                  <a:gd name="connsiteY3" fmla="*/ 0 h 78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433" h="788797">
                    <a:moveTo>
                      <a:pt x="229591" y="0"/>
                    </a:moveTo>
                    <a:lnTo>
                      <a:pt x="370433" y="788797"/>
                    </a:lnTo>
                    <a:lnTo>
                      <a:pt x="0" y="788797"/>
                    </a:lnTo>
                    <a:lnTo>
                      <a:pt x="140842" y="0"/>
                    </a:lnTo>
                  </a:path>
                </a:pathLst>
              </a:custGeom>
              <a:pattFill prst="dotGrid">
                <a:fgClr>
                  <a:srgbClr val="CC6600"/>
                </a:fgClr>
                <a:bgClr>
                  <a:srgbClr val="FF9900"/>
                </a:bgClr>
              </a:patt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56" name="グループ化 355">
              <a:extLst>
                <a:ext uri="{FF2B5EF4-FFF2-40B4-BE49-F238E27FC236}">
                  <a16:creationId xmlns:a16="http://schemas.microsoft.com/office/drawing/2014/main" id="{443678E4-D90C-47C9-BF76-2F0F2E981DF4}"/>
                </a:ext>
              </a:extLst>
            </p:cNvPr>
            <p:cNvGrpSpPr/>
            <p:nvPr/>
          </p:nvGrpSpPr>
          <p:grpSpPr>
            <a:xfrm>
              <a:off x="4073939" y="5163726"/>
              <a:ext cx="1227401" cy="2477062"/>
              <a:chOff x="1252362" y="5163726"/>
              <a:chExt cx="1227401" cy="2477062"/>
            </a:xfrm>
          </p:grpSpPr>
          <p:grpSp>
            <p:nvGrpSpPr>
              <p:cNvPr id="370" name="グループ化 369">
                <a:extLst>
                  <a:ext uri="{FF2B5EF4-FFF2-40B4-BE49-F238E27FC236}">
                    <a16:creationId xmlns:a16="http://schemas.microsoft.com/office/drawing/2014/main" id="{34D3C680-4700-4497-BADD-7962962E92EF}"/>
                  </a:ext>
                </a:extLst>
              </p:cNvPr>
              <p:cNvGrpSpPr/>
              <p:nvPr/>
            </p:nvGrpSpPr>
            <p:grpSpPr>
              <a:xfrm rot="883975">
                <a:off x="1252362" y="6842326"/>
                <a:ext cx="493256" cy="798462"/>
                <a:chOff x="-1583693" y="5210655"/>
                <a:chExt cx="493256" cy="798462"/>
              </a:xfrm>
            </p:grpSpPr>
            <p:sp>
              <p:nvSpPr>
                <p:cNvPr id="384" name="四角形: 角を丸くする 383">
                  <a:extLst>
                    <a:ext uri="{FF2B5EF4-FFF2-40B4-BE49-F238E27FC236}">
                      <a16:creationId xmlns:a16="http://schemas.microsoft.com/office/drawing/2014/main" id="{F2771CB8-D14E-456C-B1ED-48F1EB884F2D}"/>
                    </a:ext>
                  </a:extLst>
                </p:cNvPr>
                <p:cNvSpPr/>
                <p:nvPr/>
              </p:nvSpPr>
              <p:spPr bwMode="auto">
                <a:xfrm>
                  <a:off x="-1279951" y="5210655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6DFF9BD3-7606-4DC3-B772-EF26D9FE5922}"/>
                    </a:ext>
                  </a:extLst>
                </p:cNvPr>
                <p:cNvSpPr/>
                <p:nvPr/>
              </p:nvSpPr>
              <p:spPr bwMode="auto">
                <a:xfrm>
                  <a:off x="-1583693" y="5829097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四角形: 角を丸くする 385">
                  <a:extLst>
                    <a:ext uri="{FF2B5EF4-FFF2-40B4-BE49-F238E27FC236}">
                      <a16:creationId xmlns:a16="http://schemas.microsoft.com/office/drawing/2014/main" id="{70282E82-6B6E-471F-89DD-FD0E727F4D67}"/>
                    </a:ext>
                  </a:extLst>
                </p:cNvPr>
                <p:cNvSpPr/>
                <p:nvPr/>
              </p:nvSpPr>
              <p:spPr bwMode="auto">
                <a:xfrm>
                  <a:off x="-1279951" y="5518007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1" name="グループ化 370">
                <a:extLst>
                  <a:ext uri="{FF2B5EF4-FFF2-40B4-BE49-F238E27FC236}">
                    <a16:creationId xmlns:a16="http://schemas.microsoft.com/office/drawing/2014/main" id="{66746BBE-9E9C-4C52-9117-B6ACD23F35D8}"/>
                  </a:ext>
                </a:extLst>
              </p:cNvPr>
              <p:cNvGrpSpPr/>
              <p:nvPr/>
            </p:nvGrpSpPr>
            <p:grpSpPr>
              <a:xfrm rot="19975376">
                <a:off x="1986507" y="6761662"/>
                <a:ext cx="493256" cy="821855"/>
                <a:chOff x="-1269772" y="5129378"/>
                <a:chExt cx="493256" cy="821855"/>
              </a:xfrm>
            </p:grpSpPr>
            <p:sp>
              <p:nvSpPr>
                <p:cNvPr id="381" name="四角形: 角を丸くする 380">
                  <a:extLst>
                    <a:ext uri="{FF2B5EF4-FFF2-40B4-BE49-F238E27FC236}">
                      <a16:creationId xmlns:a16="http://schemas.microsoft.com/office/drawing/2014/main" id="{AAE59491-643B-42AD-8035-060AD4595F71}"/>
                    </a:ext>
                  </a:extLst>
                </p:cNvPr>
                <p:cNvSpPr/>
                <p:nvPr/>
              </p:nvSpPr>
              <p:spPr bwMode="auto">
                <a:xfrm rot="20739458">
                  <a:off x="-1074536" y="5129378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CD40262A-77DC-4A56-9FC2-413B5F4DFCD6}"/>
                    </a:ext>
                  </a:extLst>
                </p:cNvPr>
                <p:cNvSpPr/>
                <p:nvPr/>
              </p:nvSpPr>
              <p:spPr bwMode="auto">
                <a:xfrm rot="20739458">
                  <a:off x="-1269772" y="5771213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四角形: 角を丸くする 382">
                  <a:extLst>
                    <a:ext uri="{FF2B5EF4-FFF2-40B4-BE49-F238E27FC236}">
                      <a16:creationId xmlns:a16="http://schemas.microsoft.com/office/drawing/2014/main" id="{6FF1ADF7-AA83-460A-ABFE-CA65E67A4CAB}"/>
                    </a:ext>
                  </a:extLst>
                </p:cNvPr>
                <p:cNvSpPr/>
                <p:nvPr/>
              </p:nvSpPr>
              <p:spPr bwMode="auto">
                <a:xfrm rot="20739458">
                  <a:off x="-1031159" y="5431272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EEF4F4B2-B420-4373-9E30-0E972A835698}"/>
                  </a:ext>
                </a:extLst>
              </p:cNvPr>
              <p:cNvSpPr/>
              <p:nvPr/>
            </p:nvSpPr>
            <p:spPr bwMode="auto">
              <a:xfrm>
                <a:off x="1519362" y="5699172"/>
                <a:ext cx="174625" cy="784225"/>
              </a:xfrm>
              <a:custGeom>
                <a:avLst/>
                <a:gdLst>
                  <a:gd name="connsiteX0" fmla="*/ 85725 w 174625"/>
                  <a:gd name="connsiteY0" fmla="*/ 0 h 784225"/>
                  <a:gd name="connsiteX1" fmla="*/ 3175 w 174625"/>
                  <a:gd name="connsiteY1" fmla="*/ 282575 h 784225"/>
                  <a:gd name="connsiteX2" fmla="*/ 0 w 174625"/>
                  <a:gd name="connsiteY2" fmla="*/ 784225 h 784225"/>
                  <a:gd name="connsiteX3" fmla="*/ 73025 w 174625"/>
                  <a:gd name="connsiteY3" fmla="*/ 647700 h 784225"/>
                  <a:gd name="connsiteX4" fmla="*/ 73025 w 174625"/>
                  <a:gd name="connsiteY4" fmla="*/ 298450 h 784225"/>
                  <a:gd name="connsiteX5" fmla="*/ 174625 w 174625"/>
                  <a:gd name="connsiteY5" fmla="*/ 44450 h 784225"/>
                  <a:gd name="connsiteX6" fmla="*/ 85725 w 174625"/>
                  <a:gd name="connsiteY6" fmla="*/ 0 h 784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625" h="784225">
                    <a:moveTo>
                      <a:pt x="85725" y="0"/>
                    </a:moveTo>
                    <a:lnTo>
                      <a:pt x="3175" y="282575"/>
                    </a:lnTo>
                    <a:cubicBezTo>
                      <a:pt x="2117" y="449792"/>
                      <a:pt x="1058" y="617008"/>
                      <a:pt x="0" y="784225"/>
                    </a:cubicBezTo>
                    <a:lnTo>
                      <a:pt x="73025" y="647700"/>
                    </a:lnTo>
                    <a:lnTo>
                      <a:pt x="73025" y="298450"/>
                    </a:lnTo>
                    <a:lnTo>
                      <a:pt x="174625" y="44450"/>
                    </a:lnTo>
                    <a:lnTo>
                      <a:pt x="85725" y="0"/>
                    </a:ln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3" name="台形 372">
                <a:extLst>
                  <a:ext uri="{FF2B5EF4-FFF2-40B4-BE49-F238E27FC236}">
                    <a16:creationId xmlns:a16="http://schemas.microsoft.com/office/drawing/2014/main" id="{9348D5D5-8F65-4E08-A010-D7CF1B81D441}"/>
                  </a:ext>
                </a:extLst>
              </p:cNvPr>
              <p:cNvSpPr/>
              <p:nvPr/>
            </p:nvSpPr>
            <p:spPr bwMode="auto">
              <a:xfrm rot="12274577">
                <a:off x="1588081" y="5620504"/>
                <a:ext cx="159363" cy="107818"/>
              </a:xfrm>
              <a:prstGeom prst="trapezoid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E0C3AB73-D33A-47D1-9A65-C4FBA33D4DD9}"/>
                  </a:ext>
                </a:extLst>
              </p:cNvPr>
              <p:cNvSpPr/>
              <p:nvPr/>
            </p:nvSpPr>
            <p:spPr bwMode="auto">
              <a:xfrm>
                <a:off x="1800031" y="5163726"/>
                <a:ext cx="248520" cy="346708"/>
              </a:xfrm>
              <a:custGeom>
                <a:avLst/>
                <a:gdLst>
                  <a:gd name="connsiteX0" fmla="*/ 54072 w 248520"/>
                  <a:gd name="connsiteY0" fmla="*/ 0 h 346708"/>
                  <a:gd name="connsiteX1" fmla="*/ 194449 w 248520"/>
                  <a:gd name="connsiteY1" fmla="*/ 0 h 346708"/>
                  <a:gd name="connsiteX2" fmla="*/ 248520 w 248520"/>
                  <a:gd name="connsiteY2" fmla="*/ 346708 h 346708"/>
                  <a:gd name="connsiteX3" fmla="*/ 0 w 248520"/>
                  <a:gd name="connsiteY3" fmla="*/ 346708 h 346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520" h="346708">
                    <a:moveTo>
                      <a:pt x="54072" y="0"/>
                    </a:moveTo>
                    <a:lnTo>
                      <a:pt x="194449" y="0"/>
                    </a:lnTo>
                    <a:lnTo>
                      <a:pt x="248520" y="346708"/>
                    </a:lnTo>
                    <a:lnTo>
                      <a:pt x="0" y="346708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8A349D46-1996-4AFC-9A25-84A15641BB28}"/>
                  </a:ext>
                </a:extLst>
              </p:cNvPr>
              <p:cNvSpPr/>
              <p:nvPr/>
            </p:nvSpPr>
            <p:spPr bwMode="auto">
              <a:xfrm>
                <a:off x="1579511" y="5488209"/>
                <a:ext cx="713072" cy="981625"/>
              </a:xfrm>
              <a:custGeom>
                <a:avLst/>
                <a:gdLst>
                  <a:gd name="connsiteX0" fmla="*/ 245566 w 773899"/>
                  <a:gd name="connsiteY0" fmla="*/ 0 h 981625"/>
                  <a:gd name="connsiteX1" fmla="*/ 528333 w 773899"/>
                  <a:gd name="connsiteY1" fmla="*/ 0 h 981625"/>
                  <a:gd name="connsiteX2" fmla="*/ 773899 w 773899"/>
                  <a:gd name="connsiteY2" fmla="*/ 245566 h 981625"/>
                  <a:gd name="connsiteX3" fmla="*/ 773899 w 773899"/>
                  <a:gd name="connsiteY3" fmla="*/ 981625 h 981625"/>
                  <a:gd name="connsiteX4" fmla="*/ 0 w 773899"/>
                  <a:gd name="connsiteY4" fmla="*/ 981625 h 981625"/>
                  <a:gd name="connsiteX5" fmla="*/ 0 w 773899"/>
                  <a:gd name="connsiteY5" fmla="*/ 385169 h 981625"/>
                  <a:gd name="connsiteX6" fmla="*/ 220944 w 773899"/>
                  <a:gd name="connsiteY6" fmla="*/ 2482 h 981625"/>
                  <a:gd name="connsiteX0" fmla="*/ 245566 w 773899"/>
                  <a:gd name="connsiteY0" fmla="*/ 0 h 981625"/>
                  <a:gd name="connsiteX1" fmla="*/ 528333 w 773899"/>
                  <a:gd name="connsiteY1" fmla="*/ 0 h 981625"/>
                  <a:gd name="connsiteX2" fmla="*/ 773899 w 773899"/>
                  <a:gd name="connsiteY2" fmla="*/ 245566 h 981625"/>
                  <a:gd name="connsiteX3" fmla="*/ 773899 w 773899"/>
                  <a:gd name="connsiteY3" fmla="*/ 981625 h 981625"/>
                  <a:gd name="connsiteX4" fmla="*/ 0 w 773899"/>
                  <a:gd name="connsiteY4" fmla="*/ 981625 h 981625"/>
                  <a:gd name="connsiteX5" fmla="*/ 0 w 773899"/>
                  <a:gd name="connsiteY5" fmla="*/ 499469 h 981625"/>
                  <a:gd name="connsiteX6" fmla="*/ 220944 w 773899"/>
                  <a:gd name="connsiteY6" fmla="*/ 2482 h 981625"/>
                  <a:gd name="connsiteX7" fmla="*/ 245566 w 773899"/>
                  <a:gd name="connsiteY7" fmla="*/ 0 h 981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73899" h="981625">
                    <a:moveTo>
                      <a:pt x="245566" y="0"/>
                    </a:moveTo>
                    <a:lnTo>
                      <a:pt x="528333" y="0"/>
                    </a:lnTo>
                    <a:cubicBezTo>
                      <a:pt x="663955" y="0"/>
                      <a:pt x="773899" y="109944"/>
                      <a:pt x="773899" y="245566"/>
                    </a:cubicBezTo>
                    <a:lnTo>
                      <a:pt x="773899" y="981625"/>
                    </a:lnTo>
                    <a:lnTo>
                      <a:pt x="0" y="981625"/>
                    </a:lnTo>
                    <a:lnTo>
                      <a:pt x="0" y="499469"/>
                    </a:lnTo>
                    <a:lnTo>
                      <a:pt x="220944" y="2482"/>
                    </a:lnTo>
                    <a:lnTo>
                      <a:pt x="245566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二等辺三角形 1">
                <a:extLst>
                  <a:ext uri="{FF2B5EF4-FFF2-40B4-BE49-F238E27FC236}">
                    <a16:creationId xmlns:a16="http://schemas.microsoft.com/office/drawing/2014/main" id="{ACA21676-65A4-43F7-B97B-965AC9B44C69}"/>
                  </a:ext>
                </a:extLst>
              </p:cNvPr>
              <p:cNvSpPr/>
              <p:nvPr/>
            </p:nvSpPr>
            <p:spPr bwMode="auto">
              <a:xfrm flipH="1">
                <a:off x="1603758" y="5488118"/>
                <a:ext cx="256410" cy="278129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30503 h 230503"/>
                  <a:gd name="connsiteX1" fmla="*/ 29296 w 256410"/>
                  <a:gd name="connsiteY1" fmla="*/ 0 h 230503"/>
                  <a:gd name="connsiteX2" fmla="*/ 256410 w 256410"/>
                  <a:gd name="connsiteY2" fmla="*/ 54290 h 230503"/>
                  <a:gd name="connsiteX3" fmla="*/ 0 w 256410"/>
                  <a:gd name="connsiteY3" fmla="*/ 230503 h 230503"/>
                  <a:gd name="connsiteX0" fmla="*/ 0 w 256410"/>
                  <a:gd name="connsiteY0" fmla="*/ 282891 h 282891"/>
                  <a:gd name="connsiteX1" fmla="*/ 84065 w 256410"/>
                  <a:gd name="connsiteY1" fmla="*/ 0 h 282891"/>
                  <a:gd name="connsiteX2" fmla="*/ 256410 w 256410"/>
                  <a:gd name="connsiteY2" fmla="*/ 106678 h 282891"/>
                  <a:gd name="connsiteX3" fmla="*/ 0 w 256410"/>
                  <a:gd name="connsiteY3" fmla="*/ 282891 h 282891"/>
                  <a:gd name="connsiteX0" fmla="*/ 0 w 256410"/>
                  <a:gd name="connsiteY0" fmla="*/ 278129 h 278129"/>
                  <a:gd name="connsiteX1" fmla="*/ 91208 w 256410"/>
                  <a:gd name="connsiteY1" fmla="*/ 0 h 278129"/>
                  <a:gd name="connsiteX2" fmla="*/ 256410 w 256410"/>
                  <a:gd name="connsiteY2" fmla="*/ 101916 h 278129"/>
                  <a:gd name="connsiteX3" fmla="*/ 0 w 256410"/>
                  <a:gd name="connsiteY3" fmla="*/ 278129 h 278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9">
                    <a:moveTo>
                      <a:pt x="0" y="278129"/>
                    </a:moveTo>
                    <a:lnTo>
                      <a:pt x="91208" y="0"/>
                    </a:lnTo>
                    <a:lnTo>
                      <a:pt x="256410" y="101916"/>
                    </a:lnTo>
                    <a:lnTo>
                      <a:pt x="0" y="278129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7" name="台形 376">
                <a:extLst>
                  <a:ext uri="{FF2B5EF4-FFF2-40B4-BE49-F238E27FC236}">
                    <a16:creationId xmlns:a16="http://schemas.microsoft.com/office/drawing/2014/main" id="{D6E4C760-6D40-4D3C-ABA3-E5714CFD6AF4}"/>
                  </a:ext>
                </a:extLst>
              </p:cNvPr>
              <p:cNvSpPr/>
              <p:nvPr/>
            </p:nvSpPr>
            <p:spPr bwMode="auto">
              <a:xfrm rot="10800000" flipV="1">
                <a:off x="1516842" y="6414326"/>
                <a:ext cx="844688" cy="579272"/>
              </a:xfrm>
              <a:prstGeom prst="trapezoid">
                <a:avLst>
                  <a:gd name="adj" fmla="val 12183"/>
                </a:avLst>
              </a:prstGeom>
              <a:pattFill prst="lgGrid">
                <a:fgClr>
                  <a:schemeClr val="bg1">
                    <a:lumMod val="6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正方形/長方形 377">
                <a:extLst>
                  <a:ext uri="{FF2B5EF4-FFF2-40B4-BE49-F238E27FC236}">
                    <a16:creationId xmlns:a16="http://schemas.microsoft.com/office/drawing/2014/main" id="{A1FEEF1C-9A45-4479-9743-7A41FAD15E64}"/>
                  </a:ext>
                </a:extLst>
              </p:cNvPr>
              <p:cNvSpPr/>
              <p:nvPr/>
            </p:nvSpPr>
            <p:spPr bwMode="auto">
              <a:xfrm>
                <a:off x="1578707" y="6414326"/>
                <a:ext cx="713940" cy="58270"/>
              </a:xfrm>
              <a:prstGeom prst="rect">
                <a:avLst/>
              </a:prstGeom>
              <a:pattFill prst="lgGrid">
                <a:fgClr>
                  <a:schemeClr val="bg1">
                    <a:lumMod val="6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E09DDD44-BA81-4683-8AB8-26DBD5E35D20}"/>
                  </a:ext>
                </a:extLst>
              </p:cNvPr>
              <p:cNvSpPr/>
              <p:nvPr/>
            </p:nvSpPr>
            <p:spPr bwMode="auto">
              <a:xfrm flipH="1">
                <a:off x="1757564" y="5484077"/>
                <a:ext cx="563321" cy="1055695"/>
              </a:xfrm>
              <a:custGeom>
                <a:avLst/>
                <a:gdLst>
                  <a:gd name="connsiteX0" fmla="*/ 563321 w 563321"/>
                  <a:gd name="connsiteY0" fmla="*/ 0 h 1055695"/>
                  <a:gd name="connsiteX1" fmla="*/ 222547 w 563321"/>
                  <a:gd name="connsiteY1" fmla="*/ 0 h 1055695"/>
                  <a:gd name="connsiteX2" fmla="*/ 222547 w 563321"/>
                  <a:gd name="connsiteY2" fmla="*/ 1017 h 1055695"/>
                  <a:gd name="connsiteX3" fmla="*/ 220954 w 563321"/>
                  <a:gd name="connsiteY3" fmla="*/ 1017 h 1055695"/>
                  <a:gd name="connsiteX4" fmla="*/ 0 w 563321"/>
                  <a:gd name="connsiteY4" fmla="*/ 221971 h 1055695"/>
                  <a:gd name="connsiteX5" fmla="*/ 0 w 563321"/>
                  <a:gd name="connsiteY5" fmla="*/ 1055695 h 1055695"/>
                  <a:gd name="connsiteX6" fmla="*/ 222547 w 563321"/>
                  <a:gd name="connsiteY6" fmla="*/ 1055695 h 1055695"/>
                  <a:gd name="connsiteX7" fmla="*/ 272808 w 563321"/>
                  <a:gd name="connsiteY7" fmla="*/ 1055695 h 1055695"/>
                  <a:gd name="connsiteX8" fmla="*/ 563321 w 563321"/>
                  <a:gd name="connsiteY8" fmla="*/ 1055695 h 1055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3321" h="1055695">
                    <a:moveTo>
                      <a:pt x="563321" y="0"/>
                    </a:moveTo>
                    <a:lnTo>
                      <a:pt x="222547" y="0"/>
                    </a:lnTo>
                    <a:lnTo>
                      <a:pt x="222547" y="1017"/>
                    </a:lnTo>
                    <a:lnTo>
                      <a:pt x="220954" y="1017"/>
                    </a:lnTo>
                    <a:cubicBezTo>
                      <a:pt x="98924" y="1017"/>
                      <a:pt x="0" y="99941"/>
                      <a:pt x="0" y="221971"/>
                    </a:cubicBezTo>
                    <a:lnTo>
                      <a:pt x="0" y="1055695"/>
                    </a:lnTo>
                    <a:lnTo>
                      <a:pt x="222547" y="1055695"/>
                    </a:lnTo>
                    <a:lnTo>
                      <a:pt x="272808" y="1055695"/>
                    </a:lnTo>
                    <a:lnTo>
                      <a:pt x="563321" y="1055695"/>
                    </a:lnTo>
                    <a:close/>
                  </a:path>
                </a:pathLst>
              </a:custGeom>
              <a:pattFill prst="dotGrid">
                <a:fgClr>
                  <a:srgbClr val="CC6600"/>
                </a:fgClr>
                <a:bgClr>
                  <a:srgbClr val="FF9900"/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2A591DB8-649B-4457-8460-E353BE329AF1}"/>
                  </a:ext>
                </a:extLst>
              </p:cNvPr>
              <p:cNvSpPr/>
              <p:nvPr/>
            </p:nvSpPr>
            <p:spPr bwMode="auto">
              <a:xfrm rot="5400000" flipH="1">
                <a:off x="1450930" y="5797089"/>
                <a:ext cx="769290" cy="153049"/>
              </a:xfrm>
              <a:custGeom>
                <a:avLst/>
                <a:gdLst>
                  <a:gd name="connsiteX0" fmla="*/ 769290 w 769290"/>
                  <a:gd name="connsiteY0" fmla="*/ 193989 h 193989"/>
                  <a:gd name="connsiteX1" fmla="*/ 468190 w 769290"/>
                  <a:gd name="connsiteY1" fmla="*/ 193989 h 193989"/>
                  <a:gd name="connsiteX2" fmla="*/ 468192 w 769290"/>
                  <a:gd name="connsiteY2" fmla="*/ 193988 h 193989"/>
                  <a:gd name="connsiteX3" fmla="*/ 0 w 769290"/>
                  <a:gd name="connsiteY3" fmla="*/ 193988 h 193989"/>
                  <a:gd name="connsiteX4" fmla="*/ 540192 w 769290"/>
                  <a:gd name="connsiteY4" fmla="*/ 0 h 193989"/>
                  <a:gd name="connsiteX5" fmla="*/ 582128 w 769290"/>
                  <a:gd name="connsiteY5" fmla="*/ 98617 h 193989"/>
                  <a:gd name="connsiteX6" fmla="*/ 699941 w 769290"/>
                  <a:gd name="connsiteY6" fmla="*/ 2 h 193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69290" h="193989">
                    <a:moveTo>
                      <a:pt x="769290" y="193989"/>
                    </a:moveTo>
                    <a:lnTo>
                      <a:pt x="468190" y="193989"/>
                    </a:lnTo>
                    <a:lnTo>
                      <a:pt x="468192" y="193988"/>
                    </a:lnTo>
                    <a:lnTo>
                      <a:pt x="0" y="193988"/>
                    </a:lnTo>
                    <a:lnTo>
                      <a:pt x="540192" y="0"/>
                    </a:lnTo>
                    <a:lnTo>
                      <a:pt x="582128" y="98617"/>
                    </a:lnTo>
                    <a:lnTo>
                      <a:pt x="699941" y="2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57" name="グループ化 356">
              <a:extLst>
                <a:ext uri="{FF2B5EF4-FFF2-40B4-BE49-F238E27FC236}">
                  <a16:creationId xmlns:a16="http://schemas.microsoft.com/office/drawing/2014/main" id="{EC457EBC-B404-444D-9DBC-9B3F00ED1F8F}"/>
                </a:ext>
              </a:extLst>
            </p:cNvPr>
            <p:cNvGrpSpPr/>
            <p:nvPr/>
          </p:nvGrpSpPr>
          <p:grpSpPr>
            <a:xfrm rot="19800000">
              <a:off x="3400079" y="2782907"/>
              <a:ext cx="2439998" cy="2693097"/>
              <a:chOff x="778515" y="2790575"/>
              <a:chExt cx="2439998" cy="2693097"/>
            </a:xfrm>
          </p:grpSpPr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8A74F15D-0EDC-4370-A712-2298BA920177}"/>
                  </a:ext>
                </a:extLst>
              </p:cNvPr>
              <p:cNvSpPr/>
              <p:nvPr/>
            </p:nvSpPr>
            <p:spPr bwMode="auto">
              <a:xfrm>
                <a:off x="778515" y="2790575"/>
                <a:ext cx="2439998" cy="2555905"/>
              </a:xfrm>
              <a:custGeom>
                <a:avLst/>
                <a:gdLst>
                  <a:gd name="connsiteX0" fmla="*/ 1294223 w 2588446"/>
                  <a:gd name="connsiteY0" fmla="*/ 0 h 2647023"/>
                  <a:gd name="connsiteX1" fmla="*/ 2588446 w 2588446"/>
                  <a:gd name="connsiteY1" fmla="*/ 1258070 h 2647023"/>
                  <a:gd name="connsiteX2" fmla="*/ 2585200 w 2588446"/>
                  <a:gd name="connsiteY2" fmla="*/ 1320561 h 2647023"/>
                  <a:gd name="connsiteX3" fmla="*/ 2588446 w 2588446"/>
                  <a:gd name="connsiteY3" fmla="*/ 1383332 h 2647023"/>
                  <a:gd name="connsiteX4" fmla="*/ 1294223 w 2588446"/>
                  <a:gd name="connsiteY4" fmla="*/ 2647023 h 2647023"/>
                  <a:gd name="connsiteX5" fmla="*/ 0 w 2588446"/>
                  <a:gd name="connsiteY5" fmla="*/ 1383332 h 2647023"/>
                  <a:gd name="connsiteX6" fmla="*/ 3246 w 2588446"/>
                  <a:gd name="connsiteY6" fmla="*/ 1320561 h 2647023"/>
                  <a:gd name="connsiteX7" fmla="*/ 0 w 2588446"/>
                  <a:gd name="connsiteY7" fmla="*/ 1258070 h 2647023"/>
                  <a:gd name="connsiteX8" fmla="*/ 1294223 w 2588446"/>
                  <a:gd name="connsiteY8" fmla="*/ 0 h 2647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8446" h="2647023">
                    <a:moveTo>
                      <a:pt x="1294223" y="0"/>
                    </a:moveTo>
                    <a:cubicBezTo>
                      <a:pt x="2009003" y="0"/>
                      <a:pt x="2588446" y="563257"/>
                      <a:pt x="2588446" y="1258070"/>
                    </a:cubicBezTo>
                    <a:lnTo>
                      <a:pt x="2585200" y="1320561"/>
                    </a:lnTo>
                    <a:lnTo>
                      <a:pt x="2588446" y="1383332"/>
                    </a:lnTo>
                    <a:cubicBezTo>
                      <a:pt x="2588446" y="2081249"/>
                      <a:pt x="2009003" y="2647023"/>
                      <a:pt x="1294223" y="2647023"/>
                    </a:cubicBezTo>
                    <a:cubicBezTo>
                      <a:pt x="579443" y="2647023"/>
                      <a:pt x="0" y="2081249"/>
                      <a:pt x="0" y="1383332"/>
                    </a:cubicBezTo>
                    <a:lnTo>
                      <a:pt x="3246" y="1320561"/>
                    </a:lnTo>
                    <a:lnTo>
                      <a:pt x="0" y="1258070"/>
                    </a:lnTo>
                    <a:cubicBezTo>
                      <a:pt x="0" y="563257"/>
                      <a:pt x="579443" y="0"/>
                      <a:pt x="129422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3" name="楕円 362">
                <a:extLst>
                  <a:ext uri="{FF2B5EF4-FFF2-40B4-BE49-F238E27FC236}">
                    <a16:creationId xmlns:a16="http://schemas.microsoft.com/office/drawing/2014/main" id="{35D39BCE-0E20-4757-A4A8-D83F78B96CA9}"/>
                  </a:ext>
                </a:extLst>
              </p:cNvPr>
              <p:cNvSpPr/>
              <p:nvPr/>
            </p:nvSpPr>
            <p:spPr bwMode="auto">
              <a:xfrm>
                <a:off x="778515" y="3102711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FFC35B09-EEF8-440E-8D13-4ADDE57D0149}"/>
                  </a:ext>
                </a:extLst>
              </p:cNvPr>
              <p:cNvSpPr/>
              <p:nvPr/>
            </p:nvSpPr>
            <p:spPr bwMode="auto">
              <a:xfrm>
                <a:off x="1288637" y="2896798"/>
                <a:ext cx="750189" cy="2586874"/>
              </a:xfrm>
              <a:custGeom>
                <a:avLst/>
                <a:gdLst>
                  <a:gd name="connsiteX0" fmla="*/ 499850 w 750189"/>
                  <a:gd name="connsiteY0" fmla="*/ 0 h 2586874"/>
                  <a:gd name="connsiteX1" fmla="*/ 558949 w 750189"/>
                  <a:gd name="connsiteY1" fmla="*/ 3291 h 2586874"/>
                  <a:gd name="connsiteX2" fmla="*/ 571480 w 750189"/>
                  <a:gd name="connsiteY2" fmla="*/ 29005 h 2586874"/>
                  <a:gd name="connsiteX3" fmla="*/ 750189 w 750189"/>
                  <a:gd name="connsiteY3" fmla="*/ 951043 h 2586874"/>
                  <a:gd name="connsiteX4" fmla="*/ 104176 w 750189"/>
                  <a:gd name="connsiteY4" fmla="*/ 2514585 h 2586874"/>
                  <a:gd name="connsiteX5" fmla="*/ 0 w 750189"/>
                  <a:gd name="connsiteY5" fmla="*/ 2586874 h 2586874"/>
                  <a:gd name="connsiteX6" fmla="*/ 29165 w 750189"/>
                  <a:gd name="connsiteY6" fmla="*/ 2553548 h 2586874"/>
                  <a:gd name="connsiteX7" fmla="*/ 433994 w 750189"/>
                  <a:gd name="connsiteY7" fmla="*/ 1121484 h 2586874"/>
                  <a:gd name="connsiteX8" fmla="*/ 231287 w 750189"/>
                  <a:gd name="connsiteY8" fmla="*/ 39017 h 2586874"/>
                  <a:gd name="connsiteX9" fmla="*/ 226977 w 750189"/>
                  <a:gd name="connsiteY9" fmla="*/ 30204 h 2586874"/>
                  <a:gd name="connsiteX10" fmla="*/ 360286 w 750189"/>
                  <a:gd name="connsiteY10" fmla="*/ 7771 h 2586874"/>
                  <a:gd name="connsiteX11" fmla="*/ 499850 w 750189"/>
                  <a:gd name="connsiteY11" fmla="*/ 0 h 2586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50189" h="2586874">
                    <a:moveTo>
                      <a:pt x="499850" y="0"/>
                    </a:moveTo>
                    <a:lnTo>
                      <a:pt x="558949" y="3291"/>
                    </a:lnTo>
                    <a:lnTo>
                      <a:pt x="571480" y="29005"/>
                    </a:lnTo>
                    <a:cubicBezTo>
                      <a:pt x="684884" y="297857"/>
                      <a:pt x="750189" y="613464"/>
                      <a:pt x="750189" y="951043"/>
                    </a:cubicBezTo>
                    <a:cubicBezTo>
                      <a:pt x="750189" y="1626201"/>
                      <a:pt x="488971" y="2213471"/>
                      <a:pt x="104176" y="2514585"/>
                    </a:cubicBezTo>
                    <a:lnTo>
                      <a:pt x="0" y="2586874"/>
                    </a:lnTo>
                    <a:lnTo>
                      <a:pt x="29165" y="2553548"/>
                    </a:lnTo>
                    <a:cubicBezTo>
                      <a:pt x="273410" y="2243192"/>
                      <a:pt x="433994" y="1717609"/>
                      <a:pt x="433994" y="1121484"/>
                    </a:cubicBezTo>
                    <a:cubicBezTo>
                      <a:pt x="433994" y="711647"/>
                      <a:pt x="358093" y="335154"/>
                      <a:pt x="231287" y="39017"/>
                    </a:cubicBezTo>
                    <a:lnTo>
                      <a:pt x="226977" y="30204"/>
                    </a:lnTo>
                    <a:lnTo>
                      <a:pt x="360286" y="7771"/>
                    </a:lnTo>
                    <a:cubicBezTo>
                      <a:pt x="406173" y="2632"/>
                      <a:pt x="452733" y="0"/>
                      <a:pt x="4998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E4A271BD-5C20-46C1-A5EA-444EE3C059EF}"/>
                  </a:ext>
                </a:extLst>
              </p:cNvPr>
              <p:cNvSpPr/>
              <p:nvPr/>
            </p:nvSpPr>
            <p:spPr bwMode="auto">
              <a:xfrm flipH="1">
                <a:off x="1127801" y="3030544"/>
                <a:ext cx="593388" cy="881757"/>
              </a:xfrm>
              <a:custGeom>
                <a:avLst/>
                <a:gdLst>
                  <a:gd name="connsiteX0" fmla="*/ 364708 w 1018256"/>
                  <a:gd name="connsiteY0" fmla="*/ 0 h 1055950"/>
                  <a:gd name="connsiteX1" fmla="*/ 455854 w 1018256"/>
                  <a:gd name="connsiteY1" fmla="*/ 17612 h 1055950"/>
                  <a:gd name="connsiteX2" fmla="*/ 456602 w 1018256"/>
                  <a:gd name="connsiteY2" fmla="*/ 18063 h 1055950"/>
                  <a:gd name="connsiteX3" fmla="*/ 470668 w 1018256"/>
                  <a:gd name="connsiteY3" fmla="*/ 11365 h 1055950"/>
                  <a:gd name="connsiteX4" fmla="*/ 544170 w 1018256"/>
                  <a:gd name="connsiteY4" fmla="*/ 0 h 1055950"/>
                  <a:gd name="connsiteX5" fmla="*/ 590620 w 1018256"/>
                  <a:gd name="connsiteY5" fmla="*/ 4495 h 1055950"/>
                  <a:gd name="connsiteX6" fmla="*/ 631078 w 1018256"/>
                  <a:gd name="connsiteY6" fmla="*/ 16368 h 1055950"/>
                  <a:gd name="connsiteX7" fmla="*/ 641584 w 1018256"/>
                  <a:gd name="connsiteY7" fmla="*/ 11365 h 1055950"/>
                  <a:gd name="connsiteX8" fmla="*/ 715086 w 1018256"/>
                  <a:gd name="connsiteY8" fmla="*/ 0 h 1055950"/>
                  <a:gd name="connsiteX9" fmla="*/ 1017507 w 1018256"/>
                  <a:gd name="connsiteY9" fmla="*/ 246638 h 1055950"/>
                  <a:gd name="connsiteX10" fmla="*/ 1018256 w 1018256"/>
                  <a:gd name="connsiteY10" fmla="*/ 248754 h 1055950"/>
                  <a:gd name="connsiteX11" fmla="*/ 995552 w 1018256"/>
                  <a:gd name="connsiteY11" fmla="*/ 229852 h 1055950"/>
                  <a:gd name="connsiteX12" fmla="*/ 853591 w 1018256"/>
                  <a:gd name="connsiteY12" fmla="*/ 185890 h 1055950"/>
                  <a:gd name="connsiteX13" fmla="*/ 815610 w 1018256"/>
                  <a:gd name="connsiteY13" fmla="*/ 191763 h 1055950"/>
                  <a:gd name="connsiteX14" fmla="*/ 846591 w 1018256"/>
                  <a:gd name="connsiteY14" fmla="*/ 246638 h 1055950"/>
                  <a:gd name="connsiteX15" fmla="*/ 847340 w 1018256"/>
                  <a:gd name="connsiteY15" fmla="*/ 248754 h 1055950"/>
                  <a:gd name="connsiteX16" fmla="*/ 824636 w 1018256"/>
                  <a:gd name="connsiteY16" fmla="*/ 229852 h 1055950"/>
                  <a:gd name="connsiteX17" fmla="*/ 768133 w 1018256"/>
                  <a:gd name="connsiteY17" fmla="*/ 202949 h 1055950"/>
                  <a:gd name="connsiteX18" fmla="*/ 711631 w 1018256"/>
                  <a:gd name="connsiteY18" fmla="*/ 229851 h 1055950"/>
                  <a:gd name="connsiteX19" fmla="*/ 488883 w 1018256"/>
                  <a:gd name="connsiteY19" fmla="*/ 745297 h 1055950"/>
                  <a:gd name="connsiteX20" fmla="*/ 517544 w 1018256"/>
                  <a:gd name="connsiteY20" fmla="*/ 963044 h 1055950"/>
                  <a:gd name="connsiteX21" fmla="*/ 550421 w 1018256"/>
                  <a:gd name="connsiteY21" fmla="*/ 1055950 h 1055950"/>
                  <a:gd name="connsiteX22" fmla="*/ 511175 w 1018256"/>
                  <a:gd name="connsiteY22" fmla="*/ 1023276 h 1055950"/>
                  <a:gd name="connsiteX23" fmla="*/ 350378 w 1018256"/>
                  <a:gd name="connsiteY23" fmla="*/ 559407 h 1055950"/>
                  <a:gd name="connsiteX24" fmla="*/ 353003 w 1018256"/>
                  <a:gd name="connsiteY24" fmla="*/ 519477 h 1055950"/>
                  <a:gd name="connsiteX25" fmla="*/ 334364 w 1018256"/>
                  <a:gd name="connsiteY25" fmla="*/ 578947 h 1055950"/>
                  <a:gd name="connsiteX26" fmla="*/ 317967 w 1018256"/>
                  <a:gd name="connsiteY26" fmla="*/ 745297 h 1055950"/>
                  <a:gd name="connsiteX27" fmla="*/ 346628 w 1018256"/>
                  <a:gd name="connsiteY27" fmla="*/ 963044 h 1055950"/>
                  <a:gd name="connsiteX28" fmla="*/ 379505 w 1018256"/>
                  <a:gd name="connsiteY28" fmla="*/ 1055950 h 1055950"/>
                  <a:gd name="connsiteX29" fmla="*/ 340259 w 1018256"/>
                  <a:gd name="connsiteY29" fmla="*/ 1023276 h 1055950"/>
                  <a:gd name="connsiteX30" fmla="*/ 179462 w 1018256"/>
                  <a:gd name="connsiteY30" fmla="*/ 559407 h 1055950"/>
                  <a:gd name="connsiteX31" fmla="*/ 184838 w 1018256"/>
                  <a:gd name="connsiteY31" fmla="*/ 477611 h 1055950"/>
                  <a:gd name="connsiteX32" fmla="*/ 167166 w 1018256"/>
                  <a:gd name="connsiteY32" fmla="*/ 527551 h 1055950"/>
                  <a:gd name="connsiteX33" fmla="*/ 138505 w 1018256"/>
                  <a:gd name="connsiteY33" fmla="*/ 745297 h 1055950"/>
                  <a:gd name="connsiteX34" fmla="*/ 167166 w 1018256"/>
                  <a:gd name="connsiteY34" fmla="*/ 963044 h 1055950"/>
                  <a:gd name="connsiteX35" fmla="*/ 200043 w 1018256"/>
                  <a:gd name="connsiteY35" fmla="*/ 1055950 h 1055950"/>
                  <a:gd name="connsiteX36" fmla="*/ 160797 w 1018256"/>
                  <a:gd name="connsiteY36" fmla="*/ 1023276 h 1055950"/>
                  <a:gd name="connsiteX37" fmla="*/ 0 w 1018256"/>
                  <a:gd name="connsiteY37" fmla="*/ 559407 h 1055950"/>
                  <a:gd name="connsiteX38" fmla="*/ 364708 w 1018256"/>
                  <a:gd name="connsiteY38" fmla="*/ 0 h 105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18256" h="1055950">
                    <a:moveTo>
                      <a:pt x="364708" y="0"/>
                    </a:moveTo>
                    <a:cubicBezTo>
                      <a:pt x="396180" y="0"/>
                      <a:pt x="426721" y="6115"/>
                      <a:pt x="455854" y="17612"/>
                    </a:cubicBezTo>
                    <a:lnTo>
                      <a:pt x="456602" y="18063"/>
                    </a:lnTo>
                    <a:lnTo>
                      <a:pt x="470668" y="11365"/>
                    </a:lnTo>
                    <a:cubicBezTo>
                      <a:pt x="494410" y="3913"/>
                      <a:pt x="518992" y="0"/>
                      <a:pt x="544170" y="0"/>
                    </a:cubicBezTo>
                    <a:cubicBezTo>
                      <a:pt x="559906" y="0"/>
                      <a:pt x="575409" y="1529"/>
                      <a:pt x="590620" y="4495"/>
                    </a:cubicBezTo>
                    <a:lnTo>
                      <a:pt x="631078" y="16368"/>
                    </a:lnTo>
                    <a:lnTo>
                      <a:pt x="641584" y="11365"/>
                    </a:lnTo>
                    <a:cubicBezTo>
                      <a:pt x="665326" y="3913"/>
                      <a:pt x="689908" y="0"/>
                      <a:pt x="715086" y="0"/>
                    </a:cubicBezTo>
                    <a:cubicBezTo>
                      <a:pt x="840975" y="0"/>
                      <a:pt x="951967" y="97834"/>
                      <a:pt x="1017507" y="246638"/>
                    </a:cubicBezTo>
                    <a:lnTo>
                      <a:pt x="1018256" y="248754"/>
                    </a:lnTo>
                    <a:lnTo>
                      <a:pt x="995552" y="229852"/>
                    </a:lnTo>
                    <a:cubicBezTo>
                      <a:pt x="951919" y="201544"/>
                      <a:pt x="903947" y="185890"/>
                      <a:pt x="853591" y="185890"/>
                    </a:cubicBezTo>
                    <a:lnTo>
                      <a:pt x="815610" y="191763"/>
                    </a:lnTo>
                    <a:lnTo>
                      <a:pt x="846591" y="246638"/>
                    </a:lnTo>
                    <a:lnTo>
                      <a:pt x="847340" y="248754"/>
                    </a:lnTo>
                    <a:lnTo>
                      <a:pt x="824636" y="229852"/>
                    </a:lnTo>
                    <a:lnTo>
                      <a:pt x="768133" y="202949"/>
                    </a:lnTo>
                    <a:lnTo>
                      <a:pt x="711631" y="229851"/>
                    </a:lnTo>
                    <a:cubicBezTo>
                      <a:pt x="580731" y="314774"/>
                      <a:pt x="488883" y="513583"/>
                      <a:pt x="488883" y="745297"/>
                    </a:cubicBezTo>
                    <a:cubicBezTo>
                      <a:pt x="488883" y="822535"/>
                      <a:pt x="499089" y="896117"/>
                      <a:pt x="517544" y="963044"/>
                    </a:cubicBezTo>
                    <a:lnTo>
                      <a:pt x="550421" y="1055950"/>
                    </a:lnTo>
                    <a:lnTo>
                      <a:pt x="511175" y="1023276"/>
                    </a:lnTo>
                    <a:cubicBezTo>
                      <a:pt x="414162" y="922746"/>
                      <a:pt x="350378" y="752502"/>
                      <a:pt x="350378" y="559407"/>
                    </a:cubicBezTo>
                    <a:lnTo>
                      <a:pt x="353003" y="519477"/>
                    </a:lnTo>
                    <a:lnTo>
                      <a:pt x="334364" y="578947"/>
                    </a:lnTo>
                    <a:cubicBezTo>
                      <a:pt x="323708" y="631497"/>
                      <a:pt x="317967" y="687369"/>
                      <a:pt x="317967" y="745297"/>
                    </a:cubicBezTo>
                    <a:cubicBezTo>
                      <a:pt x="317967" y="822535"/>
                      <a:pt x="328173" y="896117"/>
                      <a:pt x="346628" y="963044"/>
                    </a:cubicBezTo>
                    <a:lnTo>
                      <a:pt x="379505" y="1055950"/>
                    </a:lnTo>
                    <a:lnTo>
                      <a:pt x="340259" y="1023276"/>
                    </a:lnTo>
                    <a:cubicBezTo>
                      <a:pt x="243246" y="922746"/>
                      <a:pt x="179462" y="752502"/>
                      <a:pt x="179462" y="559407"/>
                    </a:cubicBezTo>
                    <a:lnTo>
                      <a:pt x="184838" y="477611"/>
                    </a:lnTo>
                    <a:lnTo>
                      <a:pt x="167166" y="527551"/>
                    </a:lnTo>
                    <a:cubicBezTo>
                      <a:pt x="148711" y="594477"/>
                      <a:pt x="138505" y="668059"/>
                      <a:pt x="138505" y="745297"/>
                    </a:cubicBezTo>
                    <a:cubicBezTo>
                      <a:pt x="138505" y="822535"/>
                      <a:pt x="148711" y="896117"/>
                      <a:pt x="167166" y="963044"/>
                    </a:cubicBezTo>
                    <a:lnTo>
                      <a:pt x="200043" y="1055950"/>
                    </a:lnTo>
                    <a:lnTo>
                      <a:pt x="160797" y="1023276"/>
                    </a:lnTo>
                    <a:cubicBezTo>
                      <a:pt x="63784" y="922746"/>
                      <a:pt x="0" y="752502"/>
                      <a:pt x="0" y="559407"/>
                    </a:cubicBezTo>
                    <a:cubicBezTo>
                      <a:pt x="0" y="250455"/>
                      <a:pt x="163285" y="0"/>
                      <a:pt x="36470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35571613-5EC4-427F-A19A-67C18645CD2F}"/>
                  </a:ext>
                </a:extLst>
              </p:cNvPr>
              <p:cNvSpPr/>
              <p:nvPr/>
            </p:nvSpPr>
            <p:spPr bwMode="auto">
              <a:xfrm>
                <a:off x="881468" y="4226603"/>
                <a:ext cx="397444" cy="114066"/>
              </a:xfrm>
              <a:custGeom>
                <a:avLst/>
                <a:gdLst>
                  <a:gd name="connsiteX0" fmla="*/ 317950 w 635901"/>
                  <a:gd name="connsiteY0" fmla="*/ 0 h 460685"/>
                  <a:gd name="connsiteX1" fmla="*/ 634125 w 635901"/>
                  <a:gd name="connsiteY1" fmla="*/ 215610 h 460685"/>
                  <a:gd name="connsiteX2" fmla="*/ 635901 w 635901"/>
                  <a:gd name="connsiteY2" fmla="*/ 230343 h 460685"/>
                  <a:gd name="connsiteX3" fmla="*/ 634125 w 635901"/>
                  <a:gd name="connsiteY3" fmla="*/ 245075 h 460685"/>
                  <a:gd name="connsiteX4" fmla="*/ 317950 w 635901"/>
                  <a:gd name="connsiteY4" fmla="*/ 460685 h 460685"/>
                  <a:gd name="connsiteX5" fmla="*/ 1775 w 635901"/>
                  <a:gd name="connsiteY5" fmla="*/ 245075 h 460685"/>
                  <a:gd name="connsiteX6" fmla="*/ 0 w 635901"/>
                  <a:gd name="connsiteY6" fmla="*/ 230343 h 460685"/>
                  <a:gd name="connsiteX7" fmla="*/ 1775 w 635901"/>
                  <a:gd name="connsiteY7" fmla="*/ 215610 h 460685"/>
                  <a:gd name="connsiteX8" fmla="*/ 317950 w 635901"/>
                  <a:gd name="connsiteY8" fmla="*/ 0 h 460685"/>
                  <a:gd name="connsiteX0" fmla="*/ 317950 w 635901"/>
                  <a:gd name="connsiteY0" fmla="*/ 0 h 460685"/>
                  <a:gd name="connsiteX1" fmla="*/ 634125 w 635901"/>
                  <a:gd name="connsiteY1" fmla="*/ 215610 h 460685"/>
                  <a:gd name="connsiteX2" fmla="*/ 635901 w 635901"/>
                  <a:gd name="connsiteY2" fmla="*/ 230343 h 460685"/>
                  <a:gd name="connsiteX3" fmla="*/ 634125 w 635901"/>
                  <a:gd name="connsiteY3" fmla="*/ 245075 h 460685"/>
                  <a:gd name="connsiteX4" fmla="*/ 317950 w 635901"/>
                  <a:gd name="connsiteY4" fmla="*/ 460685 h 460685"/>
                  <a:gd name="connsiteX5" fmla="*/ 1775 w 635901"/>
                  <a:gd name="connsiteY5" fmla="*/ 245075 h 460685"/>
                  <a:gd name="connsiteX6" fmla="*/ 0 w 635901"/>
                  <a:gd name="connsiteY6" fmla="*/ 230343 h 460685"/>
                  <a:gd name="connsiteX7" fmla="*/ 317950 w 635901"/>
                  <a:gd name="connsiteY7" fmla="*/ 0 h 460685"/>
                  <a:gd name="connsiteX0" fmla="*/ 316175 w 634126"/>
                  <a:gd name="connsiteY0" fmla="*/ 0 h 460685"/>
                  <a:gd name="connsiteX1" fmla="*/ 632350 w 634126"/>
                  <a:gd name="connsiteY1" fmla="*/ 215610 h 460685"/>
                  <a:gd name="connsiteX2" fmla="*/ 634126 w 634126"/>
                  <a:gd name="connsiteY2" fmla="*/ 230343 h 460685"/>
                  <a:gd name="connsiteX3" fmla="*/ 632350 w 634126"/>
                  <a:gd name="connsiteY3" fmla="*/ 245075 h 460685"/>
                  <a:gd name="connsiteX4" fmla="*/ 316175 w 634126"/>
                  <a:gd name="connsiteY4" fmla="*/ 460685 h 460685"/>
                  <a:gd name="connsiteX5" fmla="*/ 0 w 634126"/>
                  <a:gd name="connsiteY5" fmla="*/ 245075 h 460685"/>
                  <a:gd name="connsiteX6" fmla="*/ 316175 w 634126"/>
                  <a:gd name="connsiteY6" fmla="*/ 0 h 460685"/>
                  <a:gd name="connsiteX0" fmla="*/ 39523 w 357474"/>
                  <a:gd name="connsiteY0" fmla="*/ 0 h 460685"/>
                  <a:gd name="connsiteX1" fmla="*/ 355698 w 357474"/>
                  <a:gd name="connsiteY1" fmla="*/ 215610 h 460685"/>
                  <a:gd name="connsiteX2" fmla="*/ 357474 w 357474"/>
                  <a:gd name="connsiteY2" fmla="*/ 230343 h 460685"/>
                  <a:gd name="connsiteX3" fmla="*/ 355698 w 357474"/>
                  <a:gd name="connsiteY3" fmla="*/ 245075 h 460685"/>
                  <a:gd name="connsiteX4" fmla="*/ 39523 w 357474"/>
                  <a:gd name="connsiteY4" fmla="*/ 460685 h 460685"/>
                  <a:gd name="connsiteX5" fmla="*/ 39523 w 357474"/>
                  <a:gd name="connsiteY5" fmla="*/ 0 h 460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7474" h="460685">
                    <a:moveTo>
                      <a:pt x="39523" y="0"/>
                    </a:moveTo>
                    <a:cubicBezTo>
                      <a:pt x="195483" y="0"/>
                      <a:pt x="325605" y="92562"/>
                      <a:pt x="355698" y="215610"/>
                    </a:cubicBezTo>
                    <a:lnTo>
                      <a:pt x="357474" y="230343"/>
                    </a:lnTo>
                    <a:lnTo>
                      <a:pt x="355698" y="245075"/>
                    </a:lnTo>
                    <a:cubicBezTo>
                      <a:pt x="325605" y="368123"/>
                      <a:pt x="195483" y="460685"/>
                      <a:pt x="39523" y="460685"/>
                    </a:cubicBezTo>
                    <a:cubicBezTo>
                      <a:pt x="-13173" y="419839"/>
                      <a:pt x="-13173" y="40846"/>
                      <a:pt x="3952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624B8D75-CF0A-4BDB-9590-41FE49ABC5EE}"/>
                  </a:ext>
                </a:extLst>
              </p:cNvPr>
              <p:cNvSpPr/>
              <p:nvPr/>
            </p:nvSpPr>
            <p:spPr bwMode="auto">
              <a:xfrm>
                <a:off x="1623543" y="2834297"/>
                <a:ext cx="1520747" cy="2555905"/>
              </a:xfrm>
              <a:custGeom>
                <a:avLst/>
                <a:gdLst>
                  <a:gd name="connsiteX0" fmla="*/ 300748 w 1520747"/>
                  <a:gd name="connsiteY0" fmla="*/ 0 h 2555905"/>
                  <a:gd name="connsiteX1" fmla="*/ 1520747 w 1520747"/>
                  <a:gd name="connsiteY1" fmla="*/ 1214764 h 2555905"/>
                  <a:gd name="connsiteX2" fmla="*/ 1517687 w 1520747"/>
                  <a:gd name="connsiteY2" fmla="*/ 1275104 h 2555905"/>
                  <a:gd name="connsiteX3" fmla="*/ 1520747 w 1520747"/>
                  <a:gd name="connsiteY3" fmla="*/ 1335714 h 2555905"/>
                  <a:gd name="connsiteX4" fmla="*/ 300748 w 1520747"/>
                  <a:gd name="connsiteY4" fmla="*/ 2555905 h 2555905"/>
                  <a:gd name="connsiteX5" fmla="*/ 54876 w 1520747"/>
                  <a:gd name="connsiteY5" fmla="*/ 2531115 h 2555905"/>
                  <a:gd name="connsiteX6" fmla="*/ 0 w 1520747"/>
                  <a:gd name="connsiteY6" fmla="*/ 2517003 h 2555905"/>
                  <a:gd name="connsiteX7" fmla="*/ 47223 w 1520747"/>
                  <a:gd name="connsiteY7" fmla="*/ 2438759 h 2555905"/>
                  <a:gd name="connsiteX8" fmla="*/ 325811 w 1520747"/>
                  <a:gd name="connsiteY8" fmla="*/ 1270129 h 2555905"/>
                  <a:gd name="connsiteX9" fmla="*/ 322751 w 1520747"/>
                  <a:gd name="connsiteY9" fmla="*/ 1178871 h 2555905"/>
                  <a:gd name="connsiteX10" fmla="*/ 325811 w 1520747"/>
                  <a:gd name="connsiteY10" fmla="*/ 1088019 h 2555905"/>
                  <a:gd name="connsiteX11" fmla="*/ 117455 w 1520747"/>
                  <a:gd name="connsiteY11" fmla="*/ 65391 h 2555905"/>
                  <a:gd name="connsiteX12" fmla="*/ 94170 w 1520747"/>
                  <a:gd name="connsiteY12" fmla="*/ 18709 h 2555905"/>
                  <a:gd name="connsiteX13" fmla="*/ 176010 w 1520747"/>
                  <a:gd name="connsiteY13" fmla="*/ 6272 h 2555905"/>
                  <a:gd name="connsiteX14" fmla="*/ 300748 w 1520747"/>
                  <a:gd name="connsiteY14" fmla="*/ 0 h 2555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20747" h="2555905">
                    <a:moveTo>
                      <a:pt x="300748" y="0"/>
                    </a:moveTo>
                    <a:cubicBezTo>
                      <a:pt x="974535" y="0"/>
                      <a:pt x="1520747" y="543868"/>
                      <a:pt x="1520747" y="1214764"/>
                    </a:cubicBezTo>
                    <a:lnTo>
                      <a:pt x="1517687" y="1275104"/>
                    </a:lnTo>
                    <a:lnTo>
                      <a:pt x="1520747" y="1335714"/>
                    </a:lnTo>
                    <a:cubicBezTo>
                      <a:pt x="1520747" y="2009607"/>
                      <a:pt x="974535" y="2555905"/>
                      <a:pt x="300748" y="2555905"/>
                    </a:cubicBezTo>
                    <a:cubicBezTo>
                      <a:pt x="216525" y="2555905"/>
                      <a:pt x="134295" y="2547369"/>
                      <a:pt x="54876" y="2531115"/>
                    </a:cubicBezTo>
                    <a:lnTo>
                      <a:pt x="0" y="2517003"/>
                    </a:lnTo>
                    <a:lnTo>
                      <a:pt x="47223" y="2438759"/>
                    </a:lnTo>
                    <a:cubicBezTo>
                      <a:pt x="221263" y="2121183"/>
                      <a:pt x="325811" y="1714042"/>
                      <a:pt x="325811" y="1270129"/>
                    </a:cubicBezTo>
                    <a:lnTo>
                      <a:pt x="322751" y="1178871"/>
                    </a:lnTo>
                    <a:lnTo>
                      <a:pt x="325811" y="1088019"/>
                    </a:lnTo>
                    <a:cubicBezTo>
                      <a:pt x="325811" y="709215"/>
                      <a:pt x="249000" y="357306"/>
                      <a:pt x="117455" y="65391"/>
                    </a:cubicBezTo>
                    <a:lnTo>
                      <a:pt x="94170" y="18709"/>
                    </a:lnTo>
                    <a:lnTo>
                      <a:pt x="176010" y="6272"/>
                    </a:lnTo>
                    <a:cubicBezTo>
                      <a:pt x="217023" y="2125"/>
                      <a:pt x="258636" y="0"/>
                      <a:pt x="30074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B5FEEA69-B22E-4CCC-954B-A7BDC9214398}"/>
                  </a:ext>
                </a:extLst>
              </p:cNvPr>
              <p:cNvSpPr/>
              <p:nvPr/>
            </p:nvSpPr>
            <p:spPr bwMode="auto">
              <a:xfrm>
                <a:off x="881468" y="4226603"/>
                <a:ext cx="128028" cy="114066"/>
              </a:xfrm>
              <a:custGeom>
                <a:avLst/>
                <a:gdLst>
                  <a:gd name="connsiteX0" fmla="*/ 43941 w 128028"/>
                  <a:gd name="connsiteY0" fmla="*/ 0 h 443733"/>
                  <a:gd name="connsiteX1" fmla="*/ 109738 w 128028"/>
                  <a:gd name="connsiteY1" fmla="*/ 8417 h 443733"/>
                  <a:gd name="connsiteX2" fmla="*/ 122282 w 128028"/>
                  <a:gd name="connsiteY2" fmla="*/ 87851 h 443733"/>
                  <a:gd name="connsiteX3" fmla="*/ 128028 w 128028"/>
                  <a:gd name="connsiteY3" fmla="*/ 199898 h 443733"/>
                  <a:gd name="connsiteX4" fmla="*/ 105802 w 128028"/>
                  <a:gd name="connsiteY4" fmla="*/ 416307 h 443733"/>
                  <a:gd name="connsiteX5" fmla="*/ 100217 w 128028"/>
                  <a:gd name="connsiteY5" fmla="*/ 436534 h 443733"/>
                  <a:gd name="connsiteX6" fmla="*/ 43941 w 128028"/>
                  <a:gd name="connsiteY6" fmla="*/ 443733 h 443733"/>
                  <a:gd name="connsiteX7" fmla="*/ 43941 w 128028"/>
                  <a:gd name="connsiteY7" fmla="*/ 0 h 44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8028" h="443733">
                    <a:moveTo>
                      <a:pt x="43941" y="0"/>
                    </a:moveTo>
                    <a:lnTo>
                      <a:pt x="109738" y="8417"/>
                    </a:lnTo>
                    <a:lnTo>
                      <a:pt x="122282" y="87851"/>
                    </a:lnTo>
                    <a:cubicBezTo>
                      <a:pt x="126050" y="124043"/>
                      <a:pt x="128028" y="161516"/>
                      <a:pt x="128028" y="199898"/>
                    </a:cubicBezTo>
                    <a:cubicBezTo>
                      <a:pt x="128028" y="276662"/>
                      <a:pt x="120114" y="349792"/>
                      <a:pt x="105802" y="416307"/>
                    </a:cubicBezTo>
                    <a:lnTo>
                      <a:pt x="100217" y="436534"/>
                    </a:lnTo>
                    <a:lnTo>
                      <a:pt x="43941" y="443733"/>
                    </a:lnTo>
                    <a:cubicBezTo>
                      <a:pt x="-14647" y="404390"/>
                      <a:pt x="-14647" y="39343"/>
                      <a:pt x="4394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8FEC8AE3-6E8E-43E8-8133-67A0557B57A3}"/>
                  </a:ext>
                </a:extLst>
              </p:cNvPr>
              <p:cNvSpPr/>
              <p:nvPr/>
            </p:nvSpPr>
            <p:spPr bwMode="auto">
              <a:xfrm>
                <a:off x="912218" y="3875656"/>
                <a:ext cx="316599" cy="45979"/>
              </a:xfrm>
              <a:custGeom>
                <a:avLst/>
                <a:gdLst>
                  <a:gd name="connsiteX0" fmla="*/ 253265 w 506531"/>
                  <a:gd name="connsiteY0" fmla="*/ 0 h 101146"/>
                  <a:gd name="connsiteX1" fmla="*/ 502075 w 506531"/>
                  <a:gd name="connsiteY1" fmla="*/ 89208 h 101146"/>
                  <a:gd name="connsiteX2" fmla="*/ 506531 w 506531"/>
                  <a:gd name="connsiteY2" fmla="*/ 101146 h 101146"/>
                  <a:gd name="connsiteX3" fmla="*/ 440683 w 506531"/>
                  <a:gd name="connsiteY3" fmla="*/ 87678 h 101146"/>
                  <a:gd name="connsiteX4" fmla="*/ 253265 w 506531"/>
                  <a:gd name="connsiteY4" fmla="*/ 76200 h 101146"/>
                  <a:gd name="connsiteX5" fmla="*/ 65847 w 506531"/>
                  <a:gd name="connsiteY5" fmla="*/ 87678 h 101146"/>
                  <a:gd name="connsiteX6" fmla="*/ 0 w 506531"/>
                  <a:gd name="connsiteY6" fmla="*/ 101146 h 101146"/>
                  <a:gd name="connsiteX7" fmla="*/ 4456 w 506531"/>
                  <a:gd name="connsiteY7" fmla="*/ 89208 h 101146"/>
                  <a:gd name="connsiteX8" fmla="*/ 253265 w 506531"/>
                  <a:gd name="connsiteY8" fmla="*/ 0 h 101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531" h="101146">
                    <a:moveTo>
                      <a:pt x="253265" y="0"/>
                    </a:moveTo>
                    <a:cubicBezTo>
                      <a:pt x="365115" y="0"/>
                      <a:pt x="461082" y="36784"/>
                      <a:pt x="502075" y="89208"/>
                    </a:cubicBezTo>
                    <a:lnTo>
                      <a:pt x="506531" y="101146"/>
                    </a:lnTo>
                    <a:lnTo>
                      <a:pt x="440683" y="87678"/>
                    </a:lnTo>
                    <a:cubicBezTo>
                      <a:pt x="383078" y="80287"/>
                      <a:pt x="319745" y="76200"/>
                      <a:pt x="253265" y="76200"/>
                    </a:cubicBezTo>
                    <a:cubicBezTo>
                      <a:pt x="186785" y="76200"/>
                      <a:pt x="123452" y="80287"/>
                      <a:pt x="65847" y="87678"/>
                    </a:cubicBezTo>
                    <a:lnTo>
                      <a:pt x="0" y="101146"/>
                    </a:lnTo>
                    <a:lnTo>
                      <a:pt x="4456" y="89208"/>
                    </a:lnTo>
                    <a:cubicBezTo>
                      <a:pt x="45449" y="36784"/>
                      <a:pt x="141416" y="0"/>
                      <a:pt x="2532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58" name="グループ化 357">
              <a:extLst>
                <a:ext uri="{FF2B5EF4-FFF2-40B4-BE49-F238E27FC236}">
                  <a16:creationId xmlns:a16="http://schemas.microsoft.com/office/drawing/2014/main" id="{EC618744-4099-40C9-8FB0-7C93DADA6A48}"/>
                </a:ext>
              </a:extLst>
            </p:cNvPr>
            <p:cNvGrpSpPr/>
            <p:nvPr/>
          </p:nvGrpSpPr>
          <p:grpSpPr>
            <a:xfrm rot="572275">
              <a:off x="3474666" y="5319245"/>
              <a:ext cx="1457453" cy="421719"/>
              <a:chOff x="6157572" y="5553592"/>
              <a:chExt cx="1457453" cy="421719"/>
            </a:xfrm>
          </p:grpSpPr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E58DAF1E-8D0D-4E07-824E-AC67CCCCB901}"/>
                  </a:ext>
                </a:extLst>
              </p:cNvPr>
              <p:cNvSpPr/>
              <p:nvPr/>
            </p:nvSpPr>
            <p:spPr bwMode="auto">
              <a:xfrm rot="14273857" flipV="1">
                <a:off x="6349519" y="5361645"/>
                <a:ext cx="421719" cy="805613"/>
              </a:xfrm>
              <a:custGeom>
                <a:avLst/>
                <a:gdLst>
                  <a:gd name="connsiteX0" fmla="*/ 52908 w 421719"/>
                  <a:gd name="connsiteY0" fmla="*/ 0 h 1082805"/>
                  <a:gd name="connsiteX1" fmla="*/ 225192 w 421719"/>
                  <a:gd name="connsiteY1" fmla="*/ 0 h 1082805"/>
                  <a:gd name="connsiteX2" fmla="*/ 225192 w 421719"/>
                  <a:gd name="connsiteY2" fmla="*/ 277192 h 1082805"/>
                  <a:gd name="connsiteX3" fmla="*/ 248956 w 421719"/>
                  <a:gd name="connsiteY3" fmla="*/ 288743 h 1082805"/>
                  <a:gd name="connsiteX4" fmla="*/ 406671 w 421719"/>
                  <a:gd name="connsiteY4" fmla="*/ 588582 h 1082805"/>
                  <a:gd name="connsiteX5" fmla="*/ 411554 w 421719"/>
                  <a:gd name="connsiteY5" fmla="*/ 621954 h 1082805"/>
                  <a:gd name="connsiteX6" fmla="*/ 416957 w 421719"/>
                  <a:gd name="connsiteY6" fmla="*/ 629968 h 1082805"/>
                  <a:gd name="connsiteX7" fmla="*/ 421538 w 421719"/>
                  <a:gd name="connsiteY7" fmla="*/ 652657 h 1082805"/>
                  <a:gd name="connsiteX8" fmla="*/ 421538 w 421719"/>
                  <a:gd name="connsiteY8" fmla="*/ 690184 h 1082805"/>
                  <a:gd name="connsiteX9" fmla="*/ 421719 w 421719"/>
                  <a:gd name="connsiteY9" fmla="*/ 691421 h 1082805"/>
                  <a:gd name="connsiteX10" fmla="*/ 421538 w 421719"/>
                  <a:gd name="connsiteY10" fmla="*/ 714323 h 1082805"/>
                  <a:gd name="connsiteX11" fmla="*/ 421538 w 421719"/>
                  <a:gd name="connsiteY11" fmla="*/ 849033 h 1082805"/>
                  <a:gd name="connsiteX12" fmla="*/ 419698 w 421719"/>
                  <a:gd name="connsiteY12" fmla="*/ 858149 h 1082805"/>
                  <a:gd name="connsiteX13" fmla="*/ 419941 w 421719"/>
                  <a:gd name="connsiteY13" fmla="*/ 861644 h 1082805"/>
                  <a:gd name="connsiteX14" fmla="*/ 417566 w 421719"/>
                  <a:gd name="connsiteY14" fmla="*/ 868709 h 1082805"/>
                  <a:gd name="connsiteX15" fmla="*/ 416957 w 421719"/>
                  <a:gd name="connsiteY15" fmla="*/ 871722 h 1082805"/>
                  <a:gd name="connsiteX16" fmla="*/ 416150 w 421719"/>
                  <a:gd name="connsiteY16" fmla="*/ 872920 h 1082805"/>
                  <a:gd name="connsiteX17" fmla="*/ 412564 w 421719"/>
                  <a:gd name="connsiteY17" fmla="*/ 883584 h 1082805"/>
                  <a:gd name="connsiteX18" fmla="*/ 314376 w 421719"/>
                  <a:gd name="connsiteY18" fmla="*/ 1053650 h 1082805"/>
                  <a:gd name="connsiteX19" fmla="*/ 234750 w 421719"/>
                  <a:gd name="connsiteY19" fmla="*/ 1074986 h 1082805"/>
                  <a:gd name="connsiteX20" fmla="*/ 213414 w 421719"/>
                  <a:gd name="connsiteY20" fmla="*/ 995360 h 1082805"/>
                  <a:gd name="connsiteX21" fmla="*/ 304958 w 421719"/>
                  <a:gd name="connsiteY21" fmla="*/ 836802 h 1082805"/>
                  <a:gd name="connsiteX22" fmla="*/ 304958 w 421719"/>
                  <a:gd name="connsiteY22" fmla="*/ 782743 h 1082805"/>
                  <a:gd name="connsiteX23" fmla="*/ 288659 w 421719"/>
                  <a:gd name="connsiteY23" fmla="*/ 790282 h 1082805"/>
                  <a:gd name="connsiteX24" fmla="*/ 246784 w 421719"/>
                  <a:gd name="connsiteY24" fmla="*/ 774894 h 1082805"/>
                  <a:gd name="connsiteX25" fmla="*/ 174508 w 421719"/>
                  <a:gd name="connsiteY25" fmla="*/ 708253 h 1082805"/>
                  <a:gd name="connsiteX26" fmla="*/ 173544 w 421719"/>
                  <a:gd name="connsiteY26" fmla="*/ 708707 h 1082805"/>
                  <a:gd name="connsiteX27" fmla="*/ 138565 w 421719"/>
                  <a:gd name="connsiteY27" fmla="*/ 839249 h 1082805"/>
                  <a:gd name="connsiteX28" fmla="*/ 52251 w 421719"/>
                  <a:gd name="connsiteY28" fmla="*/ 889082 h 1082805"/>
                  <a:gd name="connsiteX29" fmla="*/ 2418 w 421719"/>
                  <a:gd name="connsiteY29" fmla="*/ 802768 h 1082805"/>
                  <a:gd name="connsiteX30" fmla="*/ 66144 w 421719"/>
                  <a:gd name="connsiteY30" fmla="*/ 564940 h 1082805"/>
                  <a:gd name="connsiteX31" fmla="*/ 39040 w 421719"/>
                  <a:gd name="connsiteY31" fmla="*/ 456329 h 1082805"/>
                  <a:gd name="connsiteX32" fmla="*/ 26837 w 421719"/>
                  <a:gd name="connsiteY32" fmla="*/ 301838 h 1082805"/>
                  <a:gd name="connsiteX33" fmla="*/ 52908 w 421719"/>
                  <a:gd name="connsiteY33" fmla="*/ 277552 h 1082805"/>
                  <a:gd name="connsiteX0" fmla="*/ 52908 w 421719"/>
                  <a:gd name="connsiteY0" fmla="*/ 0 h 1082805"/>
                  <a:gd name="connsiteX1" fmla="*/ 225192 w 421719"/>
                  <a:gd name="connsiteY1" fmla="*/ 277192 h 1082805"/>
                  <a:gd name="connsiteX2" fmla="*/ 248956 w 421719"/>
                  <a:gd name="connsiteY2" fmla="*/ 288743 h 1082805"/>
                  <a:gd name="connsiteX3" fmla="*/ 406671 w 421719"/>
                  <a:gd name="connsiteY3" fmla="*/ 588582 h 1082805"/>
                  <a:gd name="connsiteX4" fmla="*/ 411554 w 421719"/>
                  <a:gd name="connsiteY4" fmla="*/ 621954 h 1082805"/>
                  <a:gd name="connsiteX5" fmla="*/ 416957 w 421719"/>
                  <a:gd name="connsiteY5" fmla="*/ 629968 h 1082805"/>
                  <a:gd name="connsiteX6" fmla="*/ 421538 w 421719"/>
                  <a:gd name="connsiteY6" fmla="*/ 652657 h 1082805"/>
                  <a:gd name="connsiteX7" fmla="*/ 421538 w 421719"/>
                  <a:gd name="connsiteY7" fmla="*/ 690184 h 1082805"/>
                  <a:gd name="connsiteX8" fmla="*/ 421719 w 421719"/>
                  <a:gd name="connsiteY8" fmla="*/ 691421 h 1082805"/>
                  <a:gd name="connsiteX9" fmla="*/ 421538 w 421719"/>
                  <a:gd name="connsiteY9" fmla="*/ 714323 h 1082805"/>
                  <a:gd name="connsiteX10" fmla="*/ 421538 w 421719"/>
                  <a:gd name="connsiteY10" fmla="*/ 849033 h 1082805"/>
                  <a:gd name="connsiteX11" fmla="*/ 419698 w 421719"/>
                  <a:gd name="connsiteY11" fmla="*/ 858149 h 1082805"/>
                  <a:gd name="connsiteX12" fmla="*/ 419941 w 421719"/>
                  <a:gd name="connsiteY12" fmla="*/ 861644 h 1082805"/>
                  <a:gd name="connsiteX13" fmla="*/ 417566 w 421719"/>
                  <a:gd name="connsiteY13" fmla="*/ 868709 h 1082805"/>
                  <a:gd name="connsiteX14" fmla="*/ 416957 w 421719"/>
                  <a:gd name="connsiteY14" fmla="*/ 871722 h 1082805"/>
                  <a:gd name="connsiteX15" fmla="*/ 416150 w 421719"/>
                  <a:gd name="connsiteY15" fmla="*/ 872920 h 1082805"/>
                  <a:gd name="connsiteX16" fmla="*/ 412564 w 421719"/>
                  <a:gd name="connsiteY16" fmla="*/ 883584 h 1082805"/>
                  <a:gd name="connsiteX17" fmla="*/ 314376 w 421719"/>
                  <a:gd name="connsiteY17" fmla="*/ 1053650 h 1082805"/>
                  <a:gd name="connsiteX18" fmla="*/ 234750 w 421719"/>
                  <a:gd name="connsiteY18" fmla="*/ 1074986 h 1082805"/>
                  <a:gd name="connsiteX19" fmla="*/ 213414 w 421719"/>
                  <a:gd name="connsiteY19" fmla="*/ 995360 h 1082805"/>
                  <a:gd name="connsiteX20" fmla="*/ 304958 w 421719"/>
                  <a:gd name="connsiteY20" fmla="*/ 836802 h 1082805"/>
                  <a:gd name="connsiteX21" fmla="*/ 304958 w 421719"/>
                  <a:gd name="connsiteY21" fmla="*/ 782743 h 1082805"/>
                  <a:gd name="connsiteX22" fmla="*/ 288659 w 421719"/>
                  <a:gd name="connsiteY22" fmla="*/ 790282 h 1082805"/>
                  <a:gd name="connsiteX23" fmla="*/ 246784 w 421719"/>
                  <a:gd name="connsiteY23" fmla="*/ 774894 h 1082805"/>
                  <a:gd name="connsiteX24" fmla="*/ 174508 w 421719"/>
                  <a:gd name="connsiteY24" fmla="*/ 708253 h 1082805"/>
                  <a:gd name="connsiteX25" fmla="*/ 173544 w 421719"/>
                  <a:gd name="connsiteY25" fmla="*/ 708707 h 1082805"/>
                  <a:gd name="connsiteX26" fmla="*/ 138565 w 421719"/>
                  <a:gd name="connsiteY26" fmla="*/ 839249 h 1082805"/>
                  <a:gd name="connsiteX27" fmla="*/ 52251 w 421719"/>
                  <a:gd name="connsiteY27" fmla="*/ 889082 h 1082805"/>
                  <a:gd name="connsiteX28" fmla="*/ 2418 w 421719"/>
                  <a:gd name="connsiteY28" fmla="*/ 802768 h 1082805"/>
                  <a:gd name="connsiteX29" fmla="*/ 66144 w 421719"/>
                  <a:gd name="connsiteY29" fmla="*/ 564940 h 1082805"/>
                  <a:gd name="connsiteX30" fmla="*/ 39040 w 421719"/>
                  <a:gd name="connsiteY30" fmla="*/ 456329 h 1082805"/>
                  <a:gd name="connsiteX31" fmla="*/ 26837 w 421719"/>
                  <a:gd name="connsiteY31" fmla="*/ 301838 h 1082805"/>
                  <a:gd name="connsiteX32" fmla="*/ 52908 w 421719"/>
                  <a:gd name="connsiteY32" fmla="*/ 277552 h 1082805"/>
                  <a:gd name="connsiteX33" fmla="*/ 52908 w 421719"/>
                  <a:gd name="connsiteY33" fmla="*/ 0 h 1082805"/>
                  <a:gd name="connsiteX0" fmla="*/ 52908 w 421719"/>
                  <a:gd name="connsiteY0" fmla="*/ 360 h 805613"/>
                  <a:gd name="connsiteX1" fmla="*/ 225192 w 421719"/>
                  <a:gd name="connsiteY1" fmla="*/ 0 h 805613"/>
                  <a:gd name="connsiteX2" fmla="*/ 248956 w 421719"/>
                  <a:gd name="connsiteY2" fmla="*/ 11551 h 805613"/>
                  <a:gd name="connsiteX3" fmla="*/ 406671 w 421719"/>
                  <a:gd name="connsiteY3" fmla="*/ 311390 h 805613"/>
                  <a:gd name="connsiteX4" fmla="*/ 411554 w 421719"/>
                  <a:gd name="connsiteY4" fmla="*/ 344762 h 805613"/>
                  <a:gd name="connsiteX5" fmla="*/ 416957 w 421719"/>
                  <a:gd name="connsiteY5" fmla="*/ 352776 h 805613"/>
                  <a:gd name="connsiteX6" fmla="*/ 421538 w 421719"/>
                  <a:gd name="connsiteY6" fmla="*/ 375465 h 805613"/>
                  <a:gd name="connsiteX7" fmla="*/ 421538 w 421719"/>
                  <a:gd name="connsiteY7" fmla="*/ 412992 h 805613"/>
                  <a:gd name="connsiteX8" fmla="*/ 421719 w 421719"/>
                  <a:gd name="connsiteY8" fmla="*/ 414229 h 805613"/>
                  <a:gd name="connsiteX9" fmla="*/ 421538 w 421719"/>
                  <a:gd name="connsiteY9" fmla="*/ 437131 h 805613"/>
                  <a:gd name="connsiteX10" fmla="*/ 421538 w 421719"/>
                  <a:gd name="connsiteY10" fmla="*/ 571841 h 805613"/>
                  <a:gd name="connsiteX11" fmla="*/ 419698 w 421719"/>
                  <a:gd name="connsiteY11" fmla="*/ 580957 h 805613"/>
                  <a:gd name="connsiteX12" fmla="*/ 419941 w 421719"/>
                  <a:gd name="connsiteY12" fmla="*/ 584452 h 805613"/>
                  <a:gd name="connsiteX13" fmla="*/ 417566 w 421719"/>
                  <a:gd name="connsiteY13" fmla="*/ 591517 h 805613"/>
                  <a:gd name="connsiteX14" fmla="*/ 416957 w 421719"/>
                  <a:gd name="connsiteY14" fmla="*/ 594530 h 805613"/>
                  <a:gd name="connsiteX15" fmla="*/ 416150 w 421719"/>
                  <a:gd name="connsiteY15" fmla="*/ 595728 h 805613"/>
                  <a:gd name="connsiteX16" fmla="*/ 412564 w 421719"/>
                  <a:gd name="connsiteY16" fmla="*/ 606392 h 805613"/>
                  <a:gd name="connsiteX17" fmla="*/ 314376 w 421719"/>
                  <a:gd name="connsiteY17" fmla="*/ 776458 h 805613"/>
                  <a:gd name="connsiteX18" fmla="*/ 234750 w 421719"/>
                  <a:gd name="connsiteY18" fmla="*/ 797794 h 805613"/>
                  <a:gd name="connsiteX19" fmla="*/ 213414 w 421719"/>
                  <a:gd name="connsiteY19" fmla="*/ 718168 h 805613"/>
                  <a:gd name="connsiteX20" fmla="*/ 304958 w 421719"/>
                  <a:gd name="connsiteY20" fmla="*/ 559610 h 805613"/>
                  <a:gd name="connsiteX21" fmla="*/ 304958 w 421719"/>
                  <a:gd name="connsiteY21" fmla="*/ 505551 h 805613"/>
                  <a:gd name="connsiteX22" fmla="*/ 288659 w 421719"/>
                  <a:gd name="connsiteY22" fmla="*/ 513090 h 805613"/>
                  <a:gd name="connsiteX23" fmla="*/ 246784 w 421719"/>
                  <a:gd name="connsiteY23" fmla="*/ 497702 h 805613"/>
                  <a:gd name="connsiteX24" fmla="*/ 174508 w 421719"/>
                  <a:gd name="connsiteY24" fmla="*/ 431061 h 805613"/>
                  <a:gd name="connsiteX25" fmla="*/ 173544 w 421719"/>
                  <a:gd name="connsiteY25" fmla="*/ 431515 h 805613"/>
                  <a:gd name="connsiteX26" fmla="*/ 138565 w 421719"/>
                  <a:gd name="connsiteY26" fmla="*/ 562057 h 805613"/>
                  <a:gd name="connsiteX27" fmla="*/ 52251 w 421719"/>
                  <a:gd name="connsiteY27" fmla="*/ 611890 h 805613"/>
                  <a:gd name="connsiteX28" fmla="*/ 2418 w 421719"/>
                  <a:gd name="connsiteY28" fmla="*/ 525576 h 805613"/>
                  <a:gd name="connsiteX29" fmla="*/ 66144 w 421719"/>
                  <a:gd name="connsiteY29" fmla="*/ 287748 h 805613"/>
                  <a:gd name="connsiteX30" fmla="*/ 39040 w 421719"/>
                  <a:gd name="connsiteY30" fmla="*/ 179137 h 805613"/>
                  <a:gd name="connsiteX31" fmla="*/ 26837 w 421719"/>
                  <a:gd name="connsiteY31" fmla="*/ 24646 h 805613"/>
                  <a:gd name="connsiteX32" fmla="*/ 52908 w 421719"/>
                  <a:gd name="connsiteY32" fmla="*/ 360 h 805613"/>
                  <a:gd name="connsiteX0" fmla="*/ 52908 w 421719"/>
                  <a:gd name="connsiteY0" fmla="*/ 360 h 805613"/>
                  <a:gd name="connsiteX1" fmla="*/ 225192 w 421719"/>
                  <a:gd name="connsiteY1" fmla="*/ 0 h 805613"/>
                  <a:gd name="connsiteX2" fmla="*/ 248956 w 421719"/>
                  <a:gd name="connsiteY2" fmla="*/ 11551 h 805613"/>
                  <a:gd name="connsiteX3" fmla="*/ 406671 w 421719"/>
                  <a:gd name="connsiteY3" fmla="*/ 311390 h 805613"/>
                  <a:gd name="connsiteX4" fmla="*/ 416957 w 421719"/>
                  <a:gd name="connsiteY4" fmla="*/ 352776 h 805613"/>
                  <a:gd name="connsiteX5" fmla="*/ 421538 w 421719"/>
                  <a:gd name="connsiteY5" fmla="*/ 375465 h 805613"/>
                  <a:gd name="connsiteX6" fmla="*/ 421538 w 421719"/>
                  <a:gd name="connsiteY6" fmla="*/ 412992 h 805613"/>
                  <a:gd name="connsiteX7" fmla="*/ 421719 w 421719"/>
                  <a:gd name="connsiteY7" fmla="*/ 414229 h 805613"/>
                  <a:gd name="connsiteX8" fmla="*/ 421538 w 421719"/>
                  <a:gd name="connsiteY8" fmla="*/ 437131 h 805613"/>
                  <a:gd name="connsiteX9" fmla="*/ 421538 w 421719"/>
                  <a:gd name="connsiteY9" fmla="*/ 571841 h 805613"/>
                  <a:gd name="connsiteX10" fmla="*/ 419698 w 421719"/>
                  <a:gd name="connsiteY10" fmla="*/ 580957 h 805613"/>
                  <a:gd name="connsiteX11" fmla="*/ 419941 w 421719"/>
                  <a:gd name="connsiteY11" fmla="*/ 584452 h 805613"/>
                  <a:gd name="connsiteX12" fmla="*/ 417566 w 421719"/>
                  <a:gd name="connsiteY12" fmla="*/ 591517 h 805613"/>
                  <a:gd name="connsiteX13" fmla="*/ 416957 w 421719"/>
                  <a:gd name="connsiteY13" fmla="*/ 594530 h 805613"/>
                  <a:gd name="connsiteX14" fmla="*/ 416150 w 421719"/>
                  <a:gd name="connsiteY14" fmla="*/ 595728 h 805613"/>
                  <a:gd name="connsiteX15" fmla="*/ 412564 w 421719"/>
                  <a:gd name="connsiteY15" fmla="*/ 606392 h 805613"/>
                  <a:gd name="connsiteX16" fmla="*/ 314376 w 421719"/>
                  <a:gd name="connsiteY16" fmla="*/ 776458 h 805613"/>
                  <a:gd name="connsiteX17" fmla="*/ 234750 w 421719"/>
                  <a:gd name="connsiteY17" fmla="*/ 797794 h 805613"/>
                  <a:gd name="connsiteX18" fmla="*/ 213414 w 421719"/>
                  <a:gd name="connsiteY18" fmla="*/ 718168 h 805613"/>
                  <a:gd name="connsiteX19" fmla="*/ 304958 w 421719"/>
                  <a:gd name="connsiteY19" fmla="*/ 559610 h 805613"/>
                  <a:gd name="connsiteX20" fmla="*/ 304958 w 421719"/>
                  <a:gd name="connsiteY20" fmla="*/ 505551 h 805613"/>
                  <a:gd name="connsiteX21" fmla="*/ 288659 w 421719"/>
                  <a:gd name="connsiteY21" fmla="*/ 513090 h 805613"/>
                  <a:gd name="connsiteX22" fmla="*/ 246784 w 421719"/>
                  <a:gd name="connsiteY22" fmla="*/ 497702 h 805613"/>
                  <a:gd name="connsiteX23" fmla="*/ 174508 w 421719"/>
                  <a:gd name="connsiteY23" fmla="*/ 431061 h 805613"/>
                  <a:gd name="connsiteX24" fmla="*/ 173544 w 421719"/>
                  <a:gd name="connsiteY24" fmla="*/ 431515 h 805613"/>
                  <a:gd name="connsiteX25" fmla="*/ 138565 w 421719"/>
                  <a:gd name="connsiteY25" fmla="*/ 562057 h 805613"/>
                  <a:gd name="connsiteX26" fmla="*/ 52251 w 421719"/>
                  <a:gd name="connsiteY26" fmla="*/ 611890 h 805613"/>
                  <a:gd name="connsiteX27" fmla="*/ 2418 w 421719"/>
                  <a:gd name="connsiteY27" fmla="*/ 525576 h 805613"/>
                  <a:gd name="connsiteX28" fmla="*/ 66144 w 421719"/>
                  <a:gd name="connsiteY28" fmla="*/ 287748 h 805613"/>
                  <a:gd name="connsiteX29" fmla="*/ 39040 w 421719"/>
                  <a:gd name="connsiteY29" fmla="*/ 179137 h 805613"/>
                  <a:gd name="connsiteX30" fmla="*/ 26837 w 421719"/>
                  <a:gd name="connsiteY30" fmla="*/ 24646 h 805613"/>
                  <a:gd name="connsiteX31" fmla="*/ 52908 w 421719"/>
                  <a:gd name="connsiteY31" fmla="*/ 360 h 80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21719" h="805613">
                    <a:moveTo>
                      <a:pt x="52908" y="360"/>
                    </a:moveTo>
                    <a:lnTo>
                      <a:pt x="225192" y="0"/>
                    </a:lnTo>
                    <a:lnTo>
                      <a:pt x="248956" y="11551"/>
                    </a:lnTo>
                    <a:cubicBezTo>
                      <a:pt x="332301" y="72021"/>
                      <a:pt x="382900" y="199947"/>
                      <a:pt x="406671" y="311390"/>
                    </a:cubicBezTo>
                    <a:lnTo>
                      <a:pt x="416957" y="352776"/>
                    </a:lnTo>
                    <a:cubicBezTo>
                      <a:pt x="419907" y="359750"/>
                      <a:pt x="421538" y="367417"/>
                      <a:pt x="421538" y="375465"/>
                    </a:cubicBezTo>
                    <a:lnTo>
                      <a:pt x="421538" y="412992"/>
                    </a:lnTo>
                    <a:cubicBezTo>
                      <a:pt x="421598" y="413404"/>
                      <a:pt x="421659" y="413817"/>
                      <a:pt x="421719" y="414229"/>
                    </a:cubicBezTo>
                    <a:cubicBezTo>
                      <a:pt x="421659" y="421863"/>
                      <a:pt x="421598" y="429497"/>
                      <a:pt x="421538" y="437131"/>
                    </a:cubicBezTo>
                    <a:lnTo>
                      <a:pt x="421538" y="571841"/>
                    </a:lnTo>
                    <a:lnTo>
                      <a:pt x="419698" y="580957"/>
                    </a:lnTo>
                    <a:lnTo>
                      <a:pt x="419941" y="584452"/>
                    </a:lnTo>
                    <a:lnTo>
                      <a:pt x="417566" y="591517"/>
                    </a:lnTo>
                    <a:lnTo>
                      <a:pt x="416957" y="594530"/>
                    </a:lnTo>
                    <a:lnTo>
                      <a:pt x="416150" y="595728"/>
                    </a:lnTo>
                    <a:lnTo>
                      <a:pt x="412564" y="606392"/>
                    </a:lnTo>
                    <a:lnTo>
                      <a:pt x="314376" y="776458"/>
                    </a:lnTo>
                    <a:cubicBezTo>
                      <a:pt x="298279" y="804338"/>
                      <a:pt x="262630" y="813891"/>
                      <a:pt x="234750" y="797794"/>
                    </a:cubicBezTo>
                    <a:cubicBezTo>
                      <a:pt x="206870" y="781698"/>
                      <a:pt x="197318" y="746048"/>
                      <a:pt x="213414" y="718168"/>
                    </a:cubicBezTo>
                    <a:lnTo>
                      <a:pt x="304958" y="559610"/>
                    </a:lnTo>
                    <a:lnTo>
                      <a:pt x="304958" y="505551"/>
                    </a:lnTo>
                    <a:lnTo>
                      <a:pt x="288659" y="513090"/>
                    </a:lnTo>
                    <a:cubicBezTo>
                      <a:pt x="273754" y="513695"/>
                      <a:pt x="258618" y="508613"/>
                      <a:pt x="246784" y="497702"/>
                    </a:cubicBezTo>
                    <a:lnTo>
                      <a:pt x="174508" y="431061"/>
                    </a:lnTo>
                    <a:lnTo>
                      <a:pt x="173544" y="431515"/>
                    </a:lnTo>
                    <a:lnTo>
                      <a:pt x="138565" y="562057"/>
                    </a:lnTo>
                    <a:cubicBezTo>
                      <a:pt x="128491" y="599653"/>
                      <a:pt x="89847" y="621964"/>
                      <a:pt x="52251" y="611890"/>
                    </a:cubicBezTo>
                    <a:cubicBezTo>
                      <a:pt x="14655" y="601816"/>
                      <a:pt x="-7656" y="563172"/>
                      <a:pt x="2418" y="525576"/>
                    </a:cubicBezTo>
                    <a:lnTo>
                      <a:pt x="66144" y="287748"/>
                    </a:lnTo>
                    <a:lnTo>
                      <a:pt x="39040" y="179137"/>
                    </a:lnTo>
                    <a:cubicBezTo>
                      <a:pt x="20770" y="112378"/>
                      <a:pt x="7367" y="59847"/>
                      <a:pt x="26837" y="24646"/>
                    </a:cubicBezTo>
                    <a:lnTo>
                      <a:pt x="52908" y="36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1" name="台形 229">
                <a:extLst>
                  <a:ext uri="{FF2B5EF4-FFF2-40B4-BE49-F238E27FC236}">
                    <a16:creationId xmlns:a16="http://schemas.microsoft.com/office/drawing/2014/main" id="{E8FA4767-6720-4CB5-8D0B-DCC5DE43417E}"/>
                  </a:ext>
                </a:extLst>
              </p:cNvPr>
              <p:cNvSpPr/>
              <p:nvPr/>
            </p:nvSpPr>
            <p:spPr bwMode="auto">
              <a:xfrm rot="6325104" flipH="1">
                <a:off x="7035410" y="5380847"/>
                <a:ext cx="370433" cy="788797"/>
              </a:xfrm>
              <a:custGeom>
                <a:avLst/>
                <a:gdLst>
                  <a:gd name="connsiteX0" fmla="*/ 0 w 370433"/>
                  <a:gd name="connsiteY0" fmla="*/ 788797 h 788797"/>
                  <a:gd name="connsiteX1" fmla="*/ 140842 w 370433"/>
                  <a:gd name="connsiteY1" fmla="*/ 0 h 788797"/>
                  <a:gd name="connsiteX2" fmla="*/ 229591 w 370433"/>
                  <a:gd name="connsiteY2" fmla="*/ 0 h 788797"/>
                  <a:gd name="connsiteX3" fmla="*/ 370433 w 370433"/>
                  <a:gd name="connsiteY3" fmla="*/ 788797 h 788797"/>
                  <a:gd name="connsiteX4" fmla="*/ 0 w 370433"/>
                  <a:gd name="connsiteY4" fmla="*/ 788797 h 788797"/>
                  <a:gd name="connsiteX0" fmla="*/ 0 w 370433"/>
                  <a:gd name="connsiteY0" fmla="*/ 791696 h 791696"/>
                  <a:gd name="connsiteX1" fmla="*/ 140842 w 370433"/>
                  <a:gd name="connsiteY1" fmla="*/ 2899 h 791696"/>
                  <a:gd name="connsiteX2" fmla="*/ 174602 w 370433"/>
                  <a:gd name="connsiteY2" fmla="*/ 0 h 791696"/>
                  <a:gd name="connsiteX3" fmla="*/ 229591 w 370433"/>
                  <a:gd name="connsiteY3" fmla="*/ 2899 h 791696"/>
                  <a:gd name="connsiteX4" fmla="*/ 370433 w 370433"/>
                  <a:gd name="connsiteY4" fmla="*/ 791696 h 791696"/>
                  <a:gd name="connsiteX5" fmla="*/ 0 w 370433"/>
                  <a:gd name="connsiteY5" fmla="*/ 791696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5" fmla="*/ 266042 w 370433"/>
                  <a:gd name="connsiteY5" fmla="*/ 91440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0" fmla="*/ 229591 w 370433"/>
                  <a:gd name="connsiteY0" fmla="*/ 0 h 788797"/>
                  <a:gd name="connsiteX1" fmla="*/ 370433 w 370433"/>
                  <a:gd name="connsiteY1" fmla="*/ 788797 h 788797"/>
                  <a:gd name="connsiteX2" fmla="*/ 0 w 370433"/>
                  <a:gd name="connsiteY2" fmla="*/ 788797 h 788797"/>
                  <a:gd name="connsiteX3" fmla="*/ 140842 w 370433"/>
                  <a:gd name="connsiteY3" fmla="*/ 0 h 78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433" h="788797">
                    <a:moveTo>
                      <a:pt x="229591" y="0"/>
                    </a:moveTo>
                    <a:lnTo>
                      <a:pt x="370433" y="788797"/>
                    </a:lnTo>
                    <a:lnTo>
                      <a:pt x="0" y="788797"/>
                    </a:lnTo>
                    <a:lnTo>
                      <a:pt x="140842" y="0"/>
                    </a:lnTo>
                  </a:path>
                </a:pathLst>
              </a:custGeom>
              <a:pattFill prst="dotGrid">
                <a:fgClr>
                  <a:srgbClr val="CC6600"/>
                </a:fgClr>
                <a:bgClr>
                  <a:srgbClr val="FF9900"/>
                </a:bgClr>
              </a:patt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59" name="楕円 358">
              <a:extLst>
                <a:ext uri="{FF2B5EF4-FFF2-40B4-BE49-F238E27FC236}">
                  <a16:creationId xmlns:a16="http://schemas.microsoft.com/office/drawing/2014/main" id="{2F5369A1-F54D-45CD-A610-EE7562746550}"/>
                </a:ext>
              </a:extLst>
            </p:cNvPr>
            <p:cNvSpPr/>
            <p:nvPr/>
          </p:nvSpPr>
          <p:spPr bwMode="auto">
            <a:xfrm>
              <a:off x="4156552" y="4668465"/>
              <a:ext cx="340462" cy="340462"/>
            </a:xfrm>
            <a:prstGeom prst="ellipse">
              <a:avLst/>
            </a:prstGeom>
            <a:solidFill>
              <a:srgbClr val="FF00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1" name="グループ化 390">
            <a:extLst>
              <a:ext uri="{FF2B5EF4-FFF2-40B4-BE49-F238E27FC236}">
                <a16:creationId xmlns:a16="http://schemas.microsoft.com/office/drawing/2014/main" id="{A34E08FB-1885-4D0E-A172-48AAC3AD7B20}"/>
              </a:ext>
            </a:extLst>
          </p:cNvPr>
          <p:cNvGrpSpPr/>
          <p:nvPr/>
        </p:nvGrpSpPr>
        <p:grpSpPr>
          <a:xfrm>
            <a:off x="6281181" y="2638968"/>
            <a:ext cx="1060776" cy="1723584"/>
            <a:chOff x="-2137585" y="2650876"/>
            <a:chExt cx="3014613" cy="4898245"/>
          </a:xfrm>
        </p:grpSpPr>
        <p:grpSp>
          <p:nvGrpSpPr>
            <p:cNvPr id="392" name="グループ化 391">
              <a:extLst>
                <a:ext uri="{FF2B5EF4-FFF2-40B4-BE49-F238E27FC236}">
                  <a16:creationId xmlns:a16="http://schemas.microsoft.com/office/drawing/2014/main" id="{36A99A1F-3A70-4ABA-8F22-A63BE93F78E8}"/>
                </a:ext>
              </a:extLst>
            </p:cNvPr>
            <p:cNvGrpSpPr/>
            <p:nvPr/>
          </p:nvGrpSpPr>
          <p:grpSpPr>
            <a:xfrm>
              <a:off x="-2137585" y="5549592"/>
              <a:ext cx="1713972" cy="523159"/>
              <a:chOff x="3016232" y="5725644"/>
              <a:chExt cx="1713972" cy="523159"/>
            </a:xfrm>
          </p:grpSpPr>
          <p:grpSp>
            <p:nvGrpSpPr>
              <p:cNvPr id="433" name="グループ化 432">
                <a:extLst>
                  <a:ext uri="{FF2B5EF4-FFF2-40B4-BE49-F238E27FC236}">
                    <a16:creationId xmlns:a16="http://schemas.microsoft.com/office/drawing/2014/main" id="{725739AA-C51C-4F38-BD99-5E5F971B5F9F}"/>
                  </a:ext>
                </a:extLst>
              </p:cNvPr>
              <p:cNvGrpSpPr/>
              <p:nvPr/>
            </p:nvGrpSpPr>
            <p:grpSpPr>
              <a:xfrm rot="16703461">
                <a:off x="3438526" y="5303350"/>
                <a:ext cx="470697" cy="1315285"/>
                <a:chOff x="6099522" y="2495912"/>
                <a:chExt cx="596331" cy="1666350"/>
              </a:xfrm>
            </p:grpSpPr>
            <p:sp>
              <p:nvSpPr>
                <p:cNvPr id="435" name="四角形: 角を丸くする 434">
                  <a:extLst>
                    <a:ext uri="{FF2B5EF4-FFF2-40B4-BE49-F238E27FC236}">
                      <a16:creationId xmlns:a16="http://schemas.microsoft.com/office/drawing/2014/main" id="{213DD03A-9C8C-4B79-8374-7D83A778E598}"/>
                    </a:ext>
                  </a:extLst>
                </p:cNvPr>
                <p:cNvSpPr/>
                <p:nvPr/>
              </p:nvSpPr>
              <p:spPr bwMode="auto">
                <a:xfrm flipH="1">
                  <a:off x="6442358" y="2495912"/>
                  <a:ext cx="144959" cy="1336154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6" name="フリーフォーム: 図形 435">
                  <a:extLst>
                    <a:ext uri="{FF2B5EF4-FFF2-40B4-BE49-F238E27FC236}">
                      <a16:creationId xmlns:a16="http://schemas.microsoft.com/office/drawing/2014/main" id="{3AD86B67-5BAD-4520-923D-8108DBE4DFEF}"/>
                    </a:ext>
                  </a:extLst>
                </p:cNvPr>
                <p:cNvSpPr/>
                <p:nvPr/>
              </p:nvSpPr>
              <p:spPr bwMode="auto">
                <a:xfrm flipH="1">
                  <a:off x="6099522" y="2829622"/>
                  <a:ext cx="596331" cy="1332640"/>
                </a:xfrm>
                <a:custGeom>
                  <a:avLst/>
                  <a:gdLst>
                    <a:gd name="connsiteX0" fmla="*/ 324584 w 596331"/>
                    <a:gd name="connsiteY0" fmla="*/ 0 h 1332640"/>
                    <a:gd name="connsiteX1" fmla="*/ 98282 w 596331"/>
                    <a:gd name="connsiteY1" fmla="*/ 60637 h 1332640"/>
                    <a:gd name="connsiteX2" fmla="*/ 47630 w 596331"/>
                    <a:gd name="connsiteY2" fmla="*/ 148369 h 1332640"/>
                    <a:gd name="connsiteX3" fmla="*/ 135362 w 596331"/>
                    <a:gd name="connsiteY3" fmla="*/ 199021 h 1332640"/>
                    <a:gd name="connsiteX4" fmla="*/ 298656 w 596331"/>
                    <a:gd name="connsiteY4" fmla="*/ 155267 h 1332640"/>
                    <a:gd name="connsiteX5" fmla="*/ 287145 w 596331"/>
                    <a:gd name="connsiteY5" fmla="*/ 179962 h 1332640"/>
                    <a:gd name="connsiteX6" fmla="*/ 50004 w 596331"/>
                    <a:gd name="connsiteY6" fmla="*/ 243503 h 1332640"/>
                    <a:gd name="connsiteX7" fmla="*/ 2314 w 596331"/>
                    <a:gd name="connsiteY7" fmla="*/ 326105 h 1332640"/>
                    <a:gd name="connsiteX8" fmla="*/ 84915 w 596331"/>
                    <a:gd name="connsiteY8" fmla="*/ 373795 h 1332640"/>
                    <a:gd name="connsiteX9" fmla="*/ 272741 w 596331"/>
                    <a:gd name="connsiteY9" fmla="*/ 323467 h 1332640"/>
                    <a:gd name="connsiteX10" fmla="*/ 272684 w 596331"/>
                    <a:gd name="connsiteY10" fmla="*/ 325311 h 1332640"/>
                    <a:gd name="connsiteX11" fmla="*/ 273169 w 596331"/>
                    <a:gd name="connsiteY11" fmla="*/ 355159 h 1332640"/>
                    <a:gd name="connsiteX12" fmla="*/ 88846 w 596331"/>
                    <a:gd name="connsiteY12" fmla="*/ 404548 h 1332640"/>
                    <a:gd name="connsiteX13" fmla="*/ 38194 w 596331"/>
                    <a:gd name="connsiteY13" fmla="*/ 492280 h 1332640"/>
                    <a:gd name="connsiteX14" fmla="*/ 125926 w 596331"/>
                    <a:gd name="connsiteY14" fmla="*/ 542932 h 1332640"/>
                    <a:gd name="connsiteX15" fmla="*/ 275569 w 596331"/>
                    <a:gd name="connsiteY15" fmla="*/ 502836 h 1332640"/>
                    <a:gd name="connsiteX16" fmla="*/ 275814 w 596331"/>
                    <a:gd name="connsiteY16" fmla="*/ 517960 h 1332640"/>
                    <a:gd name="connsiteX17" fmla="*/ 275750 w 596331"/>
                    <a:gd name="connsiteY17" fmla="*/ 521931 h 1332640"/>
                    <a:gd name="connsiteX18" fmla="*/ 140308 w 596331"/>
                    <a:gd name="connsiteY18" fmla="*/ 558221 h 1332640"/>
                    <a:gd name="connsiteX19" fmla="*/ 95254 w 596331"/>
                    <a:gd name="connsiteY19" fmla="*/ 636258 h 1332640"/>
                    <a:gd name="connsiteX20" fmla="*/ 173291 w 596331"/>
                    <a:gd name="connsiteY20" fmla="*/ 681313 h 1332640"/>
                    <a:gd name="connsiteX21" fmla="*/ 273597 w 596331"/>
                    <a:gd name="connsiteY21" fmla="*/ 654436 h 1332640"/>
                    <a:gd name="connsiteX22" fmla="*/ 272684 w 596331"/>
                    <a:gd name="connsiteY22" fmla="*/ 710609 h 1332640"/>
                    <a:gd name="connsiteX23" fmla="*/ 285813 w 596331"/>
                    <a:gd name="connsiteY23" fmla="*/ 853100 h 1332640"/>
                    <a:gd name="connsiteX24" fmla="*/ 286152 w 596331"/>
                    <a:gd name="connsiteY24" fmla="*/ 853829 h 1332640"/>
                    <a:gd name="connsiteX25" fmla="*/ 285118 w 596331"/>
                    <a:gd name="connsiteY25" fmla="*/ 856325 h 1332640"/>
                    <a:gd name="connsiteX26" fmla="*/ 285118 w 596331"/>
                    <a:gd name="connsiteY26" fmla="*/ 1304150 h 1332640"/>
                    <a:gd name="connsiteX27" fmla="*/ 313608 w 596331"/>
                    <a:gd name="connsiteY27" fmla="*/ 1332640 h 1332640"/>
                    <a:gd name="connsiteX28" fmla="*/ 427567 w 596331"/>
                    <a:gd name="connsiteY28" fmla="*/ 1332640 h 1332640"/>
                    <a:gd name="connsiteX29" fmla="*/ 456057 w 596331"/>
                    <a:gd name="connsiteY29" fmla="*/ 1304150 h 1332640"/>
                    <a:gd name="connsiteX30" fmla="*/ 456057 w 596331"/>
                    <a:gd name="connsiteY30" fmla="*/ 891231 h 1332640"/>
                    <a:gd name="connsiteX31" fmla="*/ 458457 w 596331"/>
                    <a:gd name="connsiteY31" fmla="*/ 890364 h 1332640"/>
                    <a:gd name="connsiteX32" fmla="*/ 596331 w 596331"/>
                    <a:gd name="connsiteY32" fmla="*/ 517960 h 1332640"/>
                    <a:gd name="connsiteX33" fmla="*/ 458457 w 596331"/>
                    <a:gd name="connsiteY33" fmla="*/ 145556 h 1332640"/>
                    <a:gd name="connsiteX34" fmla="*/ 449842 w 596331"/>
                    <a:gd name="connsiteY34" fmla="*/ 142442 h 1332640"/>
                    <a:gd name="connsiteX35" fmla="*/ 413823 w 596331"/>
                    <a:gd name="connsiteY35" fmla="*/ 45230 h 1332640"/>
                    <a:gd name="connsiteX36" fmla="*/ 376551 w 596331"/>
                    <a:gd name="connsiteY36" fmla="*/ 5022 h 1332640"/>
                    <a:gd name="connsiteX37" fmla="*/ 357157 w 596331"/>
                    <a:gd name="connsiteY37" fmla="*/ 4288 h 1332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96331" h="1332640">
                      <a:moveTo>
                        <a:pt x="324584" y="0"/>
                      </a:moveTo>
                      <a:lnTo>
                        <a:pt x="98282" y="60637"/>
                      </a:lnTo>
                      <a:cubicBezTo>
                        <a:pt x="60068" y="70876"/>
                        <a:pt x="37390" y="110155"/>
                        <a:pt x="47630" y="148369"/>
                      </a:cubicBezTo>
                      <a:cubicBezTo>
                        <a:pt x="57869" y="186583"/>
                        <a:pt x="97148" y="209261"/>
                        <a:pt x="135362" y="199021"/>
                      </a:cubicBezTo>
                      <a:lnTo>
                        <a:pt x="298656" y="155267"/>
                      </a:lnTo>
                      <a:lnTo>
                        <a:pt x="287145" y="179962"/>
                      </a:lnTo>
                      <a:lnTo>
                        <a:pt x="50004" y="243503"/>
                      </a:lnTo>
                      <a:cubicBezTo>
                        <a:pt x="14025" y="253143"/>
                        <a:pt x="-7327" y="290126"/>
                        <a:pt x="2314" y="326105"/>
                      </a:cubicBezTo>
                      <a:cubicBezTo>
                        <a:pt x="11954" y="362083"/>
                        <a:pt x="48937" y="383435"/>
                        <a:pt x="84915" y="373795"/>
                      </a:cubicBezTo>
                      <a:lnTo>
                        <a:pt x="272741" y="323467"/>
                      </a:lnTo>
                      <a:lnTo>
                        <a:pt x="272684" y="325311"/>
                      </a:lnTo>
                      <a:lnTo>
                        <a:pt x="273169" y="355159"/>
                      </a:lnTo>
                      <a:lnTo>
                        <a:pt x="88846" y="404548"/>
                      </a:lnTo>
                      <a:cubicBezTo>
                        <a:pt x="50632" y="414788"/>
                        <a:pt x="27954" y="454066"/>
                        <a:pt x="38194" y="492280"/>
                      </a:cubicBezTo>
                      <a:cubicBezTo>
                        <a:pt x="48433" y="530494"/>
                        <a:pt x="87712" y="553172"/>
                        <a:pt x="125926" y="542932"/>
                      </a:cubicBezTo>
                      <a:lnTo>
                        <a:pt x="275569" y="502836"/>
                      </a:lnTo>
                      <a:lnTo>
                        <a:pt x="275814" y="517960"/>
                      </a:lnTo>
                      <a:lnTo>
                        <a:pt x="275750" y="521931"/>
                      </a:lnTo>
                      <a:lnTo>
                        <a:pt x="140308" y="558221"/>
                      </a:lnTo>
                      <a:cubicBezTo>
                        <a:pt x="106318" y="567329"/>
                        <a:pt x="86146" y="602268"/>
                        <a:pt x="95254" y="636258"/>
                      </a:cubicBezTo>
                      <a:cubicBezTo>
                        <a:pt x="104362" y="670249"/>
                        <a:pt x="139300" y="690421"/>
                        <a:pt x="173291" y="681313"/>
                      </a:cubicBezTo>
                      <a:lnTo>
                        <a:pt x="273597" y="654436"/>
                      </a:lnTo>
                      <a:lnTo>
                        <a:pt x="272684" y="710609"/>
                      </a:lnTo>
                      <a:cubicBezTo>
                        <a:pt x="272474" y="767877"/>
                        <a:pt x="274974" y="816784"/>
                        <a:pt x="285813" y="853100"/>
                      </a:cubicBezTo>
                      <a:lnTo>
                        <a:pt x="286152" y="853829"/>
                      </a:lnTo>
                      <a:lnTo>
                        <a:pt x="285118" y="856325"/>
                      </a:lnTo>
                      <a:lnTo>
                        <a:pt x="285118" y="1304150"/>
                      </a:lnTo>
                      <a:cubicBezTo>
                        <a:pt x="285118" y="1319885"/>
                        <a:pt x="297873" y="1332640"/>
                        <a:pt x="313608" y="1332640"/>
                      </a:cubicBezTo>
                      <a:lnTo>
                        <a:pt x="427567" y="1332640"/>
                      </a:lnTo>
                      <a:cubicBezTo>
                        <a:pt x="443302" y="1332640"/>
                        <a:pt x="456057" y="1319885"/>
                        <a:pt x="456057" y="1304150"/>
                      </a:cubicBezTo>
                      <a:lnTo>
                        <a:pt x="456057" y="891231"/>
                      </a:lnTo>
                      <a:lnTo>
                        <a:pt x="458457" y="890364"/>
                      </a:lnTo>
                      <a:cubicBezTo>
                        <a:pt x="539480" y="829008"/>
                        <a:pt x="596331" y="685371"/>
                        <a:pt x="596331" y="517960"/>
                      </a:cubicBezTo>
                      <a:cubicBezTo>
                        <a:pt x="596331" y="350550"/>
                        <a:pt x="539480" y="206912"/>
                        <a:pt x="458457" y="145556"/>
                      </a:cubicBezTo>
                      <a:lnTo>
                        <a:pt x="449842" y="142442"/>
                      </a:lnTo>
                      <a:lnTo>
                        <a:pt x="413823" y="45230"/>
                      </a:lnTo>
                      <a:cubicBezTo>
                        <a:pt x="406951" y="26681"/>
                        <a:pt x="393211" y="12674"/>
                        <a:pt x="376551" y="5022"/>
                      </a:cubicBezTo>
                      <a:lnTo>
                        <a:pt x="357157" y="4288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34" name="台形 229">
                <a:extLst>
                  <a:ext uri="{FF2B5EF4-FFF2-40B4-BE49-F238E27FC236}">
                    <a16:creationId xmlns:a16="http://schemas.microsoft.com/office/drawing/2014/main" id="{8EE1B0C2-FE34-4A49-B7D5-7A09B83FA3E7}"/>
                  </a:ext>
                </a:extLst>
              </p:cNvPr>
              <p:cNvSpPr/>
              <p:nvPr/>
            </p:nvSpPr>
            <p:spPr bwMode="auto">
              <a:xfrm rot="5682427" flipH="1">
                <a:off x="4244706" y="5763306"/>
                <a:ext cx="370433" cy="600562"/>
              </a:xfrm>
              <a:custGeom>
                <a:avLst/>
                <a:gdLst>
                  <a:gd name="connsiteX0" fmla="*/ 0 w 370433"/>
                  <a:gd name="connsiteY0" fmla="*/ 788797 h 788797"/>
                  <a:gd name="connsiteX1" fmla="*/ 140842 w 370433"/>
                  <a:gd name="connsiteY1" fmla="*/ 0 h 788797"/>
                  <a:gd name="connsiteX2" fmla="*/ 229591 w 370433"/>
                  <a:gd name="connsiteY2" fmla="*/ 0 h 788797"/>
                  <a:gd name="connsiteX3" fmla="*/ 370433 w 370433"/>
                  <a:gd name="connsiteY3" fmla="*/ 788797 h 788797"/>
                  <a:gd name="connsiteX4" fmla="*/ 0 w 370433"/>
                  <a:gd name="connsiteY4" fmla="*/ 788797 h 788797"/>
                  <a:gd name="connsiteX0" fmla="*/ 0 w 370433"/>
                  <a:gd name="connsiteY0" fmla="*/ 791696 h 791696"/>
                  <a:gd name="connsiteX1" fmla="*/ 140842 w 370433"/>
                  <a:gd name="connsiteY1" fmla="*/ 2899 h 791696"/>
                  <a:gd name="connsiteX2" fmla="*/ 174602 w 370433"/>
                  <a:gd name="connsiteY2" fmla="*/ 0 h 791696"/>
                  <a:gd name="connsiteX3" fmla="*/ 229591 w 370433"/>
                  <a:gd name="connsiteY3" fmla="*/ 2899 h 791696"/>
                  <a:gd name="connsiteX4" fmla="*/ 370433 w 370433"/>
                  <a:gd name="connsiteY4" fmla="*/ 791696 h 791696"/>
                  <a:gd name="connsiteX5" fmla="*/ 0 w 370433"/>
                  <a:gd name="connsiteY5" fmla="*/ 791696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5" fmla="*/ 266042 w 370433"/>
                  <a:gd name="connsiteY5" fmla="*/ 91440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0" fmla="*/ 229591 w 370433"/>
                  <a:gd name="connsiteY0" fmla="*/ 0 h 788797"/>
                  <a:gd name="connsiteX1" fmla="*/ 370433 w 370433"/>
                  <a:gd name="connsiteY1" fmla="*/ 788797 h 788797"/>
                  <a:gd name="connsiteX2" fmla="*/ 0 w 370433"/>
                  <a:gd name="connsiteY2" fmla="*/ 788797 h 788797"/>
                  <a:gd name="connsiteX3" fmla="*/ 140842 w 370433"/>
                  <a:gd name="connsiteY3" fmla="*/ 0 h 78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433" h="788797">
                    <a:moveTo>
                      <a:pt x="229591" y="0"/>
                    </a:moveTo>
                    <a:lnTo>
                      <a:pt x="370433" y="788797"/>
                    </a:lnTo>
                    <a:lnTo>
                      <a:pt x="0" y="788797"/>
                    </a:lnTo>
                    <a:lnTo>
                      <a:pt x="140842" y="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93" name="グループ化 392">
              <a:extLst>
                <a:ext uri="{FF2B5EF4-FFF2-40B4-BE49-F238E27FC236}">
                  <a16:creationId xmlns:a16="http://schemas.microsoft.com/office/drawing/2014/main" id="{69B19E5A-E9A5-4F74-9D13-1EEF6274B5E1}"/>
                </a:ext>
              </a:extLst>
            </p:cNvPr>
            <p:cNvGrpSpPr/>
            <p:nvPr/>
          </p:nvGrpSpPr>
          <p:grpSpPr>
            <a:xfrm>
              <a:off x="-1178082" y="5074337"/>
              <a:ext cx="1227244" cy="2474784"/>
              <a:chOff x="-1178082" y="5074337"/>
              <a:chExt cx="1227244" cy="2474784"/>
            </a:xfrm>
          </p:grpSpPr>
          <p:grpSp>
            <p:nvGrpSpPr>
              <p:cNvPr id="416" name="グループ化 415">
                <a:extLst>
                  <a:ext uri="{FF2B5EF4-FFF2-40B4-BE49-F238E27FC236}">
                    <a16:creationId xmlns:a16="http://schemas.microsoft.com/office/drawing/2014/main" id="{3B098919-CB6C-4195-A5BA-61A08A974985}"/>
                  </a:ext>
                </a:extLst>
              </p:cNvPr>
              <p:cNvGrpSpPr/>
              <p:nvPr/>
            </p:nvGrpSpPr>
            <p:grpSpPr>
              <a:xfrm rot="20700000">
                <a:off x="-444094" y="6719611"/>
                <a:ext cx="493256" cy="821855"/>
                <a:chOff x="-1416419" y="5129378"/>
                <a:chExt cx="493256" cy="821855"/>
              </a:xfrm>
            </p:grpSpPr>
            <p:sp>
              <p:nvSpPr>
                <p:cNvPr id="430" name="四角形: 角を丸くする 429">
                  <a:extLst>
                    <a:ext uri="{FF2B5EF4-FFF2-40B4-BE49-F238E27FC236}">
                      <a16:creationId xmlns:a16="http://schemas.microsoft.com/office/drawing/2014/main" id="{BBE5E42F-E79E-4A45-AB5C-A1727526F45A}"/>
                    </a:ext>
                  </a:extLst>
                </p:cNvPr>
                <p:cNvSpPr/>
                <p:nvPr/>
              </p:nvSpPr>
              <p:spPr bwMode="auto">
                <a:xfrm rot="20739458">
                  <a:off x="-1221183" y="5129378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1" name="フリーフォーム: 図形 430">
                  <a:extLst>
                    <a:ext uri="{FF2B5EF4-FFF2-40B4-BE49-F238E27FC236}">
                      <a16:creationId xmlns:a16="http://schemas.microsoft.com/office/drawing/2014/main" id="{5EBDCC62-B0C9-4A06-961D-96D0615F0622}"/>
                    </a:ext>
                  </a:extLst>
                </p:cNvPr>
                <p:cNvSpPr/>
                <p:nvPr/>
              </p:nvSpPr>
              <p:spPr bwMode="auto">
                <a:xfrm rot="20739458">
                  <a:off x="-1416419" y="5771213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四角形: 角を丸くする 431">
                  <a:extLst>
                    <a:ext uri="{FF2B5EF4-FFF2-40B4-BE49-F238E27FC236}">
                      <a16:creationId xmlns:a16="http://schemas.microsoft.com/office/drawing/2014/main" id="{FBD0B92D-DCC6-4E6B-980C-08AFBBF4FEE9}"/>
                    </a:ext>
                  </a:extLst>
                </p:cNvPr>
                <p:cNvSpPr/>
                <p:nvPr/>
              </p:nvSpPr>
              <p:spPr bwMode="auto">
                <a:xfrm rot="20739458">
                  <a:off x="-1177806" y="5431272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7" name="グループ化 416">
                <a:extLst>
                  <a:ext uri="{FF2B5EF4-FFF2-40B4-BE49-F238E27FC236}">
                    <a16:creationId xmlns:a16="http://schemas.microsoft.com/office/drawing/2014/main" id="{19BA2700-DE7F-4671-B93B-E8D56B8E2FB5}"/>
                  </a:ext>
                </a:extLst>
              </p:cNvPr>
              <p:cNvGrpSpPr/>
              <p:nvPr/>
            </p:nvGrpSpPr>
            <p:grpSpPr>
              <a:xfrm rot="900000">
                <a:off x="-1178082" y="6750659"/>
                <a:ext cx="493256" cy="798462"/>
                <a:chOff x="-1730340" y="5210655"/>
                <a:chExt cx="493256" cy="798462"/>
              </a:xfrm>
            </p:grpSpPr>
            <p:sp>
              <p:nvSpPr>
                <p:cNvPr id="427" name="四角形: 角を丸くする 426">
                  <a:extLst>
                    <a:ext uri="{FF2B5EF4-FFF2-40B4-BE49-F238E27FC236}">
                      <a16:creationId xmlns:a16="http://schemas.microsoft.com/office/drawing/2014/main" id="{353FDE8A-6897-4794-A4C8-7816D959526E}"/>
                    </a:ext>
                  </a:extLst>
                </p:cNvPr>
                <p:cNvSpPr/>
                <p:nvPr/>
              </p:nvSpPr>
              <p:spPr bwMode="auto">
                <a:xfrm>
                  <a:off x="-1426598" y="5210655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8" name="フリーフォーム: 図形 427">
                  <a:extLst>
                    <a:ext uri="{FF2B5EF4-FFF2-40B4-BE49-F238E27FC236}">
                      <a16:creationId xmlns:a16="http://schemas.microsoft.com/office/drawing/2014/main" id="{C7A08BBC-1A23-449A-A872-F2E3A66B1B42}"/>
                    </a:ext>
                  </a:extLst>
                </p:cNvPr>
                <p:cNvSpPr/>
                <p:nvPr/>
              </p:nvSpPr>
              <p:spPr bwMode="auto">
                <a:xfrm>
                  <a:off x="-1730340" y="5829097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9" name="四角形: 角を丸くする 428">
                  <a:extLst>
                    <a:ext uri="{FF2B5EF4-FFF2-40B4-BE49-F238E27FC236}">
                      <a16:creationId xmlns:a16="http://schemas.microsoft.com/office/drawing/2014/main" id="{00D4B1D9-1979-4F3B-9CBD-90319093AB16}"/>
                    </a:ext>
                  </a:extLst>
                </p:cNvPr>
                <p:cNvSpPr/>
                <p:nvPr/>
              </p:nvSpPr>
              <p:spPr bwMode="auto">
                <a:xfrm>
                  <a:off x="-1426598" y="5518007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63276121-EAF7-40CF-9D91-4BEEFF98013D}"/>
                  </a:ext>
                </a:extLst>
              </p:cNvPr>
              <p:cNvSpPr/>
              <p:nvPr/>
            </p:nvSpPr>
            <p:spPr bwMode="auto">
              <a:xfrm>
                <a:off x="-621102" y="5074337"/>
                <a:ext cx="248520" cy="346708"/>
              </a:xfrm>
              <a:custGeom>
                <a:avLst/>
                <a:gdLst>
                  <a:gd name="connsiteX0" fmla="*/ 54072 w 248520"/>
                  <a:gd name="connsiteY0" fmla="*/ 0 h 346708"/>
                  <a:gd name="connsiteX1" fmla="*/ 194449 w 248520"/>
                  <a:gd name="connsiteY1" fmla="*/ 0 h 346708"/>
                  <a:gd name="connsiteX2" fmla="*/ 248520 w 248520"/>
                  <a:gd name="connsiteY2" fmla="*/ 346708 h 346708"/>
                  <a:gd name="connsiteX3" fmla="*/ 0 w 248520"/>
                  <a:gd name="connsiteY3" fmla="*/ 346708 h 346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520" h="346708">
                    <a:moveTo>
                      <a:pt x="54072" y="0"/>
                    </a:moveTo>
                    <a:lnTo>
                      <a:pt x="194449" y="0"/>
                    </a:lnTo>
                    <a:lnTo>
                      <a:pt x="248520" y="346708"/>
                    </a:lnTo>
                    <a:lnTo>
                      <a:pt x="0" y="346708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台形 418">
                <a:extLst>
                  <a:ext uri="{FF2B5EF4-FFF2-40B4-BE49-F238E27FC236}">
                    <a16:creationId xmlns:a16="http://schemas.microsoft.com/office/drawing/2014/main" id="{ACD70005-2BC7-40D7-9A5F-23B7F7A89324}"/>
                  </a:ext>
                </a:extLst>
              </p:cNvPr>
              <p:cNvSpPr/>
              <p:nvPr/>
            </p:nvSpPr>
            <p:spPr bwMode="auto">
              <a:xfrm rot="10800000" flipV="1">
                <a:off x="-892584" y="6272051"/>
                <a:ext cx="811629" cy="632159"/>
              </a:xfrm>
              <a:prstGeom prst="trapezoid">
                <a:avLst>
                  <a:gd name="adj" fmla="val 12183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0" name="フリーフォーム: 図形 419">
                <a:extLst>
                  <a:ext uri="{FF2B5EF4-FFF2-40B4-BE49-F238E27FC236}">
                    <a16:creationId xmlns:a16="http://schemas.microsoft.com/office/drawing/2014/main" id="{6884B525-EB0F-46E9-A0D0-FF2CF9CDDA02}"/>
                  </a:ext>
                </a:extLst>
              </p:cNvPr>
              <p:cNvSpPr/>
              <p:nvPr/>
            </p:nvSpPr>
            <p:spPr bwMode="auto">
              <a:xfrm>
                <a:off x="-870098" y="5398820"/>
                <a:ext cx="773899" cy="981625"/>
              </a:xfrm>
              <a:custGeom>
                <a:avLst/>
                <a:gdLst>
                  <a:gd name="connsiteX0" fmla="*/ 245566 w 773899"/>
                  <a:gd name="connsiteY0" fmla="*/ 0 h 981625"/>
                  <a:gd name="connsiteX1" fmla="*/ 528333 w 773899"/>
                  <a:gd name="connsiteY1" fmla="*/ 0 h 981625"/>
                  <a:gd name="connsiteX2" fmla="*/ 773899 w 773899"/>
                  <a:gd name="connsiteY2" fmla="*/ 245566 h 981625"/>
                  <a:gd name="connsiteX3" fmla="*/ 773899 w 773899"/>
                  <a:gd name="connsiteY3" fmla="*/ 981625 h 981625"/>
                  <a:gd name="connsiteX4" fmla="*/ 0 w 773899"/>
                  <a:gd name="connsiteY4" fmla="*/ 981625 h 981625"/>
                  <a:gd name="connsiteX5" fmla="*/ 0 w 773899"/>
                  <a:gd name="connsiteY5" fmla="*/ 385169 h 981625"/>
                  <a:gd name="connsiteX6" fmla="*/ 220944 w 773899"/>
                  <a:gd name="connsiteY6" fmla="*/ 2482 h 981625"/>
                  <a:gd name="connsiteX0" fmla="*/ 245566 w 773899"/>
                  <a:gd name="connsiteY0" fmla="*/ 0 h 981625"/>
                  <a:gd name="connsiteX1" fmla="*/ 528333 w 773899"/>
                  <a:gd name="connsiteY1" fmla="*/ 0 h 981625"/>
                  <a:gd name="connsiteX2" fmla="*/ 773899 w 773899"/>
                  <a:gd name="connsiteY2" fmla="*/ 245566 h 981625"/>
                  <a:gd name="connsiteX3" fmla="*/ 773899 w 773899"/>
                  <a:gd name="connsiteY3" fmla="*/ 981625 h 981625"/>
                  <a:gd name="connsiteX4" fmla="*/ 0 w 773899"/>
                  <a:gd name="connsiteY4" fmla="*/ 981625 h 981625"/>
                  <a:gd name="connsiteX5" fmla="*/ 0 w 773899"/>
                  <a:gd name="connsiteY5" fmla="*/ 644725 h 981625"/>
                  <a:gd name="connsiteX6" fmla="*/ 220944 w 773899"/>
                  <a:gd name="connsiteY6" fmla="*/ 2482 h 981625"/>
                  <a:gd name="connsiteX7" fmla="*/ 245566 w 773899"/>
                  <a:gd name="connsiteY7" fmla="*/ 0 h 981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73899" h="981625">
                    <a:moveTo>
                      <a:pt x="245566" y="0"/>
                    </a:moveTo>
                    <a:lnTo>
                      <a:pt x="528333" y="0"/>
                    </a:lnTo>
                    <a:cubicBezTo>
                      <a:pt x="663955" y="0"/>
                      <a:pt x="773899" y="109944"/>
                      <a:pt x="773899" y="245566"/>
                    </a:cubicBezTo>
                    <a:lnTo>
                      <a:pt x="773899" y="981625"/>
                    </a:lnTo>
                    <a:lnTo>
                      <a:pt x="0" y="981625"/>
                    </a:lnTo>
                    <a:lnTo>
                      <a:pt x="0" y="644725"/>
                    </a:lnTo>
                    <a:lnTo>
                      <a:pt x="220944" y="2482"/>
                    </a:lnTo>
                    <a:lnTo>
                      <a:pt x="245566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1" name="二等辺三角形 1">
                <a:extLst>
                  <a:ext uri="{FF2B5EF4-FFF2-40B4-BE49-F238E27FC236}">
                    <a16:creationId xmlns:a16="http://schemas.microsoft.com/office/drawing/2014/main" id="{053C521E-08A4-452D-AD11-A80287D85D0A}"/>
                  </a:ext>
                </a:extLst>
              </p:cNvPr>
              <p:cNvSpPr/>
              <p:nvPr/>
            </p:nvSpPr>
            <p:spPr bwMode="auto">
              <a:xfrm flipH="1">
                <a:off x="-778728" y="5398729"/>
                <a:ext cx="157625" cy="267567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30503 h 230503"/>
                  <a:gd name="connsiteX1" fmla="*/ 29296 w 256410"/>
                  <a:gd name="connsiteY1" fmla="*/ 0 h 230503"/>
                  <a:gd name="connsiteX2" fmla="*/ 256410 w 256410"/>
                  <a:gd name="connsiteY2" fmla="*/ 54290 h 230503"/>
                  <a:gd name="connsiteX3" fmla="*/ 0 w 256410"/>
                  <a:gd name="connsiteY3" fmla="*/ 230503 h 230503"/>
                  <a:gd name="connsiteX0" fmla="*/ 0 w 256410"/>
                  <a:gd name="connsiteY0" fmla="*/ 282891 h 282891"/>
                  <a:gd name="connsiteX1" fmla="*/ 84065 w 256410"/>
                  <a:gd name="connsiteY1" fmla="*/ 0 h 282891"/>
                  <a:gd name="connsiteX2" fmla="*/ 256410 w 256410"/>
                  <a:gd name="connsiteY2" fmla="*/ 106678 h 282891"/>
                  <a:gd name="connsiteX3" fmla="*/ 0 w 256410"/>
                  <a:gd name="connsiteY3" fmla="*/ 282891 h 282891"/>
                  <a:gd name="connsiteX0" fmla="*/ 0 w 256410"/>
                  <a:gd name="connsiteY0" fmla="*/ 278129 h 278129"/>
                  <a:gd name="connsiteX1" fmla="*/ 91208 w 256410"/>
                  <a:gd name="connsiteY1" fmla="*/ 0 h 278129"/>
                  <a:gd name="connsiteX2" fmla="*/ 256410 w 256410"/>
                  <a:gd name="connsiteY2" fmla="*/ 101916 h 278129"/>
                  <a:gd name="connsiteX3" fmla="*/ 0 w 256410"/>
                  <a:gd name="connsiteY3" fmla="*/ 278129 h 278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9">
                    <a:moveTo>
                      <a:pt x="0" y="278129"/>
                    </a:moveTo>
                    <a:lnTo>
                      <a:pt x="91208" y="0"/>
                    </a:lnTo>
                    <a:lnTo>
                      <a:pt x="256410" y="101916"/>
                    </a:lnTo>
                    <a:lnTo>
                      <a:pt x="0" y="278129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2" name="フリーフォーム: 図形 421">
                <a:extLst>
                  <a:ext uri="{FF2B5EF4-FFF2-40B4-BE49-F238E27FC236}">
                    <a16:creationId xmlns:a16="http://schemas.microsoft.com/office/drawing/2014/main" id="{4BAFBEE3-DDEB-4D47-8433-10A7F5B1282E}"/>
                  </a:ext>
                </a:extLst>
              </p:cNvPr>
              <p:cNvSpPr/>
              <p:nvPr/>
            </p:nvSpPr>
            <p:spPr bwMode="auto">
              <a:xfrm rot="6376184" flipH="1">
                <a:off x="-1014749" y="5639363"/>
                <a:ext cx="685127" cy="220851"/>
              </a:xfrm>
              <a:custGeom>
                <a:avLst/>
                <a:gdLst>
                  <a:gd name="connsiteX0" fmla="*/ 769290 w 769290"/>
                  <a:gd name="connsiteY0" fmla="*/ 193989 h 193989"/>
                  <a:gd name="connsiteX1" fmla="*/ 468190 w 769290"/>
                  <a:gd name="connsiteY1" fmla="*/ 193989 h 193989"/>
                  <a:gd name="connsiteX2" fmla="*/ 468192 w 769290"/>
                  <a:gd name="connsiteY2" fmla="*/ 193988 h 193989"/>
                  <a:gd name="connsiteX3" fmla="*/ 0 w 769290"/>
                  <a:gd name="connsiteY3" fmla="*/ 193988 h 193989"/>
                  <a:gd name="connsiteX4" fmla="*/ 540192 w 769290"/>
                  <a:gd name="connsiteY4" fmla="*/ 0 h 193989"/>
                  <a:gd name="connsiteX5" fmla="*/ 582128 w 769290"/>
                  <a:gd name="connsiteY5" fmla="*/ 98617 h 193989"/>
                  <a:gd name="connsiteX6" fmla="*/ 699941 w 769290"/>
                  <a:gd name="connsiteY6" fmla="*/ 2 h 193989"/>
                  <a:gd name="connsiteX0" fmla="*/ 769589 w 769589"/>
                  <a:gd name="connsiteY0" fmla="*/ 193989 h 208357"/>
                  <a:gd name="connsiteX1" fmla="*/ 468489 w 769589"/>
                  <a:gd name="connsiteY1" fmla="*/ 193989 h 208357"/>
                  <a:gd name="connsiteX2" fmla="*/ 299 w 769589"/>
                  <a:gd name="connsiteY2" fmla="*/ 193988 h 208357"/>
                  <a:gd name="connsiteX3" fmla="*/ 540491 w 769589"/>
                  <a:gd name="connsiteY3" fmla="*/ 0 h 208357"/>
                  <a:gd name="connsiteX4" fmla="*/ 582427 w 769589"/>
                  <a:gd name="connsiteY4" fmla="*/ 98617 h 208357"/>
                  <a:gd name="connsiteX5" fmla="*/ 700240 w 769589"/>
                  <a:gd name="connsiteY5" fmla="*/ 2 h 208357"/>
                  <a:gd name="connsiteX6" fmla="*/ 769589 w 769589"/>
                  <a:gd name="connsiteY6" fmla="*/ 193989 h 208357"/>
                  <a:gd name="connsiteX0" fmla="*/ 769290 w 769290"/>
                  <a:gd name="connsiteY0" fmla="*/ 193989 h 193989"/>
                  <a:gd name="connsiteX1" fmla="*/ 0 w 769290"/>
                  <a:gd name="connsiteY1" fmla="*/ 193988 h 193989"/>
                  <a:gd name="connsiteX2" fmla="*/ 540192 w 769290"/>
                  <a:gd name="connsiteY2" fmla="*/ 0 h 193989"/>
                  <a:gd name="connsiteX3" fmla="*/ 582128 w 769290"/>
                  <a:gd name="connsiteY3" fmla="*/ 98617 h 193989"/>
                  <a:gd name="connsiteX4" fmla="*/ 699941 w 769290"/>
                  <a:gd name="connsiteY4" fmla="*/ 2 h 193989"/>
                  <a:gd name="connsiteX5" fmla="*/ 769290 w 769290"/>
                  <a:gd name="connsiteY5" fmla="*/ 193989 h 193989"/>
                  <a:gd name="connsiteX0" fmla="*/ 761458 w 761458"/>
                  <a:gd name="connsiteY0" fmla="*/ 193989 h 220851"/>
                  <a:gd name="connsiteX1" fmla="*/ 0 w 761458"/>
                  <a:gd name="connsiteY1" fmla="*/ 220851 h 220851"/>
                  <a:gd name="connsiteX2" fmla="*/ 532360 w 761458"/>
                  <a:gd name="connsiteY2" fmla="*/ 0 h 220851"/>
                  <a:gd name="connsiteX3" fmla="*/ 574296 w 761458"/>
                  <a:gd name="connsiteY3" fmla="*/ 98617 h 220851"/>
                  <a:gd name="connsiteX4" fmla="*/ 692109 w 761458"/>
                  <a:gd name="connsiteY4" fmla="*/ 2 h 220851"/>
                  <a:gd name="connsiteX5" fmla="*/ 761458 w 761458"/>
                  <a:gd name="connsiteY5" fmla="*/ 193989 h 220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61458" h="220851">
                    <a:moveTo>
                      <a:pt x="761458" y="193989"/>
                    </a:moveTo>
                    <a:lnTo>
                      <a:pt x="0" y="220851"/>
                    </a:lnTo>
                    <a:lnTo>
                      <a:pt x="532360" y="0"/>
                    </a:lnTo>
                    <a:lnTo>
                      <a:pt x="574296" y="98617"/>
                    </a:lnTo>
                    <a:lnTo>
                      <a:pt x="692109" y="2"/>
                    </a:lnTo>
                    <a:lnTo>
                      <a:pt x="761458" y="193989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23" name="グループ化 422">
                <a:extLst>
                  <a:ext uri="{FF2B5EF4-FFF2-40B4-BE49-F238E27FC236}">
                    <a16:creationId xmlns:a16="http://schemas.microsoft.com/office/drawing/2014/main" id="{306F4F54-864D-46C7-96FE-78907DDA99F3}"/>
                  </a:ext>
                </a:extLst>
              </p:cNvPr>
              <p:cNvGrpSpPr/>
              <p:nvPr/>
            </p:nvGrpSpPr>
            <p:grpSpPr>
              <a:xfrm rot="869684">
                <a:off x="-814784" y="5518082"/>
                <a:ext cx="172520" cy="335557"/>
                <a:chOff x="4769868" y="3927849"/>
                <a:chExt cx="230223" cy="335557"/>
              </a:xfrm>
            </p:grpSpPr>
            <p:sp>
              <p:nvSpPr>
                <p:cNvPr id="424" name="フリーフォーム: 図形 423">
                  <a:extLst>
                    <a:ext uri="{FF2B5EF4-FFF2-40B4-BE49-F238E27FC236}">
                      <a16:creationId xmlns:a16="http://schemas.microsoft.com/office/drawing/2014/main" id="{A9EDF8B1-4A75-431A-9C70-1C9460E61521}"/>
                    </a:ext>
                  </a:extLst>
                </p:cNvPr>
                <p:cNvSpPr/>
                <p:nvPr/>
              </p:nvSpPr>
              <p:spPr bwMode="auto">
                <a:xfrm>
                  <a:off x="4804260" y="4001795"/>
                  <a:ext cx="141211" cy="261611"/>
                </a:xfrm>
                <a:custGeom>
                  <a:avLst/>
                  <a:gdLst>
                    <a:gd name="connsiteX0" fmla="*/ 188379 w 369092"/>
                    <a:gd name="connsiteY0" fmla="*/ 64 h 234126"/>
                    <a:gd name="connsiteX1" fmla="*/ 368834 w 369092"/>
                    <a:gd name="connsiteY1" fmla="*/ 145260 h 234126"/>
                    <a:gd name="connsiteX2" fmla="*/ 223896 w 369092"/>
                    <a:gd name="connsiteY2" fmla="*/ 228940 h 234126"/>
                    <a:gd name="connsiteX3" fmla="*/ 188379 w 369092"/>
                    <a:gd name="connsiteY3" fmla="*/ 64 h 234126"/>
                    <a:gd name="connsiteX4" fmla="*/ 180831 w 369092"/>
                    <a:gd name="connsiteY4" fmla="*/ 0 h 234126"/>
                    <a:gd name="connsiteX5" fmla="*/ 145315 w 369092"/>
                    <a:gd name="connsiteY5" fmla="*/ 228876 h 234126"/>
                    <a:gd name="connsiteX6" fmla="*/ 376 w 369092"/>
                    <a:gd name="connsiteY6" fmla="*/ 145196 h 234126"/>
                    <a:gd name="connsiteX7" fmla="*/ 180831 w 369092"/>
                    <a:gd name="connsiteY7" fmla="*/ 0 h 234126"/>
                    <a:gd name="connsiteX0" fmla="*/ 43063 w 223776"/>
                    <a:gd name="connsiteY0" fmla="*/ 64 h 234126"/>
                    <a:gd name="connsiteX1" fmla="*/ 223518 w 223776"/>
                    <a:gd name="connsiteY1" fmla="*/ 145260 h 234126"/>
                    <a:gd name="connsiteX2" fmla="*/ 78580 w 223776"/>
                    <a:gd name="connsiteY2" fmla="*/ 228940 h 234126"/>
                    <a:gd name="connsiteX3" fmla="*/ 43063 w 223776"/>
                    <a:gd name="connsiteY3" fmla="*/ 64 h 234126"/>
                    <a:gd name="connsiteX4" fmla="*/ 35515 w 223776"/>
                    <a:gd name="connsiteY4" fmla="*/ 0 h 234126"/>
                    <a:gd name="connsiteX5" fmla="*/ -1 w 223776"/>
                    <a:gd name="connsiteY5" fmla="*/ 228876 h 234126"/>
                    <a:gd name="connsiteX6" fmla="*/ 35515 w 223776"/>
                    <a:gd name="connsiteY6" fmla="*/ 0 h 234126"/>
                    <a:gd name="connsiteX0" fmla="*/ 0 w 180713"/>
                    <a:gd name="connsiteY0" fmla="*/ 0 h 234062"/>
                    <a:gd name="connsiteX1" fmla="*/ 180455 w 180713"/>
                    <a:gd name="connsiteY1" fmla="*/ 145196 h 234062"/>
                    <a:gd name="connsiteX2" fmla="*/ 35517 w 180713"/>
                    <a:gd name="connsiteY2" fmla="*/ 228876 h 234062"/>
                    <a:gd name="connsiteX3" fmla="*/ 0 w 180713"/>
                    <a:gd name="connsiteY3" fmla="*/ 0 h 234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0713" h="234062">
                      <a:moveTo>
                        <a:pt x="0" y="0"/>
                      </a:moveTo>
                      <a:cubicBezTo>
                        <a:pt x="60152" y="48399"/>
                        <a:pt x="173793" y="109908"/>
                        <a:pt x="180455" y="145196"/>
                      </a:cubicBezTo>
                      <a:cubicBezTo>
                        <a:pt x="187116" y="180482"/>
                        <a:pt x="63115" y="254187"/>
                        <a:pt x="35517" y="228876"/>
                      </a:cubicBezTo>
                      <a:cubicBezTo>
                        <a:pt x="7919" y="203565"/>
                        <a:pt x="11839" y="76292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5" name="フリーフォーム: 図形 424">
                  <a:extLst>
                    <a:ext uri="{FF2B5EF4-FFF2-40B4-BE49-F238E27FC236}">
                      <a16:creationId xmlns:a16="http://schemas.microsoft.com/office/drawing/2014/main" id="{A3BA5A64-E0F9-4D48-AC9A-37952EF37EAC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4818782" y="3927053"/>
                  <a:ext cx="180513" cy="182105"/>
                </a:xfrm>
                <a:custGeom>
                  <a:avLst/>
                  <a:gdLst>
                    <a:gd name="connsiteX0" fmla="*/ 1470 w 180513"/>
                    <a:gd name="connsiteY0" fmla="*/ 155998 h 182105"/>
                    <a:gd name="connsiteX1" fmla="*/ 179177 w 180513"/>
                    <a:gd name="connsiteY1" fmla="*/ 155998 h 182105"/>
                    <a:gd name="connsiteX2" fmla="*/ 164120 w 180513"/>
                    <a:gd name="connsiteY2" fmla="*/ 90949 h 182105"/>
                    <a:gd name="connsiteX3" fmla="*/ 118819 w 180513"/>
                    <a:gd name="connsiteY3" fmla="*/ 0 h 182105"/>
                    <a:gd name="connsiteX4" fmla="*/ 61863 w 180513"/>
                    <a:gd name="connsiteY4" fmla="*/ 0 h 182105"/>
                    <a:gd name="connsiteX5" fmla="*/ 16233 w 180513"/>
                    <a:gd name="connsiteY5" fmla="*/ 91753 h 182105"/>
                    <a:gd name="connsiteX6" fmla="*/ 1470 w 180513"/>
                    <a:gd name="connsiteY6" fmla="*/ 155998 h 182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0513" h="182105">
                      <a:moveTo>
                        <a:pt x="1470" y="155998"/>
                      </a:moveTo>
                      <a:cubicBezTo>
                        <a:pt x="14078" y="189888"/>
                        <a:pt x="167236" y="191717"/>
                        <a:pt x="179177" y="155998"/>
                      </a:cubicBezTo>
                      <a:cubicBezTo>
                        <a:pt x="183654" y="142604"/>
                        <a:pt x="176444" y="119008"/>
                        <a:pt x="164120" y="90949"/>
                      </a:cubicBezTo>
                      <a:lnTo>
                        <a:pt x="118819" y="0"/>
                      </a:lnTo>
                      <a:lnTo>
                        <a:pt x="61863" y="0"/>
                      </a:lnTo>
                      <a:lnTo>
                        <a:pt x="16233" y="91753"/>
                      </a:lnTo>
                      <a:cubicBezTo>
                        <a:pt x="3890" y="119866"/>
                        <a:pt x="-3259" y="143290"/>
                        <a:pt x="1470" y="1559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6" name="四角形: 角を丸くする 425">
                  <a:extLst>
                    <a:ext uri="{FF2B5EF4-FFF2-40B4-BE49-F238E27FC236}">
                      <a16:creationId xmlns:a16="http://schemas.microsoft.com/office/drawing/2014/main" id="{D0B9B238-11A4-4FFA-BE98-4FF936B09F31}"/>
                    </a:ext>
                  </a:extLst>
                </p:cNvPr>
                <p:cNvSpPr/>
                <p:nvPr/>
              </p:nvSpPr>
              <p:spPr bwMode="auto">
                <a:xfrm>
                  <a:off x="4769868" y="3962927"/>
                  <a:ext cx="83248" cy="11313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394" name="グループ化 393">
              <a:extLst>
                <a:ext uri="{FF2B5EF4-FFF2-40B4-BE49-F238E27FC236}">
                  <a16:creationId xmlns:a16="http://schemas.microsoft.com/office/drawing/2014/main" id="{BA68B7DA-3832-466A-93F2-48FDED3C9DAD}"/>
                </a:ext>
              </a:extLst>
            </p:cNvPr>
            <p:cNvGrpSpPr/>
            <p:nvPr/>
          </p:nvGrpSpPr>
          <p:grpSpPr>
            <a:xfrm rot="20700000">
              <a:off x="-1644909" y="2650876"/>
              <a:ext cx="2521937" cy="3354151"/>
              <a:chOff x="-1644917" y="2685540"/>
              <a:chExt cx="2521937" cy="3354151"/>
            </a:xfrm>
          </p:grpSpPr>
          <p:sp>
            <p:nvSpPr>
              <p:cNvPr id="402" name="楕円 401">
                <a:extLst>
                  <a:ext uri="{FF2B5EF4-FFF2-40B4-BE49-F238E27FC236}">
                    <a16:creationId xmlns:a16="http://schemas.microsoft.com/office/drawing/2014/main" id="{A6D269F3-82BA-44D8-A564-1A0C213CE3A3}"/>
                  </a:ext>
                </a:extLst>
              </p:cNvPr>
              <p:cNvSpPr/>
              <p:nvPr/>
            </p:nvSpPr>
            <p:spPr bwMode="auto">
              <a:xfrm>
                <a:off x="-1644917" y="2786107"/>
                <a:ext cx="2007730" cy="200773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3" name="楕円 402">
                <a:extLst>
                  <a:ext uri="{FF2B5EF4-FFF2-40B4-BE49-F238E27FC236}">
                    <a16:creationId xmlns:a16="http://schemas.microsoft.com/office/drawing/2014/main" id="{9D5EA7F3-FB02-4C91-AD4A-6C8431F43E4F}"/>
                  </a:ext>
                </a:extLst>
              </p:cNvPr>
              <p:cNvSpPr/>
              <p:nvPr/>
            </p:nvSpPr>
            <p:spPr bwMode="auto">
              <a:xfrm>
                <a:off x="-1642618" y="3013322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09D444C4-D528-43BC-84B2-AB9D36CC61FE}"/>
                  </a:ext>
                </a:extLst>
              </p:cNvPr>
              <p:cNvSpPr/>
              <p:nvPr/>
            </p:nvSpPr>
            <p:spPr bwMode="auto">
              <a:xfrm>
                <a:off x="-773053" y="2740860"/>
                <a:ext cx="1650073" cy="3298831"/>
              </a:xfrm>
              <a:custGeom>
                <a:avLst/>
                <a:gdLst>
                  <a:gd name="connsiteX0" fmla="*/ 346884 w 1650073"/>
                  <a:gd name="connsiteY0" fmla="*/ 0 h 3298831"/>
                  <a:gd name="connsiteX1" fmla="*/ 1650073 w 1650073"/>
                  <a:gd name="connsiteY1" fmla="*/ 1292287 h 3298831"/>
                  <a:gd name="connsiteX2" fmla="*/ 1623597 w 1650073"/>
                  <a:gd name="connsiteY2" fmla="*/ 1552728 h 3298831"/>
                  <a:gd name="connsiteX3" fmla="*/ 1617786 w 1650073"/>
                  <a:gd name="connsiteY3" fmla="*/ 1575139 h 3298831"/>
                  <a:gd name="connsiteX4" fmla="*/ 1623597 w 1650073"/>
                  <a:gd name="connsiteY4" fmla="*/ 1601862 h 3298831"/>
                  <a:gd name="connsiteX5" fmla="*/ 1650073 w 1650073"/>
                  <a:gd name="connsiteY5" fmla="*/ 1912415 h 3298831"/>
                  <a:gd name="connsiteX6" fmla="*/ 873064 w 1650073"/>
                  <a:gd name="connsiteY6" fmla="*/ 3203315 h 3298831"/>
                  <a:gd name="connsiteX7" fmla="*/ 690266 w 1650073"/>
                  <a:gd name="connsiteY7" fmla="*/ 3298831 h 3298831"/>
                  <a:gd name="connsiteX8" fmla="*/ 690756 w 1650073"/>
                  <a:gd name="connsiteY8" fmla="*/ 3295834 h 3298831"/>
                  <a:gd name="connsiteX9" fmla="*/ 744016 w 1650073"/>
                  <a:gd name="connsiteY9" fmla="*/ 2507428 h 3298831"/>
                  <a:gd name="connsiteX10" fmla="*/ 20482 w 1650073"/>
                  <a:gd name="connsiteY10" fmla="*/ 64512 h 3298831"/>
                  <a:gd name="connsiteX11" fmla="*/ 0 w 1650073"/>
                  <a:gd name="connsiteY11" fmla="*/ 47735 h 3298831"/>
                  <a:gd name="connsiteX12" fmla="*/ 84246 w 1650073"/>
                  <a:gd name="connsiteY12" fmla="*/ 26255 h 3298831"/>
                  <a:gd name="connsiteX13" fmla="*/ 346884 w 1650073"/>
                  <a:gd name="connsiteY13" fmla="*/ 0 h 3298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50073" h="3298831">
                    <a:moveTo>
                      <a:pt x="346884" y="0"/>
                    </a:moveTo>
                    <a:cubicBezTo>
                      <a:pt x="1066615" y="0"/>
                      <a:pt x="1650073" y="578577"/>
                      <a:pt x="1650073" y="1292287"/>
                    </a:cubicBezTo>
                    <a:cubicBezTo>
                      <a:pt x="1650073" y="1381501"/>
                      <a:pt x="1640957" y="1468603"/>
                      <a:pt x="1623597" y="1552728"/>
                    </a:cubicBezTo>
                    <a:lnTo>
                      <a:pt x="1617786" y="1575139"/>
                    </a:lnTo>
                    <a:lnTo>
                      <a:pt x="1623597" y="1601862"/>
                    </a:lnTo>
                    <a:cubicBezTo>
                      <a:pt x="1640957" y="1702173"/>
                      <a:pt x="1650073" y="1806035"/>
                      <a:pt x="1650073" y="1912415"/>
                    </a:cubicBezTo>
                    <a:cubicBezTo>
                      <a:pt x="1650073" y="2550694"/>
                      <a:pt x="1347104" y="2926404"/>
                      <a:pt x="873064" y="3203315"/>
                    </a:cubicBezTo>
                    <a:lnTo>
                      <a:pt x="690266" y="3298831"/>
                    </a:lnTo>
                    <a:lnTo>
                      <a:pt x="690756" y="3295834"/>
                    </a:lnTo>
                    <a:cubicBezTo>
                      <a:pt x="725370" y="3046777"/>
                      <a:pt x="744016" y="2781976"/>
                      <a:pt x="744016" y="2507428"/>
                    </a:cubicBezTo>
                    <a:cubicBezTo>
                      <a:pt x="744016" y="1409238"/>
                      <a:pt x="445672" y="466996"/>
                      <a:pt x="20482" y="64512"/>
                    </a:cubicBezTo>
                    <a:lnTo>
                      <a:pt x="0" y="47735"/>
                    </a:lnTo>
                    <a:lnTo>
                      <a:pt x="84246" y="26255"/>
                    </a:lnTo>
                    <a:cubicBezTo>
                      <a:pt x="169080" y="9040"/>
                      <a:pt x="256917" y="0"/>
                      <a:pt x="34688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C869D908-5852-4617-AEC9-3794D3E88D20}"/>
                  </a:ext>
                </a:extLst>
              </p:cNvPr>
              <p:cNvSpPr/>
              <p:nvPr/>
            </p:nvSpPr>
            <p:spPr bwMode="auto">
              <a:xfrm rot="2700000">
                <a:off x="-1330650" y="3087837"/>
                <a:ext cx="1800935" cy="996342"/>
              </a:xfrm>
              <a:custGeom>
                <a:avLst/>
                <a:gdLst>
                  <a:gd name="connsiteX0" fmla="*/ 913929 w 1827859"/>
                  <a:gd name="connsiteY0" fmla="*/ 0 h 1231279"/>
                  <a:gd name="connsiteX1" fmla="*/ 1825703 w 1827859"/>
                  <a:gd name="connsiteY1" fmla="*/ 604155 h 1231279"/>
                  <a:gd name="connsiteX2" fmla="*/ 1827859 w 1827859"/>
                  <a:gd name="connsiteY2" fmla="*/ 615640 h 1231279"/>
                  <a:gd name="connsiteX3" fmla="*/ 1825703 w 1827859"/>
                  <a:gd name="connsiteY3" fmla="*/ 627124 h 1231279"/>
                  <a:gd name="connsiteX4" fmla="*/ 913929 w 1827859"/>
                  <a:gd name="connsiteY4" fmla="*/ 1231279 h 1231279"/>
                  <a:gd name="connsiteX5" fmla="*/ 2155 w 1827859"/>
                  <a:gd name="connsiteY5" fmla="*/ 627124 h 1231279"/>
                  <a:gd name="connsiteX6" fmla="*/ 0 w 1827859"/>
                  <a:gd name="connsiteY6" fmla="*/ 615640 h 1231279"/>
                  <a:gd name="connsiteX7" fmla="*/ 2155 w 1827859"/>
                  <a:gd name="connsiteY7" fmla="*/ 604155 h 1231279"/>
                  <a:gd name="connsiteX8" fmla="*/ 913929 w 1827859"/>
                  <a:gd name="connsiteY8" fmla="*/ 0 h 1231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27859" h="1231279">
                    <a:moveTo>
                      <a:pt x="913929" y="0"/>
                    </a:moveTo>
                    <a:cubicBezTo>
                      <a:pt x="1363680" y="0"/>
                      <a:pt x="1738920" y="259365"/>
                      <a:pt x="1825703" y="604155"/>
                    </a:cubicBezTo>
                    <a:lnTo>
                      <a:pt x="1827859" y="615640"/>
                    </a:lnTo>
                    <a:lnTo>
                      <a:pt x="1825703" y="627124"/>
                    </a:lnTo>
                    <a:cubicBezTo>
                      <a:pt x="1738920" y="971914"/>
                      <a:pt x="1363680" y="1231279"/>
                      <a:pt x="913929" y="1231279"/>
                    </a:cubicBezTo>
                    <a:cubicBezTo>
                      <a:pt x="464178" y="1231279"/>
                      <a:pt x="88938" y="971914"/>
                      <a:pt x="2155" y="627124"/>
                    </a:cubicBezTo>
                    <a:lnTo>
                      <a:pt x="0" y="615640"/>
                    </a:lnTo>
                    <a:lnTo>
                      <a:pt x="2155" y="604155"/>
                    </a:lnTo>
                    <a:cubicBezTo>
                      <a:pt x="88938" y="259365"/>
                      <a:pt x="464178" y="0"/>
                      <a:pt x="913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2B7E86F9-9698-48FD-9C13-BD0FF6C27C20}"/>
                  </a:ext>
                </a:extLst>
              </p:cNvPr>
              <p:cNvSpPr/>
              <p:nvPr/>
            </p:nvSpPr>
            <p:spPr bwMode="auto">
              <a:xfrm rot="900000" flipH="1">
                <a:off x="-361278" y="4070782"/>
                <a:ext cx="464334" cy="702820"/>
              </a:xfrm>
              <a:custGeom>
                <a:avLst/>
                <a:gdLst>
                  <a:gd name="connsiteX0" fmla="*/ 306185 w 464334"/>
                  <a:gd name="connsiteY0" fmla="*/ 7139 h 702820"/>
                  <a:gd name="connsiteX1" fmla="*/ 254828 w 464334"/>
                  <a:gd name="connsiteY1" fmla="*/ 0 h 702820"/>
                  <a:gd name="connsiteX2" fmla="*/ 0 w 464334"/>
                  <a:gd name="connsiteY2" fmla="*/ 351410 h 702820"/>
                  <a:gd name="connsiteX3" fmla="*/ 254828 w 464334"/>
                  <a:gd name="connsiteY3" fmla="*/ 702820 h 702820"/>
                  <a:gd name="connsiteX4" fmla="*/ 354019 w 464334"/>
                  <a:gd name="connsiteY4" fmla="*/ 675204 h 702820"/>
                  <a:gd name="connsiteX5" fmla="*/ 394939 w 464334"/>
                  <a:gd name="connsiteY5" fmla="*/ 644575 h 702820"/>
                  <a:gd name="connsiteX6" fmla="*/ 393138 w 464334"/>
                  <a:gd name="connsiteY6" fmla="*/ 641565 h 702820"/>
                  <a:gd name="connsiteX7" fmla="*/ 349617 w 464334"/>
                  <a:gd name="connsiteY7" fmla="*/ 445088 h 702820"/>
                  <a:gd name="connsiteX8" fmla="*/ 461968 w 464334"/>
                  <a:gd name="connsiteY8" fmla="*/ 153694 h 702820"/>
                  <a:gd name="connsiteX9" fmla="*/ 464334 w 464334"/>
                  <a:gd name="connsiteY9" fmla="*/ 151923 h 702820"/>
                  <a:gd name="connsiteX10" fmla="*/ 435019 w 464334"/>
                  <a:gd name="connsiteY10" fmla="*/ 102926 h 702820"/>
                  <a:gd name="connsiteX11" fmla="*/ 306185 w 464334"/>
                  <a:gd name="connsiteY11" fmla="*/ 7139 h 702820"/>
                  <a:gd name="connsiteX0" fmla="*/ 349617 w 464334"/>
                  <a:gd name="connsiteY0" fmla="*/ 445088 h 702820"/>
                  <a:gd name="connsiteX1" fmla="*/ 461968 w 464334"/>
                  <a:gd name="connsiteY1" fmla="*/ 153694 h 702820"/>
                  <a:gd name="connsiteX2" fmla="*/ 464334 w 464334"/>
                  <a:gd name="connsiteY2" fmla="*/ 151923 h 702820"/>
                  <a:gd name="connsiteX3" fmla="*/ 435019 w 464334"/>
                  <a:gd name="connsiteY3" fmla="*/ 102926 h 702820"/>
                  <a:gd name="connsiteX4" fmla="*/ 306185 w 464334"/>
                  <a:gd name="connsiteY4" fmla="*/ 7139 h 702820"/>
                  <a:gd name="connsiteX5" fmla="*/ 254828 w 464334"/>
                  <a:gd name="connsiteY5" fmla="*/ 0 h 702820"/>
                  <a:gd name="connsiteX6" fmla="*/ 0 w 464334"/>
                  <a:gd name="connsiteY6" fmla="*/ 351410 h 702820"/>
                  <a:gd name="connsiteX7" fmla="*/ 254828 w 464334"/>
                  <a:gd name="connsiteY7" fmla="*/ 702820 h 702820"/>
                  <a:gd name="connsiteX8" fmla="*/ 354019 w 464334"/>
                  <a:gd name="connsiteY8" fmla="*/ 675204 h 702820"/>
                  <a:gd name="connsiteX9" fmla="*/ 394939 w 464334"/>
                  <a:gd name="connsiteY9" fmla="*/ 644575 h 702820"/>
                  <a:gd name="connsiteX10" fmla="*/ 393138 w 464334"/>
                  <a:gd name="connsiteY10" fmla="*/ 641565 h 702820"/>
                  <a:gd name="connsiteX11" fmla="*/ 441057 w 464334"/>
                  <a:gd name="connsiteY11" fmla="*/ 536528 h 702820"/>
                  <a:gd name="connsiteX0" fmla="*/ 461968 w 464334"/>
                  <a:gd name="connsiteY0" fmla="*/ 153694 h 702820"/>
                  <a:gd name="connsiteX1" fmla="*/ 464334 w 464334"/>
                  <a:gd name="connsiteY1" fmla="*/ 151923 h 702820"/>
                  <a:gd name="connsiteX2" fmla="*/ 435019 w 464334"/>
                  <a:gd name="connsiteY2" fmla="*/ 102926 h 702820"/>
                  <a:gd name="connsiteX3" fmla="*/ 306185 w 464334"/>
                  <a:gd name="connsiteY3" fmla="*/ 7139 h 702820"/>
                  <a:gd name="connsiteX4" fmla="*/ 254828 w 464334"/>
                  <a:gd name="connsiteY4" fmla="*/ 0 h 702820"/>
                  <a:gd name="connsiteX5" fmla="*/ 0 w 464334"/>
                  <a:gd name="connsiteY5" fmla="*/ 351410 h 702820"/>
                  <a:gd name="connsiteX6" fmla="*/ 254828 w 464334"/>
                  <a:gd name="connsiteY6" fmla="*/ 702820 h 702820"/>
                  <a:gd name="connsiteX7" fmla="*/ 354019 w 464334"/>
                  <a:gd name="connsiteY7" fmla="*/ 675204 h 702820"/>
                  <a:gd name="connsiteX8" fmla="*/ 394939 w 464334"/>
                  <a:gd name="connsiteY8" fmla="*/ 644575 h 702820"/>
                  <a:gd name="connsiteX9" fmla="*/ 393138 w 464334"/>
                  <a:gd name="connsiteY9" fmla="*/ 641565 h 702820"/>
                  <a:gd name="connsiteX10" fmla="*/ 441057 w 464334"/>
                  <a:gd name="connsiteY10" fmla="*/ 536528 h 702820"/>
                  <a:gd name="connsiteX0" fmla="*/ 461968 w 464334"/>
                  <a:gd name="connsiteY0" fmla="*/ 153694 h 702820"/>
                  <a:gd name="connsiteX1" fmla="*/ 464334 w 464334"/>
                  <a:gd name="connsiteY1" fmla="*/ 151923 h 702820"/>
                  <a:gd name="connsiteX2" fmla="*/ 435019 w 464334"/>
                  <a:gd name="connsiteY2" fmla="*/ 102926 h 702820"/>
                  <a:gd name="connsiteX3" fmla="*/ 306185 w 464334"/>
                  <a:gd name="connsiteY3" fmla="*/ 7139 h 702820"/>
                  <a:gd name="connsiteX4" fmla="*/ 254828 w 464334"/>
                  <a:gd name="connsiteY4" fmla="*/ 0 h 702820"/>
                  <a:gd name="connsiteX5" fmla="*/ 0 w 464334"/>
                  <a:gd name="connsiteY5" fmla="*/ 351410 h 702820"/>
                  <a:gd name="connsiteX6" fmla="*/ 254828 w 464334"/>
                  <a:gd name="connsiteY6" fmla="*/ 702820 h 702820"/>
                  <a:gd name="connsiteX7" fmla="*/ 354019 w 464334"/>
                  <a:gd name="connsiteY7" fmla="*/ 675204 h 702820"/>
                  <a:gd name="connsiteX8" fmla="*/ 394939 w 464334"/>
                  <a:gd name="connsiteY8" fmla="*/ 644575 h 702820"/>
                  <a:gd name="connsiteX9" fmla="*/ 393138 w 464334"/>
                  <a:gd name="connsiteY9" fmla="*/ 641565 h 702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64334" h="702820">
                    <a:moveTo>
                      <a:pt x="461968" y="153694"/>
                    </a:moveTo>
                    <a:lnTo>
                      <a:pt x="464334" y="151923"/>
                    </a:lnTo>
                    <a:lnTo>
                      <a:pt x="435019" y="102926"/>
                    </a:lnTo>
                    <a:cubicBezTo>
                      <a:pt x="400433" y="55231"/>
                      <a:pt x="355951" y="21183"/>
                      <a:pt x="306185" y="7139"/>
                    </a:cubicBezTo>
                    <a:cubicBezTo>
                      <a:pt x="289596" y="2458"/>
                      <a:pt x="272420" y="0"/>
                      <a:pt x="254828" y="0"/>
                    </a:cubicBezTo>
                    <a:cubicBezTo>
                      <a:pt x="114090" y="0"/>
                      <a:pt x="0" y="157332"/>
                      <a:pt x="0" y="351410"/>
                    </a:cubicBezTo>
                    <a:cubicBezTo>
                      <a:pt x="0" y="545488"/>
                      <a:pt x="114090" y="702820"/>
                      <a:pt x="254828" y="702820"/>
                    </a:cubicBezTo>
                    <a:cubicBezTo>
                      <a:pt x="290013" y="702820"/>
                      <a:pt x="323532" y="692987"/>
                      <a:pt x="354019" y="675204"/>
                    </a:cubicBezTo>
                    <a:lnTo>
                      <a:pt x="394939" y="644575"/>
                    </a:lnTo>
                    <a:lnTo>
                      <a:pt x="393138" y="641565"/>
                    </a:lnTo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0AAC01A1-BA0B-45A8-A8DD-5E4B0F1472C3}"/>
                  </a:ext>
                </a:extLst>
              </p:cNvPr>
              <p:cNvSpPr/>
              <p:nvPr/>
            </p:nvSpPr>
            <p:spPr bwMode="auto">
              <a:xfrm rot="900000" flipH="1">
                <a:off x="-294349" y="4217822"/>
                <a:ext cx="270044" cy="408740"/>
              </a:xfrm>
              <a:custGeom>
                <a:avLst/>
                <a:gdLst>
                  <a:gd name="connsiteX0" fmla="*/ 306185 w 464334"/>
                  <a:gd name="connsiteY0" fmla="*/ 7139 h 702820"/>
                  <a:gd name="connsiteX1" fmla="*/ 254828 w 464334"/>
                  <a:gd name="connsiteY1" fmla="*/ 0 h 702820"/>
                  <a:gd name="connsiteX2" fmla="*/ 0 w 464334"/>
                  <a:gd name="connsiteY2" fmla="*/ 351410 h 702820"/>
                  <a:gd name="connsiteX3" fmla="*/ 254828 w 464334"/>
                  <a:gd name="connsiteY3" fmla="*/ 702820 h 702820"/>
                  <a:gd name="connsiteX4" fmla="*/ 354019 w 464334"/>
                  <a:gd name="connsiteY4" fmla="*/ 675204 h 702820"/>
                  <a:gd name="connsiteX5" fmla="*/ 394939 w 464334"/>
                  <a:gd name="connsiteY5" fmla="*/ 644575 h 702820"/>
                  <a:gd name="connsiteX6" fmla="*/ 393138 w 464334"/>
                  <a:gd name="connsiteY6" fmla="*/ 641565 h 702820"/>
                  <a:gd name="connsiteX7" fmla="*/ 349617 w 464334"/>
                  <a:gd name="connsiteY7" fmla="*/ 445088 h 702820"/>
                  <a:gd name="connsiteX8" fmla="*/ 461968 w 464334"/>
                  <a:gd name="connsiteY8" fmla="*/ 153694 h 702820"/>
                  <a:gd name="connsiteX9" fmla="*/ 464334 w 464334"/>
                  <a:gd name="connsiteY9" fmla="*/ 151923 h 702820"/>
                  <a:gd name="connsiteX10" fmla="*/ 435019 w 464334"/>
                  <a:gd name="connsiteY10" fmla="*/ 102926 h 702820"/>
                  <a:gd name="connsiteX11" fmla="*/ 306185 w 464334"/>
                  <a:gd name="connsiteY11" fmla="*/ 7139 h 702820"/>
                  <a:gd name="connsiteX0" fmla="*/ 349617 w 464334"/>
                  <a:gd name="connsiteY0" fmla="*/ 445088 h 702820"/>
                  <a:gd name="connsiteX1" fmla="*/ 461968 w 464334"/>
                  <a:gd name="connsiteY1" fmla="*/ 153694 h 702820"/>
                  <a:gd name="connsiteX2" fmla="*/ 464334 w 464334"/>
                  <a:gd name="connsiteY2" fmla="*/ 151923 h 702820"/>
                  <a:gd name="connsiteX3" fmla="*/ 435019 w 464334"/>
                  <a:gd name="connsiteY3" fmla="*/ 102926 h 702820"/>
                  <a:gd name="connsiteX4" fmla="*/ 306185 w 464334"/>
                  <a:gd name="connsiteY4" fmla="*/ 7139 h 702820"/>
                  <a:gd name="connsiteX5" fmla="*/ 254828 w 464334"/>
                  <a:gd name="connsiteY5" fmla="*/ 0 h 702820"/>
                  <a:gd name="connsiteX6" fmla="*/ 0 w 464334"/>
                  <a:gd name="connsiteY6" fmla="*/ 351410 h 702820"/>
                  <a:gd name="connsiteX7" fmla="*/ 254828 w 464334"/>
                  <a:gd name="connsiteY7" fmla="*/ 702820 h 702820"/>
                  <a:gd name="connsiteX8" fmla="*/ 354019 w 464334"/>
                  <a:gd name="connsiteY8" fmla="*/ 675204 h 702820"/>
                  <a:gd name="connsiteX9" fmla="*/ 394939 w 464334"/>
                  <a:gd name="connsiteY9" fmla="*/ 644575 h 702820"/>
                  <a:gd name="connsiteX10" fmla="*/ 393138 w 464334"/>
                  <a:gd name="connsiteY10" fmla="*/ 641565 h 702820"/>
                  <a:gd name="connsiteX11" fmla="*/ 441057 w 464334"/>
                  <a:gd name="connsiteY11" fmla="*/ 536528 h 702820"/>
                  <a:gd name="connsiteX0" fmla="*/ 461968 w 464334"/>
                  <a:gd name="connsiteY0" fmla="*/ 153694 h 702820"/>
                  <a:gd name="connsiteX1" fmla="*/ 464334 w 464334"/>
                  <a:gd name="connsiteY1" fmla="*/ 151923 h 702820"/>
                  <a:gd name="connsiteX2" fmla="*/ 435019 w 464334"/>
                  <a:gd name="connsiteY2" fmla="*/ 102926 h 702820"/>
                  <a:gd name="connsiteX3" fmla="*/ 306185 w 464334"/>
                  <a:gd name="connsiteY3" fmla="*/ 7139 h 702820"/>
                  <a:gd name="connsiteX4" fmla="*/ 254828 w 464334"/>
                  <a:gd name="connsiteY4" fmla="*/ 0 h 702820"/>
                  <a:gd name="connsiteX5" fmla="*/ 0 w 464334"/>
                  <a:gd name="connsiteY5" fmla="*/ 351410 h 702820"/>
                  <a:gd name="connsiteX6" fmla="*/ 254828 w 464334"/>
                  <a:gd name="connsiteY6" fmla="*/ 702820 h 702820"/>
                  <a:gd name="connsiteX7" fmla="*/ 354019 w 464334"/>
                  <a:gd name="connsiteY7" fmla="*/ 675204 h 702820"/>
                  <a:gd name="connsiteX8" fmla="*/ 394939 w 464334"/>
                  <a:gd name="connsiteY8" fmla="*/ 644575 h 702820"/>
                  <a:gd name="connsiteX9" fmla="*/ 393138 w 464334"/>
                  <a:gd name="connsiteY9" fmla="*/ 641565 h 702820"/>
                  <a:gd name="connsiteX10" fmla="*/ 441057 w 464334"/>
                  <a:gd name="connsiteY10" fmla="*/ 536528 h 702820"/>
                  <a:gd name="connsiteX0" fmla="*/ 461968 w 464334"/>
                  <a:gd name="connsiteY0" fmla="*/ 153694 h 702820"/>
                  <a:gd name="connsiteX1" fmla="*/ 464334 w 464334"/>
                  <a:gd name="connsiteY1" fmla="*/ 151923 h 702820"/>
                  <a:gd name="connsiteX2" fmla="*/ 435019 w 464334"/>
                  <a:gd name="connsiteY2" fmla="*/ 102926 h 702820"/>
                  <a:gd name="connsiteX3" fmla="*/ 306185 w 464334"/>
                  <a:gd name="connsiteY3" fmla="*/ 7139 h 702820"/>
                  <a:gd name="connsiteX4" fmla="*/ 254828 w 464334"/>
                  <a:gd name="connsiteY4" fmla="*/ 0 h 702820"/>
                  <a:gd name="connsiteX5" fmla="*/ 0 w 464334"/>
                  <a:gd name="connsiteY5" fmla="*/ 351410 h 702820"/>
                  <a:gd name="connsiteX6" fmla="*/ 254828 w 464334"/>
                  <a:gd name="connsiteY6" fmla="*/ 702820 h 702820"/>
                  <a:gd name="connsiteX7" fmla="*/ 354019 w 464334"/>
                  <a:gd name="connsiteY7" fmla="*/ 675204 h 702820"/>
                  <a:gd name="connsiteX8" fmla="*/ 394939 w 464334"/>
                  <a:gd name="connsiteY8" fmla="*/ 644575 h 702820"/>
                  <a:gd name="connsiteX9" fmla="*/ 393138 w 464334"/>
                  <a:gd name="connsiteY9" fmla="*/ 641565 h 702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64334" h="702820">
                    <a:moveTo>
                      <a:pt x="461968" y="153694"/>
                    </a:moveTo>
                    <a:lnTo>
                      <a:pt x="464334" y="151923"/>
                    </a:lnTo>
                    <a:lnTo>
                      <a:pt x="435019" y="102926"/>
                    </a:lnTo>
                    <a:cubicBezTo>
                      <a:pt x="400433" y="55231"/>
                      <a:pt x="355951" y="21183"/>
                      <a:pt x="306185" y="7139"/>
                    </a:cubicBezTo>
                    <a:cubicBezTo>
                      <a:pt x="289596" y="2458"/>
                      <a:pt x="272420" y="0"/>
                      <a:pt x="254828" y="0"/>
                    </a:cubicBezTo>
                    <a:cubicBezTo>
                      <a:pt x="114090" y="0"/>
                      <a:pt x="0" y="157332"/>
                      <a:pt x="0" y="351410"/>
                    </a:cubicBezTo>
                    <a:cubicBezTo>
                      <a:pt x="0" y="545488"/>
                      <a:pt x="114090" y="702820"/>
                      <a:pt x="254828" y="702820"/>
                    </a:cubicBezTo>
                    <a:cubicBezTo>
                      <a:pt x="290013" y="702820"/>
                      <a:pt x="323532" y="692987"/>
                      <a:pt x="354019" y="675204"/>
                    </a:cubicBezTo>
                    <a:lnTo>
                      <a:pt x="394939" y="644575"/>
                    </a:lnTo>
                    <a:lnTo>
                      <a:pt x="393138" y="641565"/>
                    </a:lnTo>
                  </a:path>
                </a:pathLst>
              </a:cu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8" name="月 407">
                <a:extLst>
                  <a:ext uri="{FF2B5EF4-FFF2-40B4-BE49-F238E27FC236}">
                    <a16:creationId xmlns:a16="http://schemas.microsoft.com/office/drawing/2014/main" id="{4F3478F2-4FFB-4F1D-8A70-50C4F8E89F46}"/>
                  </a:ext>
                </a:extLst>
              </p:cNvPr>
              <p:cNvSpPr/>
              <p:nvPr/>
            </p:nvSpPr>
            <p:spPr bwMode="auto">
              <a:xfrm flipH="1">
                <a:off x="-564463" y="3662313"/>
                <a:ext cx="383794" cy="1575175"/>
              </a:xfrm>
              <a:prstGeom prst="moon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09" name="グループ化 408">
                <a:extLst>
                  <a:ext uri="{FF2B5EF4-FFF2-40B4-BE49-F238E27FC236}">
                    <a16:creationId xmlns:a16="http://schemas.microsoft.com/office/drawing/2014/main" id="{20EB6C4F-4BA1-4AA2-9CF4-A49CB5820C88}"/>
                  </a:ext>
                </a:extLst>
              </p:cNvPr>
              <p:cNvGrpSpPr/>
              <p:nvPr/>
            </p:nvGrpSpPr>
            <p:grpSpPr>
              <a:xfrm flipH="1">
                <a:off x="-1552998" y="4063909"/>
                <a:ext cx="487022" cy="296736"/>
                <a:chOff x="6128823" y="2418951"/>
                <a:chExt cx="690181" cy="296736"/>
              </a:xfrm>
            </p:grpSpPr>
            <p:sp>
              <p:nvSpPr>
                <p:cNvPr id="412" name="月 411">
                  <a:extLst>
                    <a:ext uri="{FF2B5EF4-FFF2-40B4-BE49-F238E27FC236}">
                      <a16:creationId xmlns:a16="http://schemas.microsoft.com/office/drawing/2014/main" id="{3DF357F7-D367-4366-9BA2-C8AEBF9158F3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6250747" y="2396193"/>
                  <a:ext cx="123402" cy="303750"/>
                </a:xfrm>
                <a:prstGeom prst="moon">
                  <a:avLst>
                    <a:gd name="adj" fmla="val 5050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3" name="月 412">
                  <a:extLst>
                    <a:ext uri="{FF2B5EF4-FFF2-40B4-BE49-F238E27FC236}">
                      <a16:creationId xmlns:a16="http://schemas.microsoft.com/office/drawing/2014/main" id="{DDB805C1-FBA6-44B1-99C0-321511C31E90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6218997" y="2421593"/>
                  <a:ext cx="123402" cy="303750"/>
                </a:xfrm>
                <a:prstGeom prst="moon">
                  <a:avLst>
                    <a:gd name="adj" fmla="val 5050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4" name="フリーフォーム: 図形 413">
                  <a:extLst>
                    <a:ext uri="{FF2B5EF4-FFF2-40B4-BE49-F238E27FC236}">
                      <a16:creationId xmlns:a16="http://schemas.microsoft.com/office/drawing/2014/main" id="{9D945C99-D8F9-46C5-8DBD-058E5EE2A387}"/>
                    </a:ext>
                  </a:extLst>
                </p:cNvPr>
                <p:cNvSpPr/>
                <p:nvPr/>
              </p:nvSpPr>
              <p:spPr bwMode="auto">
                <a:xfrm>
                  <a:off x="6225138" y="2453222"/>
                  <a:ext cx="593866" cy="262465"/>
                </a:xfrm>
                <a:custGeom>
                  <a:avLst/>
                  <a:gdLst>
                    <a:gd name="connsiteX0" fmla="*/ 296933 w 593866"/>
                    <a:gd name="connsiteY0" fmla="*/ 0 h 262465"/>
                    <a:gd name="connsiteX1" fmla="*/ 593866 w 593866"/>
                    <a:gd name="connsiteY1" fmla="*/ 149752 h 262465"/>
                    <a:gd name="connsiteX2" fmla="*/ 506897 w 593866"/>
                    <a:gd name="connsiteY2" fmla="*/ 255643 h 262465"/>
                    <a:gd name="connsiteX3" fmla="*/ 486834 w 593866"/>
                    <a:gd name="connsiteY3" fmla="*/ 262465 h 262465"/>
                    <a:gd name="connsiteX4" fmla="*/ 412513 w 593866"/>
                    <a:gd name="connsiteY4" fmla="*/ 237193 h 262465"/>
                    <a:gd name="connsiteX5" fmla="*/ 296933 w 593866"/>
                    <a:gd name="connsiteY5" fmla="*/ 225425 h 262465"/>
                    <a:gd name="connsiteX6" fmla="*/ 181353 w 593866"/>
                    <a:gd name="connsiteY6" fmla="*/ 237193 h 262465"/>
                    <a:gd name="connsiteX7" fmla="*/ 107032 w 593866"/>
                    <a:gd name="connsiteY7" fmla="*/ 262465 h 262465"/>
                    <a:gd name="connsiteX8" fmla="*/ 86970 w 593866"/>
                    <a:gd name="connsiteY8" fmla="*/ 255643 h 262465"/>
                    <a:gd name="connsiteX9" fmla="*/ 0 w 593866"/>
                    <a:gd name="connsiteY9" fmla="*/ 149752 h 262465"/>
                    <a:gd name="connsiteX10" fmla="*/ 296933 w 593866"/>
                    <a:gd name="connsiteY10" fmla="*/ 0 h 262465"/>
                    <a:gd name="connsiteX0" fmla="*/ 296933 w 593866"/>
                    <a:gd name="connsiteY0" fmla="*/ 225425 h 316865"/>
                    <a:gd name="connsiteX1" fmla="*/ 181353 w 593866"/>
                    <a:gd name="connsiteY1" fmla="*/ 237193 h 316865"/>
                    <a:gd name="connsiteX2" fmla="*/ 107032 w 593866"/>
                    <a:gd name="connsiteY2" fmla="*/ 262465 h 316865"/>
                    <a:gd name="connsiteX3" fmla="*/ 86970 w 593866"/>
                    <a:gd name="connsiteY3" fmla="*/ 255643 h 316865"/>
                    <a:gd name="connsiteX4" fmla="*/ 0 w 593866"/>
                    <a:gd name="connsiteY4" fmla="*/ 149752 h 316865"/>
                    <a:gd name="connsiteX5" fmla="*/ 296933 w 593866"/>
                    <a:gd name="connsiteY5" fmla="*/ 0 h 316865"/>
                    <a:gd name="connsiteX6" fmla="*/ 593866 w 593866"/>
                    <a:gd name="connsiteY6" fmla="*/ 149752 h 316865"/>
                    <a:gd name="connsiteX7" fmla="*/ 506897 w 593866"/>
                    <a:gd name="connsiteY7" fmla="*/ 255643 h 316865"/>
                    <a:gd name="connsiteX8" fmla="*/ 486834 w 593866"/>
                    <a:gd name="connsiteY8" fmla="*/ 262465 h 316865"/>
                    <a:gd name="connsiteX9" fmla="*/ 412513 w 593866"/>
                    <a:gd name="connsiteY9" fmla="*/ 237193 h 316865"/>
                    <a:gd name="connsiteX10" fmla="*/ 388373 w 593866"/>
                    <a:gd name="connsiteY10" fmla="*/ 316865 h 316865"/>
                    <a:gd name="connsiteX0" fmla="*/ 181353 w 593866"/>
                    <a:gd name="connsiteY0" fmla="*/ 237193 h 316865"/>
                    <a:gd name="connsiteX1" fmla="*/ 107032 w 593866"/>
                    <a:gd name="connsiteY1" fmla="*/ 262465 h 316865"/>
                    <a:gd name="connsiteX2" fmla="*/ 86970 w 593866"/>
                    <a:gd name="connsiteY2" fmla="*/ 255643 h 316865"/>
                    <a:gd name="connsiteX3" fmla="*/ 0 w 593866"/>
                    <a:gd name="connsiteY3" fmla="*/ 149752 h 316865"/>
                    <a:gd name="connsiteX4" fmla="*/ 296933 w 593866"/>
                    <a:gd name="connsiteY4" fmla="*/ 0 h 316865"/>
                    <a:gd name="connsiteX5" fmla="*/ 593866 w 593866"/>
                    <a:gd name="connsiteY5" fmla="*/ 149752 h 316865"/>
                    <a:gd name="connsiteX6" fmla="*/ 506897 w 593866"/>
                    <a:gd name="connsiteY6" fmla="*/ 255643 h 316865"/>
                    <a:gd name="connsiteX7" fmla="*/ 486834 w 593866"/>
                    <a:gd name="connsiteY7" fmla="*/ 262465 h 316865"/>
                    <a:gd name="connsiteX8" fmla="*/ 412513 w 593866"/>
                    <a:gd name="connsiteY8" fmla="*/ 237193 h 316865"/>
                    <a:gd name="connsiteX9" fmla="*/ 388373 w 593866"/>
                    <a:gd name="connsiteY9" fmla="*/ 316865 h 316865"/>
                    <a:gd name="connsiteX0" fmla="*/ 107032 w 593866"/>
                    <a:gd name="connsiteY0" fmla="*/ 262465 h 316865"/>
                    <a:gd name="connsiteX1" fmla="*/ 86970 w 593866"/>
                    <a:gd name="connsiteY1" fmla="*/ 255643 h 316865"/>
                    <a:gd name="connsiteX2" fmla="*/ 0 w 593866"/>
                    <a:gd name="connsiteY2" fmla="*/ 149752 h 316865"/>
                    <a:gd name="connsiteX3" fmla="*/ 296933 w 593866"/>
                    <a:gd name="connsiteY3" fmla="*/ 0 h 316865"/>
                    <a:gd name="connsiteX4" fmla="*/ 593866 w 593866"/>
                    <a:gd name="connsiteY4" fmla="*/ 149752 h 316865"/>
                    <a:gd name="connsiteX5" fmla="*/ 506897 w 593866"/>
                    <a:gd name="connsiteY5" fmla="*/ 255643 h 316865"/>
                    <a:gd name="connsiteX6" fmla="*/ 486834 w 593866"/>
                    <a:gd name="connsiteY6" fmla="*/ 262465 h 316865"/>
                    <a:gd name="connsiteX7" fmla="*/ 412513 w 593866"/>
                    <a:gd name="connsiteY7" fmla="*/ 237193 h 316865"/>
                    <a:gd name="connsiteX8" fmla="*/ 388373 w 593866"/>
                    <a:gd name="connsiteY8" fmla="*/ 316865 h 316865"/>
                    <a:gd name="connsiteX0" fmla="*/ 107032 w 593866"/>
                    <a:gd name="connsiteY0" fmla="*/ 262465 h 262465"/>
                    <a:gd name="connsiteX1" fmla="*/ 86970 w 593866"/>
                    <a:gd name="connsiteY1" fmla="*/ 255643 h 262465"/>
                    <a:gd name="connsiteX2" fmla="*/ 0 w 593866"/>
                    <a:gd name="connsiteY2" fmla="*/ 149752 h 262465"/>
                    <a:gd name="connsiteX3" fmla="*/ 296933 w 593866"/>
                    <a:gd name="connsiteY3" fmla="*/ 0 h 262465"/>
                    <a:gd name="connsiteX4" fmla="*/ 593866 w 593866"/>
                    <a:gd name="connsiteY4" fmla="*/ 149752 h 262465"/>
                    <a:gd name="connsiteX5" fmla="*/ 506897 w 593866"/>
                    <a:gd name="connsiteY5" fmla="*/ 255643 h 262465"/>
                    <a:gd name="connsiteX6" fmla="*/ 486834 w 593866"/>
                    <a:gd name="connsiteY6" fmla="*/ 262465 h 262465"/>
                    <a:gd name="connsiteX7" fmla="*/ 412513 w 593866"/>
                    <a:gd name="connsiteY7" fmla="*/ 237193 h 262465"/>
                    <a:gd name="connsiteX0" fmla="*/ 107032 w 593866"/>
                    <a:gd name="connsiteY0" fmla="*/ 262465 h 262465"/>
                    <a:gd name="connsiteX1" fmla="*/ 86970 w 593866"/>
                    <a:gd name="connsiteY1" fmla="*/ 255643 h 262465"/>
                    <a:gd name="connsiteX2" fmla="*/ 0 w 593866"/>
                    <a:gd name="connsiteY2" fmla="*/ 149752 h 262465"/>
                    <a:gd name="connsiteX3" fmla="*/ 296933 w 593866"/>
                    <a:gd name="connsiteY3" fmla="*/ 0 h 262465"/>
                    <a:gd name="connsiteX4" fmla="*/ 593866 w 593866"/>
                    <a:gd name="connsiteY4" fmla="*/ 149752 h 262465"/>
                    <a:gd name="connsiteX5" fmla="*/ 506897 w 593866"/>
                    <a:gd name="connsiteY5" fmla="*/ 255643 h 262465"/>
                    <a:gd name="connsiteX6" fmla="*/ 486834 w 593866"/>
                    <a:gd name="connsiteY6" fmla="*/ 262465 h 262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93866" h="262465">
                      <a:moveTo>
                        <a:pt x="107032" y="262465"/>
                      </a:moveTo>
                      <a:lnTo>
                        <a:pt x="86970" y="255643"/>
                      </a:lnTo>
                      <a:cubicBezTo>
                        <a:pt x="33236" y="228543"/>
                        <a:pt x="0" y="191105"/>
                        <a:pt x="0" y="149752"/>
                      </a:cubicBezTo>
                      <a:cubicBezTo>
                        <a:pt x="0" y="67046"/>
                        <a:pt x="132941" y="0"/>
                        <a:pt x="296933" y="0"/>
                      </a:cubicBezTo>
                      <a:cubicBezTo>
                        <a:pt x="460925" y="0"/>
                        <a:pt x="593866" y="67046"/>
                        <a:pt x="593866" y="149752"/>
                      </a:cubicBezTo>
                      <a:cubicBezTo>
                        <a:pt x="593866" y="191105"/>
                        <a:pt x="560631" y="228543"/>
                        <a:pt x="506897" y="255643"/>
                      </a:cubicBezTo>
                      <a:lnTo>
                        <a:pt x="486834" y="262465"/>
                      </a:lnTo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5" name="月 414">
                  <a:extLst>
                    <a:ext uri="{FF2B5EF4-FFF2-40B4-BE49-F238E27FC236}">
                      <a16:creationId xmlns:a16="http://schemas.microsoft.com/office/drawing/2014/main" id="{4B6A810C-6068-4B71-BEB4-953EAA54B509}"/>
                    </a:ext>
                  </a:extLst>
                </p:cNvPr>
                <p:cNvSpPr/>
                <p:nvPr/>
              </p:nvSpPr>
              <p:spPr bwMode="auto">
                <a:xfrm rot="5400000">
                  <a:off x="6444594" y="2204953"/>
                  <a:ext cx="154957" cy="582954"/>
                </a:xfrm>
                <a:prstGeom prst="moon">
                  <a:avLst>
                    <a:gd name="adj" fmla="val 4021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10" name="月 409">
                <a:extLst>
                  <a:ext uri="{FF2B5EF4-FFF2-40B4-BE49-F238E27FC236}">
                    <a16:creationId xmlns:a16="http://schemas.microsoft.com/office/drawing/2014/main" id="{C9C5ED1F-4859-4151-AA86-B109FBD58D1A}"/>
                  </a:ext>
                </a:extLst>
              </p:cNvPr>
              <p:cNvSpPr/>
              <p:nvPr/>
            </p:nvSpPr>
            <p:spPr bwMode="auto">
              <a:xfrm rot="5400000">
                <a:off x="-1350845" y="3685122"/>
                <a:ext cx="126936" cy="618619"/>
              </a:xfrm>
              <a:prstGeom prst="moon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AB918614-1851-417A-83ED-9721AF333CEE}"/>
                  </a:ext>
                </a:extLst>
              </p:cNvPr>
              <p:cNvSpPr/>
              <p:nvPr/>
            </p:nvSpPr>
            <p:spPr bwMode="auto">
              <a:xfrm rot="16200000">
                <a:off x="-1121074" y="4828891"/>
                <a:ext cx="126936" cy="330042"/>
              </a:xfrm>
              <a:custGeom>
                <a:avLst/>
                <a:gdLst>
                  <a:gd name="connsiteX0" fmla="*/ 126936 w 126936"/>
                  <a:gd name="connsiteY0" fmla="*/ 504200 h 504200"/>
                  <a:gd name="connsiteX1" fmla="*/ 0 w 126936"/>
                  <a:gd name="connsiteY1" fmla="*/ 95573 h 504200"/>
                  <a:gd name="connsiteX2" fmla="*/ 3672 w 126936"/>
                  <a:gd name="connsiteY2" fmla="*/ 37021 h 504200"/>
                  <a:gd name="connsiteX3" fmla="*/ 14148 w 126936"/>
                  <a:gd name="connsiteY3" fmla="*/ 23012 h 504200"/>
                  <a:gd name="connsiteX4" fmla="*/ 35063 w 126936"/>
                  <a:gd name="connsiteY4" fmla="*/ 0 h 504200"/>
                  <a:gd name="connsiteX5" fmla="*/ 30129 w 126936"/>
                  <a:gd name="connsiteY5" fmla="*/ 95573 h 504200"/>
                  <a:gd name="connsiteX6" fmla="*/ 126936 w 126936"/>
                  <a:gd name="connsiteY6" fmla="*/ 504200 h 50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936" h="504200">
                    <a:moveTo>
                      <a:pt x="126936" y="504200"/>
                    </a:moveTo>
                    <a:cubicBezTo>
                      <a:pt x="56831" y="504200"/>
                      <a:pt x="0" y="321251"/>
                      <a:pt x="0" y="95573"/>
                    </a:cubicBezTo>
                    <a:lnTo>
                      <a:pt x="3672" y="37021"/>
                    </a:lnTo>
                    <a:lnTo>
                      <a:pt x="14148" y="23012"/>
                    </a:lnTo>
                    <a:lnTo>
                      <a:pt x="35063" y="0"/>
                    </a:lnTo>
                    <a:lnTo>
                      <a:pt x="30129" y="95573"/>
                    </a:lnTo>
                    <a:cubicBezTo>
                      <a:pt x="30129" y="286420"/>
                      <a:pt x="69763" y="453716"/>
                      <a:pt x="126936" y="504200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5" name="グループ化 394">
              <a:extLst>
                <a:ext uri="{FF2B5EF4-FFF2-40B4-BE49-F238E27FC236}">
                  <a16:creationId xmlns:a16="http://schemas.microsoft.com/office/drawing/2014/main" id="{76B3B251-B019-4342-A690-7DFFFC70E859}"/>
                </a:ext>
              </a:extLst>
            </p:cNvPr>
            <p:cNvGrpSpPr/>
            <p:nvPr/>
          </p:nvGrpSpPr>
          <p:grpSpPr>
            <a:xfrm>
              <a:off x="-1509960" y="4455753"/>
              <a:ext cx="130152" cy="151735"/>
              <a:chOff x="-1485007" y="4343961"/>
              <a:chExt cx="130152" cy="236349"/>
            </a:xfrm>
          </p:grpSpPr>
          <p:sp>
            <p:nvSpPr>
              <p:cNvPr id="399" name="楕円 398">
                <a:extLst>
                  <a:ext uri="{FF2B5EF4-FFF2-40B4-BE49-F238E27FC236}">
                    <a16:creationId xmlns:a16="http://schemas.microsoft.com/office/drawing/2014/main" id="{DDA12AD1-F9F7-4AF7-A9B5-1A8D5DACF5CB}"/>
                  </a:ext>
                </a:extLst>
              </p:cNvPr>
              <p:cNvSpPr/>
              <p:nvPr/>
            </p:nvSpPr>
            <p:spPr bwMode="auto">
              <a:xfrm rot="20700000" flipH="1">
                <a:off x="-1485007" y="4343961"/>
                <a:ext cx="130152" cy="236349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0" name="楕円 399">
                <a:extLst>
                  <a:ext uri="{FF2B5EF4-FFF2-40B4-BE49-F238E27FC236}">
                    <a16:creationId xmlns:a16="http://schemas.microsoft.com/office/drawing/2014/main" id="{014E2E8F-2244-4DFD-A763-909027F97C8B}"/>
                  </a:ext>
                </a:extLst>
              </p:cNvPr>
              <p:cNvSpPr/>
              <p:nvPr/>
            </p:nvSpPr>
            <p:spPr bwMode="auto">
              <a:xfrm rot="20700000" flipH="1" flipV="1">
                <a:off x="-1482505" y="4379498"/>
                <a:ext cx="78283" cy="14215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1" name="楕円 400">
                <a:extLst>
                  <a:ext uri="{FF2B5EF4-FFF2-40B4-BE49-F238E27FC236}">
                    <a16:creationId xmlns:a16="http://schemas.microsoft.com/office/drawing/2014/main" id="{4518419B-19A2-4123-AE9D-1AE4F1456BF5}"/>
                  </a:ext>
                </a:extLst>
              </p:cNvPr>
              <p:cNvSpPr/>
              <p:nvPr/>
            </p:nvSpPr>
            <p:spPr bwMode="auto">
              <a:xfrm rot="20700000" flipH="1" flipV="1">
                <a:off x="-1396098" y="4491050"/>
                <a:ext cx="32310" cy="58672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96" name="グループ化 395">
              <a:extLst>
                <a:ext uri="{FF2B5EF4-FFF2-40B4-BE49-F238E27FC236}">
                  <a16:creationId xmlns:a16="http://schemas.microsoft.com/office/drawing/2014/main" id="{B96362E7-5C4D-4DE0-B866-3103C7881332}"/>
                </a:ext>
              </a:extLst>
            </p:cNvPr>
            <p:cNvGrpSpPr/>
            <p:nvPr/>
          </p:nvGrpSpPr>
          <p:grpSpPr>
            <a:xfrm>
              <a:off x="-417712" y="5634244"/>
              <a:ext cx="593818" cy="1048244"/>
              <a:chOff x="4789258" y="5915105"/>
              <a:chExt cx="593818" cy="1048244"/>
            </a:xfrm>
          </p:grpSpPr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D18B1101-4ACC-4942-8C7C-5B236BE83E6B}"/>
                  </a:ext>
                </a:extLst>
              </p:cNvPr>
              <p:cNvSpPr/>
              <p:nvPr/>
            </p:nvSpPr>
            <p:spPr bwMode="auto">
              <a:xfrm rot="9000000" flipH="1">
                <a:off x="4993774" y="6638987"/>
                <a:ext cx="389302" cy="324362"/>
              </a:xfrm>
              <a:custGeom>
                <a:avLst/>
                <a:gdLst>
                  <a:gd name="connsiteX0" fmla="*/ 303529 w 630661"/>
                  <a:gd name="connsiteY0" fmla="*/ 0 h 525460"/>
                  <a:gd name="connsiteX1" fmla="*/ 373171 w 630661"/>
                  <a:gd name="connsiteY1" fmla="*/ 46164 h 525460"/>
                  <a:gd name="connsiteX2" fmla="*/ 373907 w 630661"/>
                  <a:gd name="connsiteY2" fmla="*/ 49805 h 525460"/>
                  <a:gd name="connsiteX3" fmla="*/ 374643 w 630661"/>
                  <a:gd name="connsiteY3" fmla="*/ 46163 h 525460"/>
                  <a:gd name="connsiteX4" fmla="*/ 444286 w 630661"/>
                  <a:gd name="connsiteY4" fmla="*/ 0 h 525460"/>
                  <a:gd name="connsiteX5" fmla="*/ 513929 w 630661"/>
                  <a:gd name="connsiteY5" fmla="*/ 46163 h 525460"/>
                  <a:gd name="connsiteX6" fmla="*/ 516704 w 630661"/>
                  <a:gd name="connsiteY6" fmla="*/ 59908 h 525460"/>
                  <a:gd name="connsiteX7" fmla="*/ 526273 w 630661"/>
                  <a:gd name="connsiteY7" fmla="*/ 45715 h 525460"/>
                  <a:gd name="connsiteX8" fmla="*/ 569512 w 630661"/>
                  <a:gd name="connsiteY8" fmla="*/ 27804 h 525460"/>
                  <a:gd name="connsiteX9" fmla="*/ 630661 w 630661"/>
                  <a:gd name="connsiteY9" fmla="*/ 88953 h 525460"/>
                  <a:gd name="connsiteX10" fmla="*/ 630661 w 630661"/>
                  <a:gd name="connsiteY10" fmla="*/ 288627 h 525460"/>
                  <a:gd name="connsiteX11" fmla="*/ 630661 w 630661"/>
                  <a:gd name="connsiteY11" fmla="*/ 328187 h 525460"/>
                  <a:gd name="connsiteX12" fmla="*/ 433388 w 630661"/>
                  <a:gd name="connsiteY12" fmla="*/ 525460 h 525460"/>
                  <a:gd name="connsiteX13" fmla="*/ 287873 w 630661"/>
                  <a:gd name="connsiteY13" fmla="*/ 525459 h 525460"/>
                  <a:gd name="connsiteX14" fmla="*/ 148380 w 630661"/>
                  <a:gd name="connsiteY14" fmla="*/ 467679 h 525460"/>
                  <a:gd name="connsiteX15" fmla="*/ 122538 w 630661"/>
                  <a:gd name="connsiteY15" fmla="*/ 429349 h 525460"/>
                  <a:gd name="connsiteX16" fmla="*/ 117463 w 630661"/>
                  <a:gd name="connsiteY16" fmla="*/ 428362 h 525460"/>
                  <a:gd name="connsiteX17" fmla="*/ 93767 w 630661"/>
                  <a:gd name="connsiteY17" fmla="*/ 412626 h 525460"/>
                  <a:gd name="connsiteX18" fmla="*/ 36249 w 630661"/>
                  <a:gd name="connsiteY18" fmla="*/ 355108 h 525460"/>
                  <a:gd name="connsiteX19" fmla="*/ 30808 w 630661"/>
                  <a:gd name="connsiteY19" fmla="*/ 346914 h 525460"/>
                  <a:gd name="connsiteX20" fmla="*/ 20980 w 630661"/>
                  <a:gd name="connsiteY20" fmla="*/ 340388 h 525460"/>
                  <a:gd name="connsiteX21" fmla="*/ 20980 w 630661"/>
                  <a:gd name="connsiteY21" fmla="*/ 239083 h 525460"/>
                  <a:gd name="connsiteX22" fmla="*/ 78498 w 630661"/>
                  <a:gd name="connsiteY22" fmla="*/ 181565 h 525460"/>
                  <a:gd name="connsiteX23" fmla="*/ 87189 w 630661"/>
                  <a:gd name="connsiteY23" fmla="*/ 175795 h 525460"/>
                  <a:gd name="connsiteX24" fmla="*/ 87189 w 630661"/>
                  <a:gd name="connsiteY24" fmla="*/ 75583 h 525460"/>
                  <a:gd name="connsiteX25" fmla="*/ 162771 w 630661"/>
                  <a:gd name="connsiteY25" fmla="*/ 1 h 525460"/>
                  <a:gd name="connsiteX26" fmla="*/ 232415 w 630661"/>
                  <a:gd name="connsiteY26" fmla="*/ 46163 h 525460"/>
                  <a:gd name="connsiteX27" fmla="*/ 233150 w 630661"/>
                  <a:gd name="connsiteY27" fmla="*/ 49805 h 525460"/>
                  <a:gd name="connsiteX28" fmla="*/ 233885 w 630661"/>
                  <a:gd name="connsiteY28" fmla="*/ 46164 h 525460"/>
                  <a:gd name="connsiteX29" fmla="*/ 303529 w 630661"/>
                  <a:gd name="connsiteY29" fmla="*/ 0 h 525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30661" h="525460">
                    <a:moveTo>
                      <a:pt x="303529" y="0"/>
                    </a:moveTo>
                    <a:cubicBezTo>
                      <a:pt x="334835" y="0"/>
                      <a:pt x="361698" y="19035"/>
                      <a:pt x="373171" y="46164"/>
                    </a:cubicBezTo>
                    <a:lnTo>
                      <a:pt x="373907" y="49805"/>
                    </a:lnTo>
                    <a:lnTo>
                      <a:pt x="374643" y="46163"/>
                    </a:lnTo>
                    <a:cubicBezTo>
                      <a:pt x="386116" y="19035"/>
                      <a:pt x="412978" y="1"/>
                      <a:pt x="444286" y="0"/>
                    </a:cubicBezTo>
                    <a:cubicBezTo>
                      <a:pt x="475592" y="0"/>
                      <a:pt x="502455" y="19035"/>
                      <a:pt x="513929" y="46163"/>
                    </a:cubicBezTo>
                    <a:lnTo>
                      <a:pt x="516704" y="59908"/>
                    </a:lnTo>
                    <a:lnTo>
                      <a:pt x="526273" y="45715"/>
                    </a:lnTo>
                    <a:cubicBezTo>
                      <a:pt x="537339" y="34648"/>
                      <a:pt x="552626" y="27804"/>
                      <a:pt x="569512" y="27804"/>
                    </a:cubicBezTo>
                    <a:cubicBezTo>
                      <a:pt x="603285" y="27804"/>
                      <a:pt x="630662" y="55181"/>
                      <a:pt x="630661" y="88953"/>
                    </a:cubicBezTo>
                    <a:cubicBezTo>
                      <a:pt x="630662" y="155511"/>
                      <a:pt x="630661" y="222070"/>
                      <a:pt x="630661" y="288627"/>
                    </a:cubicBezTo>
                    <a:lnTo>
                      <a:pt x="630661" y="328187"/>
                    </a:lnTo>
                    <a:cubicBezTo>
                      <a:pt x="630661" y="437138"/>
                      <a:pt x="542339" y="525460"/>
                      <a:pt x="433388" y="525460"/>
                    </a:cubicBezTo>
                    <a:lnTo>
                      <a:pt x="287873" y="525459"/>
                    </a:lnTo>
                    <a:cubicBezTo>
                      <a:pt x="233398" y="525459"/>
                      <a:pt x="184080" y="503379"/>
                      <a:pt x="148380" y="467679"/>
                    </a:cubicBezTo>
                    <a:lnTo>
                      <a:pt x="122538" y="429349"/>
                    </a:lnTo>
                    <a:lnTo>
                      <a:pt x="117463" y="428362"/>
                    </a:lnTo>
                    <a:cubicBezTo>
                      <a:pt x="108840" y="424865"/>
                      <a:pt x="100760" y="419619"/>
                      <a:pt x="93767" y="412626"/>
                    </a:cubicBezTo>
                    <a:lnTo>
                      <a:pt x="36249" y="355108"/>
                    </a:lnTo>
                    <a:lnTo>
                      <a:pt x="30808" y="346914"/>
                    </a:lnTo>
                    <a:lnTo>
                      <a:pt x="20980" y="340388"/>
                    </a:lnTo>
                    <a:cubicBezTo>
                      <a:pt x="-6994" y="312413"/>
                      <a:pt x="-6994" y="267058"/>
                      <a:pt x="20980" y="239083"/>
                    </a:cubicBezTo>
                    <a:lnTo>
                      <a:pt x="78498" y="181565"/>
                    </a:lnTo>
                    <a:lnTo>
                      <a:pt x="87189" y="175795"/>
                    </a:lnTo>
                    <a:lnTo>
                      <a:pt x="87189" y="75583"/>
                    </a:lnTo>
                    <a:cubicBezTo>
                      <a:pt x="87189" y="33840"/>
                      <a:pt x="121029" y="0"/>
                      <a:pt x="162771" y="1"/>
                    </a:cubicBezTo>
                    <a:cubicBezTo>
                      <a:pt x="194078" y="0"/>
                      <a:pt x="220940" y="19035"/>
                      <a:pt x="232415" y="46163"/>
                    </a:cubicBezTo>
                    <a:lnTo>
                      <a:pt x="233150" y="49805"/>
                    </a:lnTo>
                    <a:lnTo>
                      <a:pt x="233885" y="46164"/>
                    </a:lnTo>
                    <a:cubicBezTo>
                      <a:pt x="245359" y="19035"/>
                      <a:pt x="272221" y="0"/>
                      <a:pt x="30352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8" name="台形 229">
                <a:extLst>
                  <a:ext uri="{FF2B5EF4-FFF2-40B4-BE49-F238E27FC236}">
                    <a16:creationId xmlns:a16="http://schemas.microsoft.com/office/drawing/2014/main" id="{8344D80D-CE61-4AD1-9E03-DBAE13081AA7}"/>
                  </a:ext>
                </a:extLst>
              </p:cNvPr>
              <p:cNvSpPr/>
              <p:nvPr/>
            </p:nvSpPr>
            <p:spPr bwMode="auto">
              <a:xfrm rot="20478966" flipH="1">
                <a:off x="4789258" y="5915105"/>
                <a:ext cx="370433" cy="788797"/>
              </a:xfrm>
              <a:custGeom>
                <a:avLst/>
                <a:gdLst>
                  <a:gd name="connsiteX0" fmla="*/ 0 w 370433"/>
                  <a:gd name="connsiteY0" fmla="*/ 788797 h 788797"/>
                  <a:gd name="connsiteX1" fmla="*/ 140842 w 370433"/>
                  <a:gd name="connsiteY1" fmla="*/ 0 h 788797"/>
                  <a:gd name="connsiteX2" fmla="*/ 229591 w 370433"/>
                  <a:gd name="connsiteY2" fmla="*/ 0 h 788797"/>
                  <a:gd name="connsiteX3" fmla="*/ 370433 w 370433"/>
                  <a:gd name="connsiteY3" fmla="*/ 788797 h 788797"/>
                  <a:gd name="connsiteX4" fmla="*/ 0 w 370433"/>
                  <a:gd name="connsiteY4" fmla="*/ 788797 h 788797"/>
                  <a:gd name="connsiteX0" fmla="*/ 0 w 370433"/>
                  <a:gd name="connsiteY0" fmla="*/ 791696 h 791696"/>
                  <a:gd name="connsiteX1" fmla="*/ 140842 w 370433"/>
                  <a:gd name="connsiteY1" fmla="*/ 2899 h 791696"/>
                  <a:gd name="connsiteX2" fmla="*/ 174602 w 370433"/>
                  <a:gd name="connsiteY2" fmla="*/ 0 h 791696"/>
                  <a:gd name="connsiteX3" fmla="*/ 229591 w 370433"/>
                  <a:gd name="connsiteY3" fmla="*/ 2899 h 791696"/>
                  <a:gd name="connsiteX4" fmla="*/ 370433 w 370433"/>
                  <a:gd name="connsiteY4" fmla="*/ 791696 h 791696"/>
                  <a:gd name="connsiteX5" fmla="*/ 0 w 370433"/>
                  <a:gd name="connsiteY5" fmla="*/ 791696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5" fmla="*/ 266042 w 370433"/>
                  <a:gd name="connsiteY5" fmla="*/ 91440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0" fmla="*/ 229591 w 370433"/>
                  <a:gd name="connsiteY0" fmla="*/ 0 h 788797"/>
                  <a:gd name="connsiteX1" fmla="*/ 370433 w 370433"/>
                  <a:gd name="connsiteY1" fmla="*/ 788797 h 788797"/>
                  <a:gd name="connsiteX2" fmla="*/ 0 w 370433"/>
                  <a:gd name="connsiteY2" fmla="*/ 788797 h 788797"/>
                  <a:gd name="connsiteX3" fmla="*/ 140842 w 370433"/>
                  <a:gd name="connsiteY3" fmla="*/ 0 h 78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433" h="788797">
                    <a:moveTo>
                      <a:pt x="229591" y="0"/>
                    </a:moveTo>
                    <a:lnTo>
                      <a:pt x="370433" y="788797"/>
                    </a:lnTo>
                    <a:lnTo>
                      <a:pt x="0" y="788797"/>
                    </a:lnTo>
                    <a:lnTo>
                      <a:pt x="140842" y="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37" name="グループ化 436">
            <a:extLst>
              <a:ext uri="{FF2B5EF4-FFF2-40B4-BE49-F238E27FC236}">
                <a16:creationId xmlns:a16="http://schemas.microsoft.com/office/drawing/2014/main" id="{178857C7-9A13-4DC5-82C7-0813B76DC79B}"/>
              </a:ext>
            </a:extLst>
          </p:cNvPr>
          <p:cNvGrpSpPr/>
          <p:nvPr/>
        </p:nvGrpSpPr>
        <p:grpSpPr>
          <a:xfrm>
            <a:off x="6272873" y="4548863"/>
            <a:ext cx="1023584" cy="1723584"/>
            <a:chOff x="1066909" y="2650876"/>
            <a:chExt cx="2908919" cy="4898245"/>
          </a:xfrm>
        </p:grpSpPr>
        <p:grpSp>
          <p:nvGrpSpPr>
            <p:cNvPr id="438" name="グループ化 437">
              <a:extLst>
                <a:ext uri="{FF2B5EF4-FFF2-40B4-BE49-F238E27FC236}">
                  <a16:creationId xmlns:a16="http://schemas.microsoft.com/office/drawing/2014/main" id="{6B86EE8A-385D-43A8-B1E5-D4A59B947F56}"/>
                </a:ext>
              </a:extLst>
            </p:cNvPr>
            <p:cNvGrpSpPr/>
            <p:nvPr/>
          </p:nvGrpSpPr>
          <p:grpSpPr>
            <a:xfrm rot="20777917">
              <a:off x="1066909" y="5721495"/>
              <a:ext cx="1732170" cy="522854"/>
              <a:chOff x="5728255" y="5962879"/>
              <a:chExt cx="1732170" cy="522854"/>
            </a:xfrm>
          </p:grpSpPr>
          <p:grpSp>
            <p:nvGrpSpPr>
              <p:cNvPr id="479" name="グループ化 478">
                <a:extLst>
                  <a:ext uri="{FF2B5EF4-FFF2-40B4-BE49-F238E27FC236}">
                    <a16:creationId xmlns:a16="http://schemas.microsoft.com/office/drawing/2014/main" id="{AD6D73AB-ECAE-4196-8162-40D81AE96163}"/>
                  </a:ext>
                </a:extLst>
              </p:cNvPr>
              <p:cNvGrpSpPr/>
              <p:nvPr/>
            </p:nvGrpSpPr>
            <p:grpSpPr>
              <a:xfrm rot="825493">
                <a:off x="5728255" y="5962879"/>
                <a:ext cx="1330127" cy="470697"/>
                <a:chOff x="464130" y="5761054"/>
                <a:chExt cx="1330127" cy="470697"/>
              </a:xfrm>
            </p:grpSpPr>
            <p:sp>
              <p:nvSpPr>
                <p:cNvPr id="481" name="四角形: 角を丸くする 480">
                  <a:extLst>
                    <a:ext uri="{FF2B5EF4-FFF2-40B4-BE49-F238E27FC236}">
                      <a16:creationId xmlns:a16="http://schemas.microsoft.com/office/drawing/2014/main" id="{62B78788-4269-4B5D-B91A-8AD69163F091}"/>
                    </a:ext>
                  </a:extLst>
                </p:cNvPr>
                <p:cNvSpPr/>
                <p:nvPr/>
              </p:nvSpPr>
              <p:spPr bwMode="auto">
                <a:xfrm rot="15324766" flipH="1">
                  <a:off x="934247" y="5445577"/>
                  <a:ext cx="114419" cy="1054654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2" name="フリーフォーム: 図形 481">
                  <a:extLst>
                    <a:ext uri="{FF2B5EF4-FFF2-40B4-BE49-F238E27FC236}">
                      <a16:creationId xmlns:a16="http://schemas.microsoft.com/office/drawing/2014/main" id="{130A413D-E336-4807-A532-C8EA7768BA90}"/>
                    </a:ext>
                  </a:extLst>
                </p:cNvPr>
                <p:cNvSpPr/>
                <p:nvPr/>
              </p:nvSpPr>
              <p:spPr bwMode="auto">
                <a:xfrm rot="15324766" flipH="1">
                  <a:off x="1032968" y="5470462"/>
                  <a:ext cx="470697" cy="1051881"/>
                </a:xfrm>
                <a:custGeom>
                  <a:avLst/>
                  <a:gdLst>
                    <a:gd name="connsiteX0" fmla="*/ 324584 w 596331"/>
                    <a:gd name="connsiteY0" fmla="*/ 0 h 1332640"/>
                    <a:gd name="connsiteX1" fmla="*/ 98282 w 596331"/>
                    <a:gd name="connsiteY1" fmla="*/ 60637 h 1332640"/>
                    <a:gd name="connsiteX2" fmla="*/ 47630 w 596331"/>
                    <a:gd name="connsiteY2" fmla="*/ 148369 h 1332640"/>
                    <a:gd name="connsiteX3" fmla="*/ 135362 w 596331"/>
                    <a:gd name="connsiteY3" fmla="*/ 199021 h 1332640"/>
                    <a:gd name="connsiteX4" fmla="*/ 298656 w 596331"/>
                    <a:gd name="connsiteY4" fmla="*/ 155267 h 1332640"/>
                    <a:gd name="connsiteX5" fmla="*/ 287145 w 596331"/>
                    <a:gd name="connsiteY5" fmla="*/ 179962 h 1332640"/>
                    <a:gd name="connsiteX6" fmla="*/ 50004 w 596331"/>
                    <a:gd name="connsiteY6" fmla="*/ 243503 h 1332640"/>
                    <a:gd name="connsiteX7" fmla="*/ 2314 w 596331"/>
                    <a:gd name="connsiteY7" fmla="*/ 326105 h 1332640"/>
                    <a:gd name="connsiteX8" fmla="*/ 84915 w 596331"/>
                    <a:gd name="connsiteY8" fmla="*/ 373795 h 1332640"/>
                    <a:gd name="connsiteX9" fmla="*/ 272741 w 596331"/>
                    <a:gd name="connsiteY9" fmla="*/ 323467 h 1332640"/>
                    <a:gd name="connsiteX10" fmla="*/ 272684 w 596331"/>
                    <a:gd name="connsiteY10" fmla="*/ 325311 h 1332640"/>
                    <a:gd name="connsiteX11" fmla="*/ 273169 w 596331"/>
                    <a:gd name="connsiteY11" fmla="*/ 355159 h 1332640"/>
                    <a:gd name="connsiteX12" fmla="*/ 88846 w 596331"/>
                    <a:gd name="connsiteY12" fmla="*/ 404548 h 1332640"/>
                    <a:gd name="connsiteX13" fmla="*/ 38194 w 596331"/>
                    <a:gd name="connsiteY13" fmla="*/ 492280 h 1332640"/>
                    <a:gd name="connsiteX14" fmla="*/ 125926 w 596331"/>
                    <a:gd name="connsiteY14" fmla="*/ 542932 h 1332640"/>
                    <a:gd name="connsiteX15" fmla="*/ 275569 w 596331"/>
                    <a:gd name="connsiteY15" fmla="*/ 502836 h 1332640"/>
                    <a:gd name="connsiteX16" fmla="*/ 275814 w 596331"/>
                    <a:gd name="connsiteY16" fmla="*/ 517960 h 1332640"/>
                    <a:gd name="connsiteX17" fmla="*/ 275750 w 596331"/>
                    <a:gd name="connsiteY17" fmla="*/ 521931 h 1332640"/>
                    <a:gd name="connsiteX18" fmla="*/ 140308 w 596331"/>
                    <a:gd name="connsiteY18" fmla="*/ 558221 h 1332640"/>
                    <a:gd name="connsiteX19" fmla="*/ 95254 w 596331"/>
                    <a:gd name="connsiteY19" fmla="*/ 636258 h 1332640"/>
                    <a:gd name="connsiteX20" fmla="*/ 173291 w 596331"/>
                    <a:gd name="connsiteY20" fmla="*/ 681313 h 1332640"/>
                    <a:gd name="connsiteX21" fmla="*/ 273597 w 596331"/>
                    <a:gd name="connsiteY21" fmla="*/ 654436 h 1332640"/>
                    <a:gd name="connsiteX22" fmla="*/ 272684 w 596331"/>
                    <a:gd name="connsiteY22" fmla="*/ 710609 h 1332640"/>
                    <a:gd name="connsiteX23" fmla="*/ 285813 w 596331"/>
                    <a:gd name="connsiteY23" fmla="*/ 853100 h 1332640"/>
                    <a:gd name="connsiteX24" fmla="*/ 286152 w 596331"/>
                    <a:gd name="connsiteY24" fmla="*/ 853829 h 1332640"/>
                    <a:gd name="connsiteX25" fmla="*/ 285118 w 596331"/>
                    <a:gd name="connsiteY25" fmla="*/ 856325 h 1332640"/>
                    <a:gd name="connsiteX26" fmla="*/ 285118 w 596331"/>
                    <a:gd name="connsiteY26" fmla="*/ 1304150 h 1332640"/>
                    <a:gd name="connsiteX27" fmla="*/ 313608 w 596331"/>
                    <a:gd name="connsiteY27" fmla="*/ 1332640 h 1332640"/>
                    <a:gd name="connsiteX28" fmla="*/ 427567 w 596331"/>
                    <a:gd name="connsiteY28" fmla="*/ 1332640 h 1332640"/>
                    <a:gd name="connsiteX29" fmla="*/ 456057 w 596331"/>
                    <a:gd name="connsiteY29" fmla="*/ 1304150 h 1332640"/>
                    <a:gd name="connsiteX30" fmla="*/ 456057 w 596331"/>
                    <a:gd name="connsiteY30" fmla="*/ 891231 h 1332640"/>
                    <a:gd name="connsiteX31" fmla="*/ 458457 w 596331"/>
                    <a:gd name="connsiteY31" fmla="*/ 890364 h 1332640"/>
                    <a:gd name="connsiteX32" fmla="*/ 596331 w 596331"/>
                    <a:gd name="connsiteY32" fmla="*/ 517960 h 1332640"/>
                    <a:gd name="connsiteX33" fmla="*/ 458457 w 596331"/>
                    <a:gd name="connsiteY33" fmla="*/ 145556 h 1332640"/>
                    <a:gd name="connsiteX34" fmla="*/ 449842 w 596331"/>
                    <a:gd name="connsiteY34" fmla="*/ 142442 h 1332640"/>
                    <a:gd name="connsiteX35" fmla="*/ 413823 w 596331"/>
                    <a:gd name="connsiteY35" fmla="*/ 45230 h 1332640"/>
                    <a:gd name="connsiteX36" fmla="*/ 376551 w 596331"/>
                    <a:gd name="connsiteY36" fmla="*/ 5022 h 1332640"/>
                    <a:gd name="connsiteX37" fmla="*/ 357157 w 596331"/>
                    <a:gd name="connsiteY37" fmla="*/ 4288 h 1332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96331" h="1332640">
                      <a:moveTo>
                        <a:pt x="324584" y="0"/>
                      </a:moveTo>
                      <a:lnTo>
                        <a:pt x="98282" y="60637"/>
                      </a:lnTo>
                      <a:cubicBezTo>
                        <a:pt x="60068" y="70876"/>
                        <a:pt x="37390" y="110155"/>
                        <a:pt x="47630" y="148369"/>
                      </a:cubicBezTo>
                      <a:cubicBezTo>
                        <a:pt x="57869" y="186583"/>
                        <a:pt x="97148" y="209261"/>
                        <a:pt x="135362" y="199021"/>
                      </a:cubicBezTo>
                      <a:lnTo>
                        <a:pt x="298656" y="155267"/>
                      </a:lnTo>
                      <a:lnTo>
                        <a:pt x="287145" y="179962"/>
                      </a:lnTo>
                      <a:lnTo>
                        <a:pt x="50004" y="243503"/>
                      </a:lnTo>
                      <a:cubicBezTo>
                        <a:pt x="14025" y="253143"/>
                        <a:pt x="-7327" y="290126"/>
                        <a:pt x="2314" y="326105"/>
                      </a:cubicBezTo>
                      <a:cubicBezTo>
                        <a:pt x="11954" y="362083"/>
                        <a:pt x="48937" y="383435"/>
                        <a:pt x="84915" y="373795"/>
                      </a:cubicBezTo>
                      <a:lnTo>
                        <a:pt x="272741" y="323467"/>
                      </a:lnTo>
                      <a:lnTo>
                        <a:pt x="272684" y="325311"/>
                      </a:lnTo>
                      <a:lnTo>
                        <a:pt x="273169" y="355159"/>
                      </a:lnTo>
                      <a:lnTo>
                        <a:pt x="88846" y="404548"/>
                      </a:lnTo>
                      <a:cubicBezTo>
                        <a:pt x="50632" y="414788"/>
                        <a:pt x="27954" y="454066"/>
                        <a:pt x="38194" y="492280"/>
                      </a:cubicBezTo>
                      <a:cubicBezTo>
                        <a:pt x="48433" y="530494"/>
                        <a:pt x="87712" y="553172"/>
                        <a:pt x="125926" y="542932"/>
                      </a:cubicBezTo>
                      <a:lnTo>
                        <a:pt x="275569" y="502836"/>
                      </a:lnTo>
                      <a:lnTo>
                        <a:pt x="275814" y="517960"/>
                      </a:lnTo>
                      <a:lnTo>
                        <a:pt x="275750" y="521931"/>
                      </a:lnTo>
                      <a:lnTo>
                        <a:pt x="140308" y="558221"/>
                      </a:lnTo>
                      <a:cubicBezTo>
                        <a:pt x="106318" y="567329"/>
                        <a:pt x="86146" y="602268"/>
                        <a:pt x="95254" y="636258"/>
                      </a:cubicBezTo>
                      <a:cubicBezTo>
                        <a:pt x="104362" y="670249"/>
                        <a:pt x="139300" y="690421"/>
                        <a:pt x="173291" y="681313"/>
                      </a:cubicBezTo>
                      <a:lnTo>
                        <a:pt x="273597" y="654436"/>
                      </a:lnTo>
                      <a:lnTo>
                        <a:pt x="272684" y="710609"/>
                      </a:lnTo>
                      <a:cubicBezTo>
                        <a:pt x="272474" y="767877"/>
                        <a:pt x="274974" y="816784"/>
                        <a:pt x="285813" y="853100"/>
                      </a:cubicBezTo>
                      <a:lnTo>
                        <a:pt x="286152" y="853829"/>
                      </a:lnTo>
                      <a:lnTo>
                        <a:pt x="285118" y="856325"/>
                      </a:lnTo>
                      <a:lnTo>
                        <a:pt x="285118" y="1304150"/>
                      </a:lnTo>
                      <a:cubicBezTo>
                        <a:pt x="285118" y="1319885"/>
                        <a:pt x="297873" y="1332640"/>
                        <a:pt x="313608" y="1332640"/>
                      </a:cubicBezTo>
                      <a:lnTo>
                        <a:pt x="427567" y="1332640"/>
                      </a:lnTo>
                      <a:cubicBezTo>
                        <a:pt x="443302" y="1332640"/>
                        <a:pt x="456057" y="1319885"/>
                        <a:pt x="456057" y="1304150"/>
                      </a:cubicBezTo>
                      <a:lnTo>
                        <a:pt x="456057" y="891231"/>
                      </a:lnTo>
                      <a:lnTo>
                        <a:pt x="458457" y="890364"/>
                      </a:lnTo>
                      <a:cubicBezTo>
                        <a:pt x="539480" y="829008"/>
                        <a:pt x="596331" y="685371"/>
                        <a:pt x="596331" y="517960"/>
                      </a:cubicBezTo>
                      <a:cubicBezTo>
                        <a:pt x="596331" y="350550"/>
                        <a:pt x="539480" y="206912"/>
                        <a:pt x="458457" y="145556"/>
                      </a:cubicBezTo>
                      <a:lnTo>
                        <a:pt x="449842" y="142442"/>
                      </a:lnTo>
                      <a:lnTo>
                        <a:pt x="413823" y="45230"/>
                      </a:lnTo>
                      <a:cubicBezTo>
                        <a:pt x="406951" y="26681"/>
                        <a:pt x="393211" y="12674"/>
                        <a:pt x="376551" y="5022"/>
                      </a:cubicBezTo>
                      <a:lnTo>
                        <a:pt x="357157" y="4288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80" name="台形 229">
                <a:extLst>
                  <a:ext uri="{FF2B5EF4-FFF2-40B4-BE49-F238E27FC236}">
                    <a16:creationId xmlns:a16="http://schemas.microsoft.com/office/drawing/2014/main" id="{B00F1EED-DEB4-41C6-9436-3D33067B4A60}"/>
                  </a:ext>
                </a:extLst>
              </p:cNvPr>
              <p:cNvSpPr/>
              <p:nvPr/>
            </p:nvSpPr>
            <p:spPr bwMode="auto">
              <a:xfrm rot="5682427" flipH="1">
                <a:off x="6974927" y="6000236"/>
                <a:ext cx="370433" cy="600562"/>
              </a:xfrm>
              <a:custGeom>
                <a:avLst/>
                <a:gdLst>
                  <a:gd name="connsiteX0" fmla="*/ 0 w 370433"/>
                  <a:gd name="connsiteY0" fmla="*/ 788797 h 788797"/>
                  <a:gd name="connsiteX1" fmla="*/ 140842 w 370433"/>
                  <a:gd name="connsiteY1" fmla="*/ 0 h 788797"/>
                  <a:gd name="connsiteX2" fmla="*/ 229591 w 370433"/>
                  <a:gd name="connsiteY2" fmla="*/ 0 h 788797"/>
                  <a:gd name="connsiteX3" fmla="*/ 370433 w 370433"/>
                  <a:gd name="connsiteY3" fmla="*/ 788797 h 788797"/>
                  <a:gd name="connsiteX4" fmla="*/ 0 w 370433"/>
                  <a:gd name="connsiteY4" fmla="*/ 788797 h 788797"/>
                  <a:gd name="connsiteX0" fmla="*/ 0 w 370433"/>
                  <a:gd name="connsiteY0" fmla="*/ 791696 h 791696"/>
                  <a:gd name="connsiteX1" fmla="*/ 140842 w 370433"/>
                  <a:gd name="connsiteY1" fmla="*/ 2899 h 791696"/>
                  <a:gd name="connsiteX2" fmla="*/ 174602 w 370433"/>
                  <a:gd name="connsiteY2" fmla="*/ 0 h 791696"/>
                  <a:gd name="connsiteX3" fmla="*/ 229591 w 370433"/>
                  <a:gd name="connsiteY3" fmla="*/ 2899 h 791696"/>
                  <a:gd name="connsiteX4" fmla="*/ 370433 w 370433"/>
                  <a:gd name="connsiteY4" fmla="*/ 791696 h 791696"/>
                  <a:gd name="connsiteX5" fmla="*/ 0 w 370433"/>
                  <a:gd name="connsiteY5" fmla="*/ 791696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5" fmla="*/ 266042 w 370433"/>
                  <a:gd name="connsiteY5" fmla="*/ 91440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0" fmla="*/ 229591 w 370433"/>
                  <a:gd name="connsiteY0" fmla="*/ 0 h 788797"/>
                  <a:gd name="connsiteX1" fmla="*/ 370433 w 370433"/>
                  <a:gd name="connsiteY1" fmla="*/ 788797 h 788797"/>
                  <a:gd name="connsiteX2" fmla="*/ 0 w 370433"/>
                  <a:gd name="connsiteY2" fmla="*/ 788797 h 788797"/>
                  <a:gd name="connsiteX3" fmla="*/ 140842 w 370433"/>
                  <a:gd name="connsiteY3" fmla="*/ 0 h 78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433" h="788797">
                    <a:moveTo>
                      <a:pt x="229591" y="0"/>
                    </a:moveTo>
                    <a:lnTo>
                      <a:pt x="370433" y="788797"/>
                    </a:lnTo>
                    <a:lnTo>
                      <a:pt x="0" y="788797"/>
                    </a:lnTo>
                    <a:lnTo>
                      <a:pt x="140842" y="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39" name="グループ化 438">
              <a:extLst>
                <a:ext uri="{FF2B5EF4-FFF2-40B4-BE49-F238E27FC236}">
                  <a16:creationId xmlns:a16="http://schemas.microsoft.com/office/drawing/2014/main" id="{D42D3EB7-089A-41E2-A0E1-13ECA964E18D}"/>
                </a:ext>
              </a:extLst>
            </p:cNvPr>
            <p:cNvGrpSpPr/>
            <p:nvPr/>
          </p:nvGrpSpPr>
          <p:grpSpPr>
            <a:xfrm>
              <a:off x="1920718" y="5074337"/>
              <a:ext cx="1227244" cy="2474784"/>
              <a:chOff x="-1178082" y="5074337"/>
              <a:chExt cx="1227244" cy="2474784"/>
            </a:xfrm>
          </p:grpSpPr>
          <p:grpSp>
            <p:nvGrpSpPr>
              <p:cNvPr id="462" name="グループ化 461">
                <a:extLst>
                  <a:ext uri="{FF2B5EF4-FFF2-40B4-BE49-F238E27FC236}">
                    <a16:creationId xmlns:a16="http://schemas.microsoft.com/office/drawing/2014/main" id="{E6251262-AF7A-41FA-96CC-4323277F9266}"/>
                  </a:ext>
                </a:extLst>
              </p:cNvPr>
              <p:cNvGrpSpPr/>
              <p:nvPr/>
            </p:nvGrpSpPr>
            <p:grpSpPr>
              <a:xfrm rot="20700000">
                <a:off x="-444094" y="6719611"/>
                <a:ext cx="493256" cy="821855"/>
                <a:chOff x="-1416419" y="5129378"/>
                <a:chExt cx="493256" cy="821855"/>
              </a:xfrm>
            </p:grpSpPr>
            <p:sp>
              <p:nvSpPr>
                <p:cNvPr id="476" name="四角形: 角を丸くする 475">
                  <a:extLst>
                    <a:ext uri="{FF2B5EF4-FFF2-40B4-BE49-F238E27FC236}">
                      <a16:creationId xmlns:a16="http://schemas.microsoft.com/office/drawing/2014/main" id="{33F5A72C-A58E-4584-A4B9-9B375ABE7994}"/>
                    </a:ext>
                  </a:extLst>
                </p:cNvPr>
                <p:cNvSpPr/>
                <p:nvPr/>
              </p:nvSpPr>
              <p:spPr bwMode="auto">
                <a:xfrm rot="20739458">
                  <a:off x="-1221183" y="5129378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7" name="フリーフォーム: 図形 476">
                  <a:extLst>
                    <a:ext uri="{FF2B5EF4-FFF2-40B4-BE49-F238E27FC236}">
                      <a16:creationId xmlns:a16="http://schemas.microsoft.com/office/drawing/2014/main" id="{E51C7241-5EF8-43E5-B853-88CEDC3C0EA3}"/>
                    </a:ext>
                  </a:extLst>
                </p:cNvPr>
                <p:cNvSpPr/>
                <p:nvPr/>
              </p:nvSpPr>
              <p:spPr bwMode="auto">
                <a:xfrm rot="20739458">
                  <a:off x="-1416419" y="5771213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8" name="四角形: 角を丸くする 477">
                  <a:extLst>
                    <a:ext uri="{FF2B5EF4-FFF2-40B4-BE49-F238E27FC236}">
                      <a16:creationId xmlns:a16="http://schemas.microsoft.com/office/drawing/2014/main" id="{E92C7336-980B-490B-B955-80E251A453F1}"/>
                    </a:ext>
                  </a:extLst>
                </p:cNvPr>
                <p:cNvSpPr/>
                <p:nvPr/>
              </p:nvSpPr>
              <p:spPr bwMode="auto">
                <a:xfrm rot="20739458">
                  <a:off x="-1177806" y="5431272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3" name="グループ化 462">
                <a:extLst>
                  <a:ext uri="{FF2B5EF4-FFF2-40B4-BE49-F238E27FC236}">
                    <a16:creationId xmlns:a16="http://schemas.microsoft.com/office/drawing/2014/main" id="{B6B54483-0009-4840-884F-2804F5CB6945}"/>
                  </a:ext>
                </a:extLst>
              </p:cNvPr>
              <p:cNvGrpSpPr/>
              <p:nvPr/>
            </p:nvGrpSpPr>
            <p:grpSpPr>
              <a:xfrm rot="900000">
                <a:off x="-1178082" y="6750659"/>
                <a:ext cx="493256" cy="798462"/>
                <a:chOff x="-1730340" y="5210655"/>
                <a:chExt cx="493256" cy="798462"/>
              </a:xfrm>
            </p:grpSpPr>
            <p:sp>
              <p:nvSpPr>
                <p:cNvPr id="473" name="四角形: 角を丸くする 472">
                  <a:extLst>
                    <a:ext uri="{FF2B5EF4-FFF2-40B4-BE49-F238E27FC236}">
                      <a16:creationId xmlns:a16="http://schemas.microsoft.com/office/drawing/2014/main" id="{3771C524-FA07-4A63-9986-EC3893B64637}"/>
                    </a:ext>
                  </a:extLst>
                </p:cNvPr>
                <p:cNvSpPr/>
                <p:nvPr/>
              </p:nvSpPr>
              <p:spPr bwMode="auto">
                <a:xfrm>
                  <a:off x="-1426598" y="5210655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4" name="フリーフォーム: 図形 473">
                  <a:extLst>
                    <a:ext uri="{FF2B5EF4-FFF2-40B4-BE49-F238E27FC236}">
                      <a16:creationId xmlns:a16="http://schemas.microsoft.com/office/drawing/2014/main" id="{5DBBD5A2-8AE7-47E0-B528-642B2EA75C51}"/>
                    </a:ext>
                  </a:extLst>
                </p:cNvPr>
                <p:cNvSpPr/>
                <p:nvPr/>
              </p:nvSpPr>
              <p:spPr bwMode="auto">
                <a:xfrm>
                  <a:off x="-1730340" y="5829097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四角形: 角を丸くする 474">
                  <a:extLst>
                    <a:ext uri="{FF2B5EF4-FFF2-40B4-BE49-F238E27FC236}">
                      <a16:creationId xmlns:a16="http://schemas.microsoft.com/office/drawing/2014/main" id="{79A33916-0DAB-46B5-8483-C41B7A38E40F}"/>
                    </a:ext>
                  </a:extLst>
                </p:cNvPr>
                <p:cNvSpPr/>
                <p:nvPr/>
              </p:nvSpPr>
              <p:spPr bwMode="auto">
                <a:xfrm>
                  <a:off x="-1426598" y="5518007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4" name="フリーフォーム: 図形 463">
                <a:extLst>
                  <a:ext uri="{FF2B5EF4-FFF2-40B4-BE49-F238E27FC236}">
                    <a16:creationId xmlns:a16="http://schemas.microsoft.com/office/drawing/2014/main" id="{8F4DBCB7-443F-425F-BA6A-7A10C1ED94FF}"/>
                  </a:ext>
                </a:extLst>
              </p:cNvPr>
              <p:cNvSpPr/>
              <p:nvPr/>
            </p:nvSpPr>
            <p:spPr bwMode="auto">
              <a:xfrm>
                <a:off x="-621102" y="5074337"/>
                <a:ext cx="248520" cy="346708"/>
              </a:xfrm>
              <a:custGeom>
                <a:avLst/>
                <a:gdLst>
                  <a:gd name="connsiteX0" fmla="*/ 54072 w 248520"/>
                  <a:gd name="connsiteY0" fmla="*/ 0 h 346708"/>
                  <a:gd name="connsiteX1" fmla="*/ 194449 w 248520"/>
                  <a:gd name="connsiteY1" fmla="*/ 0 h 346708"/>
                  <a:gd name="connsiteX2" fmla="*/ 248520 w 248520"/>
                  <a:gd name="connsiteY2" fmla="*/ 346708 h 346708"/>
                  <a:gd name="connsiteX3" fmla="*/ 0 w 248520"/>
                  <a:gd name="connsiteY3" fmla="*/ 346708 h 346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520" h="346708">
                    <a:moveTo>
                      <a:pt x="54072" y="0"/>
                    </a:moveTo>
                    <a:lnTo>
                      <a:pt x="194449" y="0"/>
                    </a:lnTo>
                    <a:lnTo>
                      <a:pt x="248520" y="346708"/>
                    </a:lnTo>
                    <a:lnTo>
                      <a:pt x="0" y="346708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台形 464">
                <a:extLst>
                  <a:ext uri="{FF2B5EF4-FFF2-40B4-BE49-F238E27FC236}">
                    <a16:creationId xmlns:a16="http://schemas.microsoft.com/office/drawing/2014/main" id="{2D66A4DA-BD76-4AFC-B25D-35AD3B8483C4}"/>
                  </a:ext>
                </a:extLst>
              </p:cNvPr>
              <p:cNvSpPr/>
              <p:nvPr/>
            </p:nvSpPr>
            <p:spPr bwMode="auto">
              <a:xfrm rot="10800000" flipV="1">
                <a:off x="-892584" y="6272051"/>
                <a:ext cx="811629" cy="632159"/>
              </a:xfrm>
              <a:prstGeom prst="trapezoid">
                <a:avLst>
                  <a:gd name="adj" fmla="val 12183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305D6EA2-4277-4CF8-A780-39E705733F12}"/>
                  </a:ext>
                </a:extLst>
              </p:cNvPr>
              <p:cNvSpPr/>
              <p:nvPr/>
            </p:nvSpPr>
            <p:spPr bwMode="auto">
              <a:xfrm>
                <a:off x="-870098" y="5398820"/>
                <a:ext cx="773899" cy="981625"/>
              </a:xfrm>
              <a:custGeom>
                <a:avLst/>
                <a:gdLst>
                  <a:gd name="connsiteX0" fmla="*/ 245566 w 773899"/>
                  <a:gd name="connsiteY0" fmla="*/ 0 h 981625"/>
                  <a:gd name="connsiteX1" fmla="*/ 528333 w 773899"/>
                  <a:gd name="connsiteY1" fmla="*/ 0 h 981625"/>
                  <a:gd name="connsiteX2" fmla="*/ 773899 w 773899"/>
                  <a:gd name="connsiteY2" fmla="*/ 245566 h 981625"/>
                  <a:gd name="connsiteX3" fmla="*/ 773899 w 773899"/>
                  <a:gd name="connsiteY3" fmla="*/ 981625 h 981625"/>
                  <a:gd name="connsiteX4" fmla="*/ 0 w 773899"/>
                  <a:gd name="connsiteY4" fmla="*/ 981625 h 981625"/>
                  <a:gd name="connsiteX5" fmla="*/ 0 w 773899"/>
                  <a:gd name="connsiteY5" fmla="*/ 385169 h 981625"/>
                  <a:gd name="connsiteX6" fmla="*/ 220944 w 773899"/>
                  <a:gd name="connsiteY6" fmla="*/ 2482 h 981625"/>
                  <a:gd name="connsiteX0" fmla="*/ 245566 w 773899"/>
                  <a:gd name="connsiteY0" fmla="*/ 0 h 981625"/>
                  <a:gd name="connsiteX1" fmla="*/ 528333 w 773899"/>
                  <a:gd name="connsiteY1" fmla="*/ 0 h 981625"/>
                  <a:gd name="connsiteX2" fmla="*/ 773899 w 773899"/>
                  <a:gd name="connsiteY2" fmla="*/ 245566 h 981625"/>
                  <a:gd name="connsiteX3" fmla="*/ 773899 w 773899"/>
                  <a:gd name="connsiteY3" fmla="*/ 981625 h 981625"/>
                  <a:gd name="connsiteX4" fmla="*/ 0 w 773899"/>
                  <a:gd name="connsiteY4" fmla="*/ 981625 h 981625"/>
                  <a:gd name="connsiteX5" fmla="*/ 0 w 773899"/>
                  <a:gd name="connsiteY5" fmla="*/ 644725 h 981625"/>
                  <a:gd name="connsiteX6" fmla="*/ 220944 w 773899"/>
                  <a:gd name="connsiteY6" fmla="*/ 2482 h 981625"/>
                  <a:gd name="connsiteX7" fmla="*/ 245566 w 773899"/>
                  <a:gd name="connsiteY7" fmla="*/ 0 h 981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73899" h="981625">
                    <a:moveTo>
                      <a:pt x="245566" y="0"/>
                    </a:moveTo>
                    <a:lnTo>
                      <a:pt x="528333" y="0"/>
                    </a:lnTo>
                    <a:cubicBezTo>
                      <a:pt x="663955" y="0"/>
                      <a:pt x="773899" y="109944"/>
                      <a:pt x="773899" y="245566"/>
                    </a:cubicBezTo>
                    <a:lnTo>
                      <a:pt x="773899" y="981625"/>
                    </a:lnTo>
                    <a:lnTo>
                      <a:pt x="0" y="981625"/>
                    </a:lnTo>
                    <a:lnTo>
                      <a:pt x="0" y="644725"/>
                    </a:lnTo>
                    <a:lnTo>
                      <a:pt x="220944" y="2482"/>
                    </a:lnTo>
                    <a:lnTo>
                      <a:pt x="245566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7" name="二等辺三角形 1">
                <a:extLst>
                  <a:ext uri="{FF2B5EF4-FFF2-40B4-BE49-F238E27FC236}">
                    <a16:creationId xmlns:a16="http://schemas.microsoft.com/office/drawing/2014/main" id="{ABE15E7A-73CA-477C-8530-9B21B43EC89C}"/>
                  </a:ext>
                </a:extLst>
              </p:cNvPr>
              <p:cNvSpPr/>
              <p:nvPr/>
            </p:nvSpPr>
            <p:spPr bwMode="auto">
              <a:xfrm flipH="1">
                <a:off x="-778728" y="5398729"/>
                <a:ext cx="157625" cy="267567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30503 h 230503"/>
                  <a:gd name="connsiteX1" fmla="*/ 29296 w 256410"/>
                  <a:gd name="connsiteY1" fmla="*/ 0 h 230503"/>
                  <a:gd name="connsiteX2" fmla="*/ 256410 w 256410"/>
                  <a:gd name="connsiteY2" fmla="*/ 54290 h 230503"/>
                  <a:gd name="connsiteX3" fmla="*/ 0 w 256410"/>
                  <a:gd name="connsiteY3" fmla="*/ 230503 h 230503"/>
                  <a:gd name="connsiteX0" fmla="*/ 0 w 256410"/>
                  <a:gd name="connsiteY0" fmla="*/ 282891 h 282891"/>
                  <a:gd name="connsiteX1" fmla="*/ 84065 w 256410"/>
                  <a:gd name="connsiteY1" fmla="*/ 0 h 282891"/>
                  <a:gd name="connsiteX2" fmla="*/ 256410 w 256410"/>
                  <a:gd name="connsiteY2" fmla="*/ 106678 h 282891"/>
                  <a:gd name="connsiteX3" fmla="*/ 0 w 256410"/>
                  <a:gd name="connsiteY3" fmla="*/ 282891 h 282891"/>
                  <a:gd name="connsiteX0" fmla="*/ 0 w 256410"/>
                  <a:gd name="connsiteY0" fmla="*/ 278129 h 278129"/>
                  <a:gd name="connsiteX1" fmla="*/ 91208 w 256410"/>
                  <a:gd name="connsiteY1" fmla="*/ 0 h 278129"/>
                  <a:gd name="connsiteX2" fmla="*/ 256410 w 256410"/>
                  <a:gd name="connsiteY2" fmla="*/ 101916 h 278129"/>
                  <a:gd name="connsiteX3" fmla="*/ 0 w 256410"/>
                  <a:gd name="connsiteY3" fmla="*/ 278129 h 278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9">
                    <a:moveTo>
                      <a:pt x="0" y="278129"/>
                    </a:moveTo>
                    <a:lnTo>
                      <a:pt x="91208" y="0"/>
                    </a:lnTo>
                    <a:lnTo>
                      <a:pt x="256410" y="101916"/>
                    </a:lnTo>
                    <a:lnTo>
                      <a:pt x="0" y="278129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8" name="フリーフォーム: 図形 467">
                <a:extLst>
                  <a:ext uri="{FF2B5EF4-FFF2-40B4-BE49-F238E27FC236}">
                    <a16:creationId xmlns:a16="http://schemas.microsoft.com/office/drawing/2014/main" id="{8B35AFBA-287D-4675-A0C4-70AB7878F334}"/>
                  </a:ext>
                </a:extLst>
              </p:cNvPr>
              <p:cNvSpPr/>
              <p:nvPr/>
            </p:nvSpPr>
            <p:spPr bwMode="auto">
              <a:xfrm rot="6376184" flipH="1">
                <a:off x="-1014749" y="5639363"/>
                <a:ext cx="685127" cy="220851"/>
              </a:xfrm>
              <a:custGeom>
                <a:avLst/>
                <a:gdLst>
                  <a:gd name="connsiteX0" fmla="*/ 769290 w 769290"/>
                  <a:gd name="connsiteY0" fmla="*/ 193989 h 193989"/>
                  <a:gd name="connsiteX1" fmla="*/ 468190 w 769290"/>
                  <a:gd name="connsiteY1" fmla="*/ 193989 h 193989"/>
                  <a:gd name="connsiteX2" fmla="*/ 468192 w 769290"/>
                  <a:gd name="connsiteY2" fmla="*/ 193988 h 193989"/>
                  <a:gd name="connsiteX3" fmla="*/ 0 w 769290"/>
                  <a:gd name="connsiteY3" fmla="*/ 193988 h 193989"/>
                  <a:gd name="connsiteX4" fmla="*/ 540192 w 769290"/>
                  <a:gd name="connsiteY4" fmla="*/ 0 h 193989"/>
                  <a:gd name="connsiteX5" fmla="*/ 582128 w 769290"/>
                  <a:gd name="connsiteY5" fmla="*/ 98617 h 193989"/>
                  <a:gd name="connsiteX6" fmla="*/ 699941 w 769290"/>
                  <a:gd name="connsiteY6" fmla="*/ 2 h 193989"/>
                  <a:gd name="connsiteX0" fmla="*/ 769589 w 769589"/>
                  <a:gd name="connsiteY0" fmla="*/ 193989 h 208357"/>
                  <a:gd name="connsiteX1" fmla="*/ 468489 w 769589"/>
                  <a:gd name="connsiteY1" fmla="*/ 193989 h 208357"/>
                  <a:gd name="connsiteX2" fmla="*/ 299 w 769589"/>
                  <a:gd name="connsiteY2" fmla="*/ 193988 h 208357"/>
                  <a:gd name="connsiteX3" fmla="*/ 540491 w 769589"/>
                  <a:gd name="connsiteY3" fmla="*/ 0 h 208357"/>
                  <a:gd name="connsiteX4" fmla="*/ 582427 w 769589"/>
                  <a:gd name="connsiteY4" fmla="*/ 98617 h 208357"/>
                  <a:gd name="connsiteX5" fmla="*/ 700240 w 769589"/>
                  <a:gd name="connsiteY5" fmla="*/ 2 h 208357"/>
                  <a:gd name="connsiteX6" fmla="*/ 769589 w 769589"/>
                  <a:gd name="connsiteY6" fmla="*/ 193989 h 208357"/>
                  <a:gd name="connsiteX0" fmla="*/ 769290 w 769290"/>
                  <a:gd name="connsiteY0" fmla="*/ 193989 h 193989"/>
                  <a:gd name="connsiteX1" fmla="*/ 0 w 769290"/>
                  <a:gd name="connsiteY1" fmla="*/ 193988 h 193989"/>
                  <a:gd name="connsiteX2" fmla="*/ 540192 w 769290"/>
                  <a:gd name="connsiteY2" fmla="*/ 0 h 193989"/>
                  <a:gd name="connsiteX3" fmla="*/ 582128 w 769290"/>
                  <a:gd name="connsiteY3" fmla="*/ 98617 h 193989"/>
                  <a:gd name="connsiteX4" fmla="*/ 699941 w 769290"/>
                  <a:gd name="connsiteY4" fmla="*/ 2 h 193989"/>
                  <a:gd name="connsiteX5" fmla="*/ 769290 w 769290"/>
                  <a:gd name="connsiteY5" fmla="*/ 193989 h 193989"/>
                  <a:gd name="connsiteX0" fmla="*/ 761458 w 761458"/>
                  <a:gd name="connsiteY0" fmla="*/ 193989 h 220851"/>
                  <a:gd name="connsiteX1" fmla="*/ 0 w 761458"/>
                  <a:gd name="connsiteY1" fmla="*/ 220851 h 220851"/>
                  <a:gd name="connsiteX2" fmla="*/ 532360 w 761458"/>
                  <a:gd name="connsiteY2" fmla="*/ 0 h 220851"/>
                  <a:gd name="connsiteX3" fmla="*/ 574296 w 761458"/>
                  <a:gd name="connsiteY3" fmla="*/ 98617 h 220851"/>
                  <a:gd name="connsiteX4" fmla="*/ 692109 w 761458"/>
                  <a:gd name="connsiteY4" fmla="*/ 2 h 220851"/>
                  <a:gd name="connsiteX5" fmla="*/ 761458 w 761458"/>
                  <a:gd name="connsiteY5" fmla="*/ 193989 h 220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61458" h="220851">
                    <a:moveTo>
                      <a:pt x="761458" y="193989"/>
                    </a:moveTo>
                    <a:lnTo>
                      <a:pt x="0" y="220851"/>
                    </a:lnTo>
                    <a:lnTo>
                      <a:pt x="532360" y="0"/>
                    </a:lnTo>
                    <a:lnTo>
                      <a:pt x="574296" y="98617"/>
                    </a:lnTo>
                    <a:lnTo>
                      <a:pt x="692109" y="2"/>
                    </a:lnTo>
                    <a:lnTo>
                      <a:pt x="761458" y="193989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69" name="グループ化 468">
                <a:extLst>
                  <a:ext uri="{FF2B5EF4-FFF2-40B4-BE49-F238E27FC236}">
                    <a16:creationId xmlns:a16="http://schemas.microsoft.com/office/drawing/2014/main" id="{7DD85D80-3E8A-4016-9390-E99859EE5551}"/>
                  </a:ext>
                </a:extLst>
              </p:cNvPr>
              <p:cNvGrpSpPr/>
              <p:nvPr/>
            </p:nvGrpSpPr>
            <p:grpSpPr>
              <a:xfrm rot="869684">
                <a:off x="-814784" y="5518082"/>
                <a:ext cx="172520" cy="335557"/>
                <a:chOff x="4769868" y="3927849"/>
                <a:chExt cx="230223" cy="335557"/>
              </a:xfrm>
            </p:grpSpPr>
            <p:sp>
              <p:nvSpPr>
                <p:cNvPr id="470" name="フリーフォーム: 図形 469">
                  <a:extLst>
                    <a:ext uri="{FF2B5EF4-FFF2-40B4-BE49-F238E27FC236}">
                      <a16:creationId xmlns:a16="http://schemas.microsoft.com/office/drawing/2014/main" id="{49278164-1210-42AB-9959-B5B0A677A87C}"/>
                    </a:ext>
                  </a:extLst>
                </p:cNvPr>
                <p:cNvSpPr/>
                <p:nvPr/>
              </p:nvSpPr>
              <p:spPr bwMode="auto">
                <a:xfrm>
                  <a:off x="4804260" y="4001795"/>
                  <a:ext cx="141211" cy="261611"/>
                </a:xfrm>
                <a:custGeom>
                  <a:avLst/>
                  <a:gdLst>
                    <a:gd name="connsiteX0" fmla="*/ 188379 w 369092"/>
                    <a:gd name="connsiteY0" fmla="*/ 64 h 234126"/>
                    <a:gd name="connsiteX1" fmla="*/ 368834 w 369092"/>
                    <a:gd name="connsiteY1" fmla="*/ 145260 h 234126"/>
                    <a:gd name="connsiteX2" fmla="*/ 223896 w 369092"/>
                    <a:gd name="connsiteY2" fmla="*/ 228940 h 234126"/>
                    <a:gd name="connsiteX3" fmla="*/ 188379 w 369092"/>
                    <a:gd name="connsiteY3" fmla="*/ 64 h 234126"/>
                    <a:gd name="connsiteX4" fmla="*/ 180831 w 369092"/>
                    <a:gd name="connsiteY4" fmla="*/ 0 h 234126"/>
                    <a:gd name="connsiteX5" fmla="*/ 145315 w 369092"/>
                    <a:gd name="connsiteY5" fmla="*/ 228876 h 234126"/>
                    <a:gd name="connsiteX6" fmla="*/ 376 w 369092"/>
                    <a:gd name="connsiteY6" fmla="*/ 145196 h 234126"/>
                    <a:gd name="connsiteX7" fmla="*/ 180831 w 369092"/>
                    <a:gd name="connsiteY7" fmla="*/ 0 h 234126"/>
                    <a:gd name="connsiteX0" fmla="*/ 43063 w 223776"/>
                    <a:gd name="connsiteY0" fmla="*/ 64 h 234126"/>
                    <a:gd name="connsiteX1" fmla="*/ 223518 w 223776"/>
                    <a:gd name="connsiteY1" fmla="*/ 145260 h 234126"/>
                    <a:gd name="connsiteX2" fmla="*/ 78580 w 223776"/>
                    <a:gd name="connsiteY2" fmla="*/ 228940 h 234126"/>
                    <a:gd name="connsiteX3" fmla="*/ 43063 w 223776"/>
                    <a:gd name="connsiteY3" fmla="*/ 64 h 234126"/>
                    <a:gd name="connsiteX4" fmla="*/ 35515 w 223776"/>
                    <a:gd name="connsiteY4" fmla="*/ 0 h 234126"/>
                    <a:gd name="connsiteX5" fmla="*/ -1 w 223776"/>
                    <a:gd name="connsiteY5" fmla="*/ 228876 h 234126"/>
                    <a:gd name="connsiteX6" fmla="*/ 35515 w 223776"/>
                    <a:gd name="connsiteY6" fmla="*/ 0 h 234126"/>
                    <a:gd name="connsiteX0" fmla="*/ 0 w 180713"/>
                    <a:gd name="connsiteY0" fmla="*/ 0 h 234062"/>
                    <a:gd name="connsiteX1" fmla="*/ 180455 w 180713"/>
                    <a:gd name="connsiteY1" fmla="*/ 145196 h 234062"/>
                    <a:gd name="connsiteX2" fmla="*/ 35517 w 180713"/>
                    <a:gd name="connsiteY2" fmla="*/ 228876 h 234062"/>
                    <a:gd name="connsiteX3" fmla="*/ 0 w 180713"/>
                    <a:gd name="connsiteY3" fmla="*/ 0 h 234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0713" h="234062">
                      <a:moveTo>
                        <a:pt x="0" y="0"/>
                      </a:moveTo>
                      <a:cubicBezTo>
                        <a:pt x="60152" y="48399"/>
                        <a:pt x="173793" y="109908"/>
                        <a:pt x="180455" y="145196"/>
                      </a:cubicBezTo>
                      <a:cubicBezTo>
                        <a:pt x="187116" y="180482"/>
                        <a:pt x="63115" y="254187"/>
                        <a:pt x="35517" y="228876"/>
                      </a:cubicBezTo>
                      <a:cubicBezTo>
                        <a:pt x="7919" y="203565"/>
                        <a:pt x="11839" y="76292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1" name="フリーフォーム: 図形 470">
                  <a:extLst>
                    <a:ext uri="{FF2B5EF4-FFF2-40B4-BE49-F238E27FC236}">
                      <a16:creationId xmlns:a16="http://schemas.microsoft.com/office/drawing/2014/main" id="{6212DC0D-860E-494F-B16E-FFCE12A10E8C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4818782" y="3927053"/>
                  <a:ext cx="180513" cy="182105"/>
                </a:xfrm>
                <a:custGeom>
                  <a:avLst/>
                  <a:gdLst>
                    <a:gd name="connsiteX0" fmla="*/ 1470 w 180513"/>
                    <a:gd name="connsiteY0" fmla="*/ 155998 h 182105"/>
                    <a:gd name="connsiteX1" fmla="*/ 179177 w 180513"/>
                    <a:gd name="connsiteY1" fmla="*/ 155998 h 182105"/>
                    <a:gd name="connsiteX2" fmla="*/ 164120 w 180513"/>
                    <a:gd name="connsiteY2" fmla="*/ 90949 h 182105"/>
                    <a:gd name="connsiteX3" fmla="*/ 118819 w 180513"/>
                    <a:gd name="connsiteY3" fmla="*/ 0 h 182105"/>
                    <a:gd name="connsiteX4" fmla="*/ 61863 w 180513"/>
                    <a:gd name="connsiteY4" fmla="*/ 0 h 182105"/>
                    <a:gd name="connsiteX5" fmla="*/ 16233 w 180513"/>
                    <a:gd name="connsiteY5" fmla="*/ 91753 h 182105"/>
                    <a:gd name="connsiteX6" fmla="*/ 1470 w 180513"/>
                    <a:gd name="connsiteY6" fmla="*/ 155998 h 182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0513" h="182105">
                      <a:moveTo>
                        <a:pt x="1470" y="155998"/>
                      </a:moveTo>
                      <a:cubicBezTo>
                        <a:pt x="14078" y="189888"/>
                        <a:pt x="167236" y="191717"/>
                        <a:pt x="179177" y="155998"/>
                      </a:cubicBezTo>
                      <a:cubicBezTo>
                        <a:pt x="183654" y="142604"/>
                        <a:pt x="176444" y="119008"/>
                        <a:pt x="164120" y="90949"/>
                      </a:cubicBezTo>
                      <a:lnTo>
                        <a:pt x="118819" y="0"/>
                      </a:lnTo>
                      <a:lnTo>
                        <a:pt x="61863" y="0"/>
                      </a:lnTo>
                      <a:lnTo>
                        <a:pt x="16233" y="91753"/>
                      </a:lnTo>
                      <a:cubicBezTo>
                        <a:pt x="3890" y="119866"/>
                        <a:pt x="-3259" y="143290"/>
                        <a:pt x="1470" y="1559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2" name="四角形: 角を丸くする 471">
                  <a:extLst>
                    <a:ext uri="{FF2B5EF4-FFF2-40B4-BE49-F238E27FC236}">
                      <a16:creationId xmlns:a16="http://schemas.microsoft.com/office/drawing/2014/main" id="{14D6026C-BCB6-4EA4-A0C5-7EB4B878FDA3}"/>
                    </a:ext>
                  </a:extLst>
                </p:cNvPr>
                <p:cNvSpPr/>
                <p:nvPr/>
              </p:nvSpPr>
              <p:spPr bwMode="auto">
                <a:xfrm>
                  <a:off x="4769868" y="3962927"/>
                  <a:ext cx="83248" cy="11313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440" name="グループ化 439">
              <a:extLst>
                <a:ext uri="{FF2B5EF4-FFF2-40B4-BE49-F238E27FC236}">
                  <a16:creationId xmlns:a16="http://schemas.microsoft.com/office/drawing/2014/main" id="{D4039842-EFCC-44E1-822A-59639151854A}"/>
                </a:ext>
              </a:extLst>
            </p:cNvPr>
            <p:cNvGrpSpPr/>
            <p:nvPr/>
          </p:nvGrpSpPr>
          <p:grpSpPr>
            <a:xfrm rot="20700000">
              <a:off x="1453891" y="2650876"/>
              <a:ext cx="2521937" cy="3354151"/>
              <a:chOff x="-1644917" y="2685540"/>
              <a:chExt cx="2521937" cy="3354151"/>
            </a:xfrm>
          </p:grpSpPr>
          <p:sp>
            <p:nvSpPr>
              <p:cNvPr id="448" name="楕円 447">
                <a:extLst>
                  <a:ext uri="{FF2B5EF4-FFF2-40B4-BE49-F238E27FC236}">
                    <a16:creationId xmlns:a16="http://schemas.microsoft.com/office/drawing/2014/main" id="{1E446C05-240A-4C23-97C6-88162FF46C26}"/>
                  </a:ext>
                </a:extLst>
              </p:cNvPr>
              <p:cNvSpPr/>
              <p:nvPr/>
            </p:nvSpPr>
            <p:spPr bwMode="auto">
              <a:xfrm>
                <a:off x="-1644917" y="2786107"/>
                <a:ext cx="2007730" cy="200773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9" name="楕円 448">
                <a:extLst>
                  <a:ext uri="{FF2B5EF4-FFF2-40B4-BE49-F238E27FC236}">
                    <a16:creationId xmlns:a16="http://schemas.microsoft.com/office/drawing/2014/main" id="{9191AC68-D107-4A38-9082-785A3B06E54F}"/>
                  </a:ext>
                </a:extLst>
              </p:cNvPr>
              <p:cNvSpPr/>
              <p:nvPr/>
            </p:nvSpPr>
            <p:spPr bwMode="auto">
              <a:xfrm>
                <a:off x="-1642618" y="3013322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DF7F394F-9E3E-4A91-9332-53CC8B62E64D}"/>
                  </a:ext>
                </a:extLst>
              </p:cNvPr>
              <p:cNvSpPr/>
              <p:nvPr/>
            </p:nvSpPr>
            <p:spPr bwMode="auto">
              <a:xfrm>
                <a:off x="-773053" y="2740860"/>
                <a:ext cx="1650073" cy="3298831"/>
              </a:xfrm>
              <a:custGeom>
                <a:avLst/>
                <a:gdLst>
                  <a:gd name="connsiteX0" fmla="*/ 346884 w 1650073"/>
                  <a:gd name="connsiteY0" fmla="*/ 0 h 3298831"/>
                  <a:gd name="connsiteX1" fmla="*/ 1650073 w 1650073"/>
                  <a:gd name="connsiteY1" fmla="*/ 1292287 h 3298831"/>
                  <a:gd name="connsiteX2" fmla="*/ 1623597 w 1650073"/>
                  <a:gd name="connsiteY2" fmla="*/ 1552728 h 3298831"/>
                  <a:gd name="connsiteX3" fmla="*/ 1617786 w 1650073"/>
                  <a:gd name="connsiteY3" fmla="*/ 1575139 h 3298831"/>
                  <a:gd name="connsiteX4" fmla="*/ 1623597 w 1650073"/>
                  <a:gd name="connsiteY4" fmla="*/ 1601862 h 3298831"/>
                  <a:gd name="connsiteX5" fmla="*/ 1650073 w 1650073"/>
                  <a:gd name="connsiteY5" fmla="*/ 1912415 h 3298831"/>
                  <a:gd name="connsiteX6" fmla="*/ 873064 w 1650073"/>
                  <a:gd name="connsiteY6" fmla="*/ 3203315 h 3298831"/>
                  <a:gd name="connsiteX7" fmla="*/ 690266 w 1650073"/>
                  <a:gd name="connsiteY7" fmla="*/ 3298831 h 3298831"/>
                  <a:gd name="connsiteX8" fmla="*/ 690756 w 1650073"/>
                  <a:gd name="connsiteY8" fmla="*/ 3295834 h 3298831"/>
                  <a:gd name="connsiteX9" fmla="*/ 744016 w 1650073"/>
                  <a:gd name="connsiteY9" fmla="*/ 2507428 h 3298831"/>
                  <a:gd name="connsiteX10" fmla="*/ 20482 w 1650073"/>
                  <a:gd name="connsiteY10" fmla="*/ 64512 h 3298831"/>
                  <a:gd name="connsiteX11" fmla="*/ 0 w 1650073"/>
                  <a:gd name="connsiteY11" fmla="*/ 47735 h 3298831"/>
                  <a:gd name="connsiteX12" fmla="*/ 84246 w 1650073"/>
                  <a:gd name="connsiteY12" fmla="*/ 26255 h 3298831"/>
                  <a:gd name="connsiteX13" fmla="*/ 346884 w 1650073"/>
                  <a:gd name="connsiteY13" fmla="*/ 0 h 3298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50073" h="3298831">
                    <a:moveTo>
                      <a:pt x="346884" y="0"/>
                    </a:moveTo>
                    <a:cubicBezTo>
                      <a:pt x="1066615" y="0"/>
                      <a:pt x="1650073" y="578577"/>
                      <a:pt x="1650073" y="1292287"/>
                    </a:cubicBezTo>
                    <a:cubicBezTo>
                      <a:pt x="1650073" y="1381501"/>
                      <a:pt x="1640957" y="1468603"/>
                      <a:pt x="1623597" y="1552728"/>
                    </a:cubicBezTo>
                    <a:lnTo>
                      <a:pt x="1617786" y="1575139"/>
                    </a:lnTo>
                    <a:lnTo>
                      <a:pt x="1623597" y="1601862"/>
                    </a:lnTo>
                    <a:cubicBezTo>
                      <a:pt x="1640957" y="1702173"/>
                      <a:pt x="1650073" y="1806035"/>
                      <a:pt x="1650073" y="1912415"/>
                    </a:cubicBezTo>
                    <a:cubicBezTo>
                      <a:pt x="1650073" y="2550694"/>
                      <a:pt x="1347104" y="2926404"/>
                      <a:pt x="873064" y="3203315"/>
                    </a:cubicBezTo>
                    <a:lnTo>
                      <a:pt x="690266" y="3298831"/>
                    </a:lnTo>
                    <a:lnTo>
                      <a:pt x="690756" y="3295834"/>
                    </a:lnTo>
                    <a:cubicBezTo>
                      <a:pt x="725370" y="3046777"/>
                      <a:pt x="744016" y="2781976"/>
                      <a:pt x="744016" y="2507428"/>
                    </a:cubicBezTo>
                    <a:cubicBezTo>
                      <a:pt x="744016" y="1409238"/>
                      <a:pt x="445672" y="466996"/>
                      <a:pt x="20482" y="64512"/>
                    </a:cubicBezTo>
                    <a:lnTo>
                      <a:pt x="0" y="47735"/>
                    </a:lnTo>
                    <a:lnTo>
                      <a:pt x="84246" y="26255"/>
                    </a:lnTo>
                    <a:cubicBezTo>
                      <a:pt x="169080" y="9040"/>
                      <a:pt x="256917" y="0"/>
                      <a:pt x="34688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9FB4B991-73CD-4CD8-B556-41E2389E9DBB}"/>
                  </a:ext>
                </a:extLst>
              </p:cNvPr>
              <p:cNvSpPr/>
              <p:nvPr/>
            </p:nvSpPr>
            <p:spPr bwMode="auto">
              <a:xfrm rot="2700000">
                <a:off x="-1330650" y="3087837"/>
                <a:ext cx="1800935" cy="996342"/>
              </a:xfrm>
              <a:custGeom>
                <a:avLst/>
                <a:gdLst>
                  <a:gd name="connsiteX0" fmla="*/ 913929 w 1827859"/>
                  <a:gd name="connsiteY0" fmla="*/ 0 h 1231279"/>
                  <a:gd name="connsiteX1" fmla="*/ 1825703 w 1827859"/>
                  <a:gd name="connsiteY1" fmla="*/ 604155 h 1231279"/>
                  <a:gd name="connsiteX2" fmla="*/ 1827859 w 1827859"/>
                  <a:gd name="connsiteY2" fmla="*/ 615640 h 1231279"/>
                  <a:gd name="connsiteX3" fmla="*/ 1825703 w 1827859"/>
                  <a:gd name="connsiteY3" fmla="*/ 627124 h 1231279"/>
                  <a:gd name="connsiteX4" fmla="*/ 913929 w 1827859"/>
                  <a:gd name="connsiteY4" fmla="*/ 1231279 h 1231279"/>
                  <a:gd name="connsiteX5" fmla="*/ 2155 w 1827859"/>
                  <a:gd name="connsiteY5" fmla="*/ 627124 h 1231279"/>
                  <a:gd name="connsiteX6" fmla="*/ 0 w 1827859"/>
                  <a:gd name="connsiteY6" fmla="*/ 615640 h 1231279"/>
                  <a:gd name="connsiteX7" fmla="*/ 2155 w 1827859"/>
                  <a:gd name="connsiteY7" fmla="*/ 604155 h 1231279"/>
                  <a:gd name="connsiteX8" fmla="*/ 913929 w 1827859"/>
                  <a:gd name="connsiteY8" fmla="*/ 0 h 1231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27859" h="1231279">
                    <a:moveTo>
                      <a:pt x="913929" y="0"/>
                    </a:moveTo>
                    <a:cubicBezTo>
                      <a:pt x="1363680" y="0"/>
                      <a:pt x="1738920" y="259365"/>
                      <a:pt x="1825703" y="604155"/>
                    </a:cubicBezTo>
                    <a:lnTo>
                      <a:pt x="1827859" y="615640"/>
                    </a:lnTo>
                    <a:lnTo>
                      <a:pt x="1825703" y="627124"/>
                    </a:lnTo>
                    <a:cubicBezTo>
                      <a:pt x="1738920" y="971914"/>
                      <a:pt x="1363680" y="1231279"/>
                      <a:pt x="913929" y="1231279"/>
                    </a:cubicBezTo>
                    <a:cubicBezTo>
                      <a:pt x="464178" y="1231279"/>
                      <a:pt x="88938" y="971914"/>
                      <a:pt x="2155" y="627124"/>
                    </a:cubicBezTo>
                    <a:lnTo>
                      <a:pt x="0" y="615640"/>
                    </a:lnTo>
                    <a:lnTo>
                      <a:pt x="2155" y="604155"/>
                    </a:lnTo>
                    <a:cubicBezTo>
                      <a:pt x="88938" y="259365"/>
                      <a:pt x="464178" y="0"/>
                      <a:pt x="913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FA0169D5-C154-4017-A4FA-79C34E5E71AD}"/>
                  </a:ext>
                </a:extLst>
              </p:cNvPr>
              <p:cNvSpPr/>
              <p:nvPr/>
            </p:nvSpPr>
            <p:spPr bwMode="auto">
              <a:xfrm rot="900000" flipH="1">
                <a:off x="-361278" y="4070782"/>
                <a:ext cx="464334" cy="702820"/>
              </a:xfrm>
              <a:custGeom>
                <a:avLst/>
                <a:gdLst>
                  <a:gd name="connsiteX0" fmla="*/ 306185 w 464334"/>
                  <a:gd name="connsiteY0" fmla="*/ 7139 h 702820"/>
                  <a:gd name="connsiteX1" fmla="*/ 254828 w 464334"/>
                  <a:gd name="connsiteY1" fmla="*/ 0 h 702820"/>
                  <a:gd name="connsiteX2" fmla="*/ 0 w 464334"/>
                  <a:gd name="connsiteY2" fmla="*/ 351410 h 702820"/>
                  <a:gd name="connsiteX3" fmla="*/ 254828 w 464334"/>
                  <a:gd name="connsiteY3" fmla="*/ 702820 h 702820"/>
                  <a:gd name="connsiteX4" fmla="*/ 354019 w 464334"/>
                  <a:gd name="connsiteY4" fmla="*/ 675204 h 702820"/>
                  <a:gd name="connsiteX5" fmla="*/ 394939 w 464334"/>
                  <a:gd name="connsiteY5" fmla="*/ 644575 h 702820"/>
                  <a:gd name="connsiteX6" fmla="*/ 393138 w 464334"/>
                  <a:gd name="connsiteY6" fmla="*/ 641565 h 702820"/>
                  <a:gd name="connsiteX7" fmla="*/ 349617 w 464334"/>
                  <a:gd name="connsiteY7" fmla="*/ 445088 h 702820"/>
                  <a:gd name="connsiteX8" fmla="*/ 461968 w 464334"/>
                  <a:gd name="connsiteY8" fmla="*/ 153694 h 702820"/>
                  <a:gd name="connsiteX9" fmla="*/ 464334 w 464334"/>
                  <a:gd name="connsiteY9" fmla="*/ 151923 h 702820"/>
                  <a:gd name="connsiteX10" fmla="*/ 435019 w 464334"/>
                  <a:gd name="connsiteY10" fmla="*/ 102926 h 702820"/>
                  <a:gd name="connsiteX11" fmla="*/ 306185 w 464334"/>
                  <a:gd name="connsiteY11" fmla="*/ 7139 h 702820"/>
                  <a:gd name="connsiteX0" fmla="*/ 349617 w 464334"/>
                  <a:gd name="connsiteY0" fmla="*/ 445088 h 702820"/>
                  <a:gd name="connsiteX1" fmla="*/ 461968 w 464334"/>
                  <a:gd name="connsiteY1" fmla="*/ 153694 h 702820"/>
                  <a:gd name="connsiteX2" fmla="*/ 464334 w 464334"/>
                  <a:gd name="connsiteY2" fmla="*/ 151923 h 702820"/>
                  <a:gd name="connsiteX3" fmla="*/ 435019 w 464334"/>
                  <a:gd name="connsiteY3" fmla="*/ 102926 h 702820"/>
                  <a:gd name="connsiteX4" fmla="*/ 306185 w 464334"/>
                  <a:gd name="connsiteY4" fmla="*/ 7139 h 702820"/>
                  <a:gd name="connsiteX5" fmla="*/ 254828 w 464334"/>
                  <a:gd name="connsiteY5" fmla="*/ 0 h 702820"/>
                  <a:gd name="connsiteX6" fmla="*/ 0 w 464334"/>
                  <a:gd name="connsiteY6" fmla="*/ 351410 h 702820"/>
                  <a:gd name="connsiteX7" fmla="*/ 254828 w 464334"/>
                  <a:gd name="connsiteY7" fmla="*/ 702820 h 702820"/>
                  <a:gd name="connsiteX8" fmla="*/ 354019 w 464334"/>
                  <a:gd name="connsiteY8" fmla="*/ 675204 h 702820"/>
                  <a:gd name="connsiteX9" fmla="*/ 394939 w 464334"/>
                  <a:gd name="connsiteY9" fmla="*/ 644575 h 702820"/>
                  <a:gd name="connsiteX10" fmla="*/ 393138 w 464334"/>
                  <a:gd name="connsiteY10" fmla="*/ 641565 h 702820"/>
                  <a:gd name="connsiteX11" fmla="*/ 441057 w 464334"/>
                  <a:gd name="connsiteY11" fmla="*/ 536528 h 702820"/>
                  <a:gd name="connsiteX0" fmla="*/ 461968 w 464334"/>
                  <a:gd name="connsiteY0" fmla="*/ 153694 h 702820"/>
                  <a:gd name="connsiteX1" fmla="*/ 464334 w 464334"/>
                  <a:gd name="connsiteY1" fmla="*/ 151923 h 702820"/>
                  <a:gd name="connsiteX2" fmla="*/ 435019 w 464334"/>
                  <a:gd name="connsiteY2" fmla="*/ 102926 h 702820"/>
                  <a:gd name="connsiteX3" fmla="*/ 306185 w 464334"/>
                  <a:gd name="connsiteY3" fmla="*/ 7139 h 702820"/>
                  <a:gd name="connsiteX4" fmla="*/ 254828 w 464334"/>
                  <a:gd name="connsiteY4" fmla="*/ 0 h 702820"/>
                  <a:gd name="connsiteX5" fmla="*/ 0 w 464334"/>
                  <a:gd name="connsiteY5" fmla="*/ 351410 h 702820"/>
                  <a:gd name="connsiteX6" fmla="*/ 254828 w 464334"/>
                  <a:gd name="connsiteY6" fmla="*/ 702820 h 702820"/>
                  <a:gd name="connsiteX7" fmla="*/ 354019 w 464334"/>
                  <a:gd name="connsiteY7" fmla="*/ 675204 h 702820"/>
                  <a:gd name="connsiteX8" fmla="*/ 394939 w 464334"/>
                  <a:gd name="connsiteY8" fmla="*/ 644575 h 702820"/>
                  <a:gd name="connsiteX9" fmla="*/ 393138 w 464334"/>
                  <a:gd name="connsiteY9" fmla="*/ 641565 h 702820"/>
                  <a:gd name="connsiteX10" fmla="*/ 441057 w 464334"/>
                  <a:gd name="connsiteY10" fmla="*/ 536528 h 702820"/>
                  <a:gd name="connsiteX0" fmla="*/ 461968 w 464334"/>
                  <a:gd name="connsiteY0" fmla="*/ 153694 h 702820"/>
                  <a:gd name="connsiteX1" fmla="*/ 464334 w 464334"/>
                  <a:gd name="connsiteY1" fmla="*/ 151923 h 702820"/>
                  <a:gd name="connsiteX2" fmla="*/ 435019 w 464334"/>
                  <a:gd name="connsiteY2" fmla="*/ 102926 h 702820"/>
                  <a:gd name="connsiteX3" fmla="*/ 306185 w 464334"/>
                  <a:gd name="connsiteY3" fmla="*/ 7139 h 702820"/>
                  <a:gd name="connsiteX4" fmla="*/ 254828 w 464334"/>
                  <a:gd name="connsiteY4" fmla="*/ 0 h 702820"/>
                  <a:gd name="connsiteX5" fmla="*/ 0 w 464334"/>
                  <a:gd name="connsiteY5" fmla="*/ 351410 h 702820"/>
                  <a:gd name="connsiteX6" fmla="*/ 254828 w 464334"/>
                  <a:gd name="connsiteY6" fmla="*/ 702820 h 702820"/>
                  <a:gd name="connsiteX7" fmla="*/ 354019 w 464334"/>
                  <a:gd name="connsiteY7" fmla="*/ 675204 h 702820"/>
                  <a:gd name="connsiteX8" fmla="*/ 394939 w 464334"/>
                  <a:gd name="connsiteY8" fmla="*/ 644575 h 702820"/>
                  <a:gd name="connsiteX9" fmla="*/ 393138 w 464334"/>
                  <a:gd name="connsiteY9" fmla="*/ 641565 h 702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64334" h="702820">
                    <a:moveTo>
                      <a:pt x="461968" y="153694"/>
                    </a:moveTo>
                    <a:lnTo>
                      <a:pt x="464334" y="151923"/>
                    </a:lnTo>
                    <a:lnTo>
                      <a:pt x="435019" y="102926"/>
                    </a:lnTo>
                    <a:cubicBezTo>
                      <a:pt x="400433" y="55231"/>
                      <a:pt x="355951" y="21183"/>
                      <a:pt x="306185" y="7139"/>
                    </a:cubicBezTo>
                    <a:cubicBezTo>
                      <a:pt x="289596" y="2458"/>
                      <a:pt x="272420" y="0"/>
                      <a:pt x="254828" y="0"/>
                    </a:cubicBezTo>
                    <a:cubicBezTo>
                      <a:pt x="114090" y="0"/>
                      <a:pt x="0" y="157332"/>
                      <a:pt x="0" y="351410"/>
                    </a:cubicBezTo>
                    <a:cubicBezTo>
                      <a:pt x="0" y="545488"/>
                      <a:pt x="114090" y="702820"/>
                      <a:pt x="254828" y="702820"/>
                    </a:cubicBezTo>
                    <a:cubicBezTo>
                      <a:pt x="290013" y="702820"/>
                      <a:pt x="323532" y="692987"/>
                      <a:pt x="354019" y="675204"/>
                    </a:cubicBezTo>
                    <a:lnTo>
                      <a:pt x="394939" y="644575"/>
                    </a:lnTo>
                    <a:lnTo>
                      <a:pt x="393138" y="641565"/>
                    </a:lnTo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フリーフォーム: 図形 452">
                <a:extLst>
                  <a:ext uri="{FF2B5EF4-FFF2-40B4-BE49-F238E27FC236}">
                    <a16:creationId xmlns:a16="http://schemas.microsoft.com/office/drawing/2014/main" id="{4CF03357-10C2-4A0F-9608-5A9DEB7CC40C}"/>
                  </a:ext>
                </a:extLst>
              </p:cNvPr>
              <p:cNvSpPr/>
              <p:nvPr/>
            </p:nvSpPr>
            <p:spPr bwMode="auto">
              <a:xfrm rot="900000" flipH="1">
                <a:off x="-294349" y="4217822"/>
                <a:ext cx="270044" cy="408740"/>
              </a:xfrm>
              <a:custGeom>
                <a:avLst/>
                <a:gdLst>
                  <a:gd name="connsiteX0" fmla="*/ 306185 w 464334"/>
                  <a:gd name="connsiteY0" fmla="*/ 7139 h 702820"/>
                  <a:gd name="connsiteX1" fmla="*/ 254828 w 464334"/>
                  <a:gd name="connsiteY1" fmla="*/ 0 h 702820"/>
                  <a:gd name="connsiteX2" fmla="*/ 0 w 464334"/>
                  <a:gd name="connsiteY2" fmla="*/ 351410 h 702820"/>
                  <a:gd name="connsiteX3" fmla="*/ 254828 w 464334"/>
                  <a:gd name="connsiteY3" fmla="*/ 702820 h 702820"/>
                  <a:gd name="connsiteX4" fmla="*/ 354019 w 464334"/>
                  <a:gd name="connsiteY4" fmla="*/ 675204 h 702820"/>
                  <a:gd name="connsiteX5" fmla="*/ 394939 w 464334"/>
                  <a:gd name="connsiteY5" fmla="*/ 644575 h 702820"/>
                  <a:gd name="connsiteX6" fmla="*/ 393138 w 464334"/>
                  <a:gd name="connsiteY6" fmla="*/ 641565 h 702820"/>
                  <a:gd name="connsiteX7" fmla="*/ 349617 w 464334"/>
                  <a:gd name="connsiteY7" fmla="*/ 445088 h 702820"/>
                  <a:gd name="connsiteX8" fmla="*/ 461968 w 464334"/>
                  <a:gd name="connsiteY8" fmla="*/ 153694 h 702820"/>
                  <a:gd name="connsiteX9" fmla="*/ 464334 w 464334"/>
                  <a:gd name="connsiteY9" fmla="*/ 151923 h 702820"/>
                  <a:gd name="connsiteX10" fmla="*/ 435019 w 464334"/>
                  <a:gd name="connsiteY10" fmla="*/ 102926 h 702820"/>
                  <a:gd name="connsiteX11" fmla="*/ 306185 w 464334"/>
                  <a:gd name="connsiteY11" fmla="*/ 7139 h 702820"/>
                  <a:gd name="connsiteX0" fmla="*/ 349617 w 464334"/>
                  <a:gd name="connsiteY0" fmla="*/ 445088 h 702820"/>
                  <a:gd name="connsiteX1" fmla="*/ 461968 w 464334"/>
                  <a:gd name="connsiteY1" fmla="*/ 153694 h 702820"/>
                  <a:gd name="connsiteX2" fmla="*/ 464334 w 464334"/>
                  <a:gd name="connsiteY2" fmla="*/ 151923 h 702820"/>
                  <a:gd name="connsiteX3" fmla="*/ 435019 w 464334"/>
                  <a:gd name="connsiteY3" fmla="*/ 102926 h 702820"/>
                  <a:gd name="connsiteX4" fmla="*/ 306185 w 464334"/>
                  <a:gd name="connsiteY4" fmla="*/ 7139 h 702820"/>
                  <a:gd name="connsiteX5" fmla="*/ 254828 w 464334"/>
                  <a:gd name="connsiteY5" fmla="*/ 0 h 702820"/>
                  <a:gd name="connsiteX6" fmla="*/ 0 w 464334"/>
                  <a:gd name="connsiteY6" fmla="*/ 351410 h 702820"/>
                  <a:gd name="connsiteX7" fmla="*/ 254828 w 464334"/>
                  <a:gd name="connsiteY7" fmla="*/ 702820 h 702820"/>
                  <a:gd name="connsiteX8" fmla="*/ 354019 w 464334"/>
                  <a:gd name="connsiteY8" fmla="*/ 675204 h 702820"/>
                  <a:gd name="connsiteX9" fmla="*/ 394939 w 464334"/>
                  <a:gd name="connsiteY9" fmla="*/ 644575 h 702820"/>
                  <a:gd name="connsiteX10" fmla="*/ 393138 w 464334"/>
                  <a:gd name="connsiteY10" fmla="*/ 641565 h 702820"/>
                  <a:gd name="connsiteX11" fmla="*/ 441057 w 464334"/>
                  <a:gd name="connsiteY11" fmla="*/ 536528 h 702820"/>
                  <a:gd name="connsiteX0" fmla="*/ 461968 w 464334"/>
                  <a:gd name="connsiteY0" fmla="*/ 153694 h 702820"/>
                  <a:gd name="connsiteX1" fmla="*/ 464334 w 464334"/>
                  <a:gd name="connsiteY1" fmla="*/ 151923 h 702820"/>
                  <a:gd name="connsiteX2" fmla="*/ 435019 w 464334"/>
                  <a:gd name="connsiteY2" fmla="*/ 102926 h 702820"/>
                  <a:gd name="connsiteX3" fmla="*/ 306185 w 464334"/>
                  <a:gd name="connsiteY3" fmla="*/ 7139 h 702820"/>
                  <a:gd name="connsiteX4" fmla="*/ 254828 w 464334"/>
                  <a:gd name="connsiteY4" fmla="*/ 0 h 702820"/>
                  <a:gd name="connsiteX5" fmla="*/ 0 w 464334"/>
                  <a:gd name="connsiteY5" fmla="*/ 351410 h 702820"/>
                  <a:gd name="connsiteX6" fmla="*/ 254828 w 464334"/>
                  <a:gd name="connsiteY6" fmla="*/ 702820 h 702820"/>
                  <a:gd name="connsiteX7" fmla="*/ 354019 w 464334"/>
                  <a:gd name="connsiteY7" fmla="*/ 675204 h 702820"/>
                  <a:gd name="connsiteX8" fmla="*/ 394939 w 464334"/>
                  <a:gd name="connsiteY8" fmla="*/ 644575 h 702820"/>
                  <a:gd name="connsiteX9" fmla="*/ 393138 w 464334"/>
                  <a:gd name="connsiteY9" fmla="*/ 641565 h 702820"/>
                  <a:gd name="connsiteX10" fmla="*/ 441057 w 464334"/>
                  <a:gd name="connsiteY10" fmla="*/ 536528 h 702820"/>
                  <a:gd name="connsiteX0" fmla="*/ 461968 w 464334"/>
                  <a:gd name="connsiteY0" fmla="*/ 153694 h 702820"/>
                  <a:gd name="connsiteX1" fmla="*/ 464334 w 464334"/>
                  <a:gd name="connsiteY1" fmla="*/ 151923 h 702820"/>
                  <a:gd name="connsiteX2" fmla="*/ 435019 w 464334"/>
                  <a:gd name="connsiteY2" fmla="*/ 102926 h 702820"/>
                  <a:gd name="connsiteX3" fmla="*/ 306185 w 464334"/>
                  <a:gd name="connsiteY3" fmla="*/ 7139 h 702820"/>
                  <a:gd name="connsiteX4" fmla="*/ 254828 w 464334"/>
                  <a:gd name="connsiteY4" fmla="*/ 0 h 702820"/>
                  <a:gd name="connsiteX5" fmla="*/ 0 w 464334"/>
                  <a:gd name="connsiteY5" fmla="*/ 351410 h 702820"/>
                  <a:gd name="connsiteX6" fmla="*/ 254828 w 464334"/>
                  <a:gd name="connsiteY6" fmla="*/ 702820 h 702820"/>
                  <a:gd name="connsiteX7" fmla="*/ 354019 w 464334"/>
                  <a:gd name="connsiteY7" fmla="*/ 675204 h 702820"/>
                  <a:gd name="connsiteX8" fmla="*/ 394939 w 464334"/>
                  <a:gd name="connsiteY8" fmla="*/ 644575 h 702820"/>
                  <a:gd name="connsiteX9" fmla="*/ 393138 w 464334"/>
                  <a:gd name="connsiteY9" fmla="*/ 641565 h 702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64334" h="702820">
                    <a:moveTo>
                      <a:pt x="461968" y="153694"/>
                    </a:moveTo>
                    <a:lnTo>
                      <a:pt x="464334" y="151923"/>
                    </a:lnTo>
                    <a:lnTo>
                      <a:pt x="435019" y="102926"/>
                    </a:lnTo>
                    <a:cubicBezTo>
                      <a:pt x="400433" y="55231"/>
                      <a:pt x="355951" y="21183"/>
                      <a:pt x="306185" y="7139"/>
                    </a:cubicBezTo>
                    <a:cubicBezTo>
                      <a:pt x="289596" y="2458"/>
                      <a:pt x="272420" y="0"/>
                      <a:pt x="254828" y="0"/>
                    </a:cubicBezTo>
                    <a:cubicBezTo>
                      <a:pt x="114090" y="0"/>
                      <a:pt x="0" y="157332"/>
                      <a:pt x="0" y="351410"/>
                    </a:cubicBezTo>
                    <a:cubicBezTo>
                      <a:pt x="0" y="545488"/>
                      <a:pt x="114090" y="702820"/>
                      <a:pt x="254828" y="702820"/>
                    </a:cubicBezTo>
                    <a:cubicBezTo>
                      <a:pt x="290013" y="702820"/>
                      <a:pt x="323532" y="692987"/>
                      <a:pt x="354019" y="675204"/>
                    </a:cubicBezTo>
                    <a:lnTo>
                      <a:pt x="394939" y="644575"/>
                    </a:lnTo>
                    <a:lnTo>
                      <a:pt x="393138" y="641565"/>
                    </a:lnTo>
                  </a:path>
                </a:pathLst>
              </a:cu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4" name="月 453">
                <a:extLst>
                  <a:ext uri="{FF2B5EF4-FFF2-40B4-BE49-F238E27FC236}">
                    <a16:creationId xmlns:a16="http://schemas.microsoft.com/office/drawing/2014/main" id="{46C2A17A-5073-4B04-95E5-6CFCF5066C19}"/>
                  </a:ext>
                </a:extLst>
              </p:cNvPr>
              <p:cNvSpPr/>
              <p:nvPr/>
            </p:nvSpPr>
            <p:spPr bwMode="auto">
              <a:xfrm flipH="1">
                <a:off x="-564463" y="3662313"/>
                <a:ext cx="383794" cy="1575175"/>
              </a:xfrm>
              <a:prstGeom prst="moon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55" name="グループ化 454">
                <a:extLst>
                  <a:ext uri="{FF2B5EF4-FFF2-40B4-BE49-F238E27FC236}">
                    <a16:creationId xmlns:a16="http://schemas.microsoft.com/office/drawing/2014/main" id="{3807EC1F-2834-4113-8B48-3F9CE88BD75C}"/>
                  </a:ext>
                </a:extLst>
              </p:cNvPr>
              <p:cNvGrpSpPr/>
              <p:nvPr/>
            </p:nvGrpSpPr>
            <p:grpSpPr>
              <a:xfrm flipH="1">
                <a:off x="-1552998" y="4063909"/>
                <a:ext cx="487022" cy="296736"/>
                <a:chOff x="6128823" y="2418951"/>
                <a:chExt cx="690181" cy="296736"/>
              </a:xfrm>
            </p:grpSpPr>
            <p:sp>
              <p:nvSpPr>
                <p:cNvPr id="458" name="月 457">
                  <a:extLst>
                    <a:ext uri="{FF2B5EF4-FFF2-40B4-BE49-F238E27FC236}">
                      <a16:creationId xmlns:a16="http://schemas.microsoft.com/office/drawing/2014/main" id="{093FD6A4-5CBB-4BBB-AC5F-177AD78EA8BD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6250747" y="2396193"/>
                  <a:ext cx="123402" cy="303750"/>
                </a:xfrm>
                <a:prstGeom prst="moon">
                  <a:avLst>
                    <a:gd name="adj" fmla="val 5050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9" name="月 458">
                  <a:extLst>
                    <a:ext uri="{FF2B5EF4-FFF2-40B4-BE49-F238E27FC236}">
                      <a16:creationId xmlns:a16="http://schemas.microsoft.com/office/drawing/2014/main" id="{14AADA41-0B67-4649-8647-792B5C98D41C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6218997" y="2421593"/>
                  <a:ext cx="123402" cy="303750"/>
                </a:xfrm>
                <a:prstGeom prst="moon">
                  <a:avLst>
                    <a:gd name="adj" fmla="val 5050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B9527FFC-8072-4C90-9D14-F9C47056D474}"/>
                    </a:ext>
                  </a:extLst>
                </p:cNvPr>
                <p:cNvSpPr/>
                <p:nvPr/>
              </p:nvSpPr>
              <p:spPr bwMode="auto">
                <a:xfrm>
                  <a:off x="6225138" y="2453222"/>
                  <a:ext cx="593866" cy="262465"/>
                </a:xfrm>
                <a:custGeom>
                  <a:avLst/>
                  <a:gdLst>
                    <a:gd name="connsiteX0" fmla="*/ 296933 w 593866"/>
                    <a:gd name="connsiteY0" fmla="*/ 0 h 262465"/>
                    <a:gd name="connsiteX1" fmla="*/ 593866 w 593866"/>
                    <a:gd name="connsiteY1" fmla="*/ 149752 h 262465"/>
                    <a:gd name="connsiteX2" fmla="*/ 506897 w 593866"/>
                    <a:gd name="connsiteY2" fmla="*/ 255643 h 262465"/>
                    <a:gd name="connsiteX3" fmla="*/ 486834 w 593866"/>
                    <a:gd name="connsiteY3" fmla="*/ 262465 h 262465"/>
                    <a:gd name="connsiteX4" fmla="*/ 412513 w 593866"/>
                    <a:gd name="connsiteY4" fmla="*/ 237193 h 262465"/>
                    <a:gd name="connsiteX5" fmla="*/ 296933 w 593866"/>
                    <a:gd name="connsiteY5" fmla="*/ 225425 h 262465"/>
                    <a:gd name="connsiteX6" fmla="*/ 181353 w 593866"/>
                    <a:gd name="connsiteY6" fmla="*/ 237193 h 262465"/>
                    <a:gd name="connsiteX7" fmla="*/ 107032 w 593866"/>
                    <a:gd name="connsiteY7" fmla="*/ 262465 h 262465"/>
                    <a:gd name="connsiteX8" fmla="*/ 86970 w 593866"/>
                    <a:gd name="connsiteY8" fmla="*/ 255643 h 262465"/>
                    <a:gd name="connsiteX9" fmla="*/ 0 w 593866"/>
                    <a:gd name="connsiteY9" fmla="*/ 149752 h 262465"/>
                    <a:gd name="connsiteX10" fmla="*/ 296933 w 593866"/>
                    <a:gd name="connsiteY10" fmla="*/ 0 h 262465"/>
                    <a:gd name="connsiteX0" fmla="*/ 296933 w 593866"/>
                    <a:gd name="connsiteY0" fmla="*/ 225425 h 316865"/>
                    <a:gd name="connsiteX1" fmla="*/ 181353 w 593866"/>
                    <a:gd name="connsiteY1" fmla="*/ 237193 h 316865"/>
                    <a:gd name="connsiteX2" fmla="*/ 107032 w 593866"/>
                    <a:gd name="connsiteY2" fmla="*/ 262465 h 316865"/>
                    <a:gd name="connsiteX3" fmla="*/ 86970 w 593866"/>
                    <a:gd name="connsiteY3" fmla="*/ 255643 h 316865"/>
                    <a:gd name="connsiteX4" fmla="*/ 0 w 593866"/>
                    <a:gd name="connsiteY4" fmla="*/ 149752 h 316865"/>
                    <a:gd name="connsiteX5" fmla="*/ 296933 w 593866"/>
                    <a:gd name="connsiteY5" fmla="*/ 0 h 316865"/>
                    <a:gd name="connsiteX6" fmla="*/ 593866 w 593866"/>
                    <a:gd name="connsiteY6" fmla="*/ 149752 h 316865"/>
                    <a:gd name="connsiteX7" fmla="*/ 506897 w 593866"/>
                    <a:gd name="connsiteY7" fmla="*/ 255643 h 316865"/>
                    <a:gd name="connsiteX8" fmla="*/ 486834 w 593866"/>
                    <a:gd name="connsiteY8" fmla="*/ 262465 h 316865"/>
                    <a:gd name="connsiteX9" fmla="*/ 412513 w 593866"/>
                    <a:gd name="connsiteY9" fmla="*/ 237193 h 316865"/>
                    <a:gd name="connsiteX10" fmla="*/ 388373 w 593866"/>
                    <a:gd name="connsiteY10" fmla="*/ 316865 h 316865"/>
                    <a:gd name="connsiteX0" fmla="*/ 181353 w 593866"/>
                    <a:gd name="connsiteY0" fmla="*/ 237193 h 316865"/>
                    <a:gd name="connsiteX1" fmla="*/ 107032 w 593866"/>
                    <a:gd name="connsiteY1" fmla="*/ 262465 h 316865"/>
                    <a:gd name="connsiteX2" fmla="*/ 86970 w 593866"/>
                    <a:gd name="connsiteY2" fmla="*/ 255643 h 316865"/>
                    <a:gd name="connsiteX3" fmla="*/ 0 w 593866"/>
                    <a:gd name="connsiteY3" fmla="*/ 149752 h 316865"/>
                    <a:gd name="connsiteX4" fmla="*/ 296933 w 593866"/>
                    <a:gd name="connsiteY4" fmla="*/ 0 h 316865"/>
                    <a:gd name="connsiteX5" fmla="*/ 593866 w 593866"/>
                    <a:gd name="connsiteY5" fmla="*/ 149752 h 316865"/>
                    <a:gd name="connsiteX6" fmla="*/ 506897 w 593866"/>
                    <a:gd name="connsiteY6" fmla="*/ 255643 h 316865"/>
                    <a:gd name="connsiteX7" fmla="*/ 486834 w 593866"/>
                    <a:gd name="connsiteY7" fmla="*/ 262465 h 316865"/>
                    <a:gd name="connsiteX8" fmla="*/ 412513 w 593866"/>
                    <a:gd name="connsiteY8" fmla="*/ 237193 h 316865"/>
                    <a:gd name="connsiteX9" fmla="*/ 388373 w 593866"/>
                    <a:gd name="connsiteY9" fmla="*/ 316865 h 316865"/>
                    <a:gd name="connsiteX0" fmla="*/ 107032 w 593866"/>
                    <a:gd name="connsiteY0" fmla="*/ 262465 h 316865"/>
                    <a:gd name="connsiteX1" fmla="*/ 86970 w 593866"/>
                    <a:gd name="connsiteY1" fmla="*/ 255643 h 316865"/>
                    <a:gd name="connsiteX2" fmla="*/ 0 w 593866"/>
                    <a:gd name="connsiteY2" fmla="*/ 149752 h 316865"/>
                    <a:gd name="connsiteX3" fmla="*/ 296933 w 593866"/>
                    <a:gd name="connsiteY3" fmla="*/ 0 h 316865"/>
                    <a:gd name="connsiteX4" fmla="*/ 593866 w 593866"/>
                    <a:gd name="connsiteY4" fmla="*/ 149752 h 316865"/>
                    <a:gd name="connsiteX5" fmla="*/ 506897 w 593866"/>
                    <a:gd name="connsiteY5" fmla="*/ 255643 h 316865"/>
                    <a:gd name="connsiteX6" fmla="*/ 486834 w 593866"/>
                    <a:gd name="connsiteY6" fmla="*/ 262465 h 316865"/>
                    <a:gd name="connsiteX7" fmla="*/ 412513 w 593866"/>
                    <a:gd name="connsiteY7" fmla="*/ 237193 h 316865"/>
                    <a:gd name="connsiteX8" fmla="*/ 388373 w 593866"/>
                    <a:gd name="connsiteY8" fmla="*/ 316865 h 316865"/>
                    <a:gd name="connsiteX0" fmla="*/ 107032 w 593866"/>
                    <a:gd name="connsiteY0" fmla="*/ 262465 h 262465"/>
                    <a:gd name="connsiteX1" fmla="*/ 86970 w 593866"/>
                    <a:gd name="connsiteY1" fmla="*/ 255643 h 262465"/>
                    <a:gd name="connsiteX2" fmla="*/ 0 w 593866"/>
                    <a:gd name="connsiteY2" fmla="*/ 149752 h 262465"/>
                    <a:gd name="connsiteX3" fmla="*/ 296933 w 593866"/>
                    <a:gd name="connsiteY3" fmla="*/ 0 h 262465"/>
                    <a:gd name="connsiteX4" fmla="*/ 593866 w 593866"/>
                    <a:gd name="connsiteY4" fmla="*/ 149752 h 262465"/>
                    <a:gd name="connsiteX5" fmla="*/ 506897 w 593866"/>
                    <a:gd name="connsiteY5" fmla="*/ 255643 h 262465"/>
                    <a:gd name="connsiteX6" fmla="*/ 486834 w 593866"/>
                    <a:gd name="connsiteY6" fmla="*/ 262465 h 262465"/>
                    <a:gd name="connsiteX7" fmla="*/ 412513 w 593866"/>
                    <a:gd name="connsiteY7" fmla="*/ 237193 h 262465"/>
                    <a:gd name="connsiteX0" fmla="*/ 107032 w 593866"/>
                    <a:gd name="connsiteY0" fmla="*/ 262465 h 262465"/>
                    <a:gd name="connsiteX1" fmla="*/ 86970 w 593866"/>
                    <a:gd name="connsiteY1" fmla="*/ 255643 h 262465"/>
                    <a:gd name="connsiteX2" fmla="*/ 0 w 593866"/>
                    <a:gd name="connsiteY2" fmla="*/ 149752 h 262465"/>
                    <a:gd name="connsiteX3" fmla="*/ 296933 w 593866"/>
                    <a:gd name="connsiteY3" fmla="*/ 0 h 262465"/>
                    <a:gd name="connsiteX4" fmla="*/ 593866 w 593866"/>
                    <a:gd name="connsiteY4" fmla="*/ 149752 h 262465"/>
                    <a:gd name="connsiteX5" fmla="*/ 506897 w 593866"/>
                    <a:gd name="connsiteY5" fmla="*/ 255643 h 262465"/>
                    <a:gd name="connsiteX6" fmla="*/ 486834 w 593866"/>
                    <a:gd name="connsiteY6" fmla="*/ 262465 h 262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93866" h="262465">
                      <a:moveTo>
                        <a:pt x="107032" y="262465"/>
                      </a:moveTo>
                      <a:lnTo>
                        <a:pt x="86970" y="255643"/>
                      </a:lnTo>
                      <a:cubicBezTo>
                        <a:pt x="33236" y="228543"/>
                        <a:pt x="0" y="191105"/>
                        <a:pt x="0" y="149752"/>
                      </a:cubicBezTo>
                      <a:cubicBezTo>
                        <a:pt x="0" y="67046"/>
                        <a:pt x="132941" y="0"/>
                        <a:pt x="296933" y="0"/>
                      </a:cubicBezTo>
                      <a:cubicBezTo>
                        <a:pt x="460925" y="0"/>
                        <a:pt x="593866" y="67046"/>
                        <a:pt x="593866" y="149752"/>
                      </a:cubicBezTo>
                      <a:cubicBezTo>
                        <a:pt x="593866" y="191105"/>
                        <a:pt x="560631" y="228543"/>
                        <a:pt x="506897" y="255643"/>
                      </a:cubicBezTo>
                      <a:lnTo>
                        <a:pt x="486834" y="262465"/>
                      </a:lnTo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1" name="月 460">
                  <a:extLst>
                    <a:ext uri="{FF2B5EF4-FFF2-40B4-BE49-F238E27FC236}">
                      <a16:creationId xmlns:a16="http://schemas.microsoft.com/office/drawing/2014/main" id="{508E0E1B-41F3-44CB-A7C6-BFF820BABABC}"/>
                    </a:ext>
                  </a:extLst>
                </p:cNvPr>
                <p:cNvSpPr/>
                <p:nvPr/>
              </p:nvSpPr>
              <p:spPr bwMode="auto">
                <a:xfrm rot="5400000">
                  <a:off x="6444594" y="2204953"/>
                  <a:ext cx="154957" cy="582954"/>
                </a:xfrm>
                <a:prstGeom prst="moon">
                  <a:avLst>
                    <a:gd name="adj" fmla="val 4021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56" name="月 455">
                <a:extLst>
                  <a:ext uri="{FF2B5EF4-FFF2-40B4-BE49-F238E27FC236}">
                    <a16:creationId xmlns:a16="http://schemas.microsoft.com/office/drawing/2014/main" id="{3DD2884D-B55C-4670-BC57-E8E1228A27B8}"/>
                  </a:ext>
                </a:extLst>
              </p:cNvPr>
              <p:cNvSpPr/>
              <p:nvPr/>
            </p:nvSpPr>
            <p:spPr bwMode="auto">
              <a:xfrm rot="6037204">
                <a:off x="-1350845" y="3685122"/>
                <a:ext cx="126936" cy="618619"/>
              </a:xfrm>
              <a:prstGeom prst="moon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74ECE491-4D99-41B8-BC63-4151A5C06D9E}"/>
                  </a:ext>
                </a:extLst>
              </p:cNvPr>
              <p:cNvSpPr/>
              <p:nvPr/>
            </p:nvSpPr>
            <p:spPr bwMode="auto">
              <a:xfrm rot="16200000">
                <a:off x="-1121074" y="4828891"/>
                <a:ext cx="126936" cy="330042"/>
              </a:xfrm>
              <a:custGeom>
                <a:avLst/>
                <a:gdLst>
                  <a:gd name="connsiteX0" fmla="*/ 126936 w 126936"/>
                  <a:gd name="connsiteY0" fmla="*/ 504200 h 504200"/>
                  <a:gd name="connsiteX1" fmla="*/ 0 w 126936"/>
                  <a:gd name="connsiteY1" fmla="*/ 95573 h 504200"/>
                  <a:gd name="connsiteX2" fmla="*/ 3672 w 126936"/>
                  <a:gd name="connsiteY2" fmla="*/ 37021 h 504200"/>
                  <a:gd name="connsiteX3" fmla="*/ 14148 w 126936"/>
                  <a:gd name="connsiteY3" fmla="*/ 23012 h 504200"/>
                  <a:gd name="connsiteX4" fmla="*/ 35063 w 126936"/>
                  <a:gd name="connsiteY4" fmla="*/ 0 h 504200"/>
                  <a:gd name="connsiteX5" fmla="*/ 30129 w 126936"/>
                  <a:gd name="connsiteY5" fmla="*/ 95573 h 504200"/>
                  <a:gd name="connsiteX6" fmla="*/ 126936 w 126936"/>
                  <a:gd name="connsiteY6" fmla="*/ 504200 h 50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936" h="504200">
                    <a:moveTo>
                      <a:pt x="126936" y="504200"/>
                    </a:moveTo>
                    <a:cubicBezTo>
                      <a:pt x="56831" y="504200"/>
                      <a:pt x="0" y="321251"/>
                      <a:pt x="0" y="95573"/>
                    </a:cubicBezTo>
                    <a:lnTo>
                      <a:pt x="3672" y="37021"/>
                    </a:lnTo>
                    <a:lnTo>
                      <a:pt x="14148" y="23012"/>
                    </a:lnTo>
                    <a:lnTo>
                      <a:pt x="35063" y="0"/>
                    </a:lnTo>
                    <a:lnTo>
                      <a:pt x="30129" y="95573"/>
                    </a:lnTo>
                    <a:cubicBezTo>
                      <a:pt x="30129" y="286420"/>
                      <a:pt x="69763" y="453716"/>
                      <a:pt x="126936" y="504200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1" name="グループ化 440">
              <a:extLst>
                <a:ext uri="{FF2B5EF4-FFF2-40B4-BE49-F238E27FC236}">
                  <a16:creationId xmlns:a16="http://schemas.microsoft.com/office/drawing/2014/main" id="{3887466B-DAEC-48AE-A6C8-263E2A3CBFA2}"/>
                </a:ext>
              </a:extLst>
            </p:cNvPr>
            <p:cNvGrpSpPr/>
            <p:nvPr/>
          </p:nvGrpSpPr>
          <p:grpSpPr>
            <a:xfrm>
              <a:off x="1588840" y="4455753"/>
              <a:ext cx="130152" cy="151735"/>
              <a:chOff x="-1485007" y="4343961"/>
              <a:chExt cx="130152" cy="236349"/>
            </a:xfrm>
          </p:grpSpPr>
          <p:sp>
            <p:nvSpPr>
              <p:cNvPr id="445" name="楕円 444">
                <a:extLst>
                  <a:ext uri="{FF2B5EF4-FFF2-40B4-BE49-F238E27FC236}">
                    <a16:creationId xmlns:a16="http://schemas.microsoft.com/office/drawing/2014/main" id="{409425A3-2B08-4FB1-A488-1DD189FA8AFA}"/>
                  </a:ext>
                </a:extLst>
              </p:cNvPr>
              <p:cNvSpPr/>
              <p:nvPr/>
            </p:nvSpPr>
            <p:spPr bwMode="auto">
              <a:xfrm rot="20700000" flipH="1">
                <a:off x="-1485007" y="4343961"/>
                <a:ext cx="130152" cy="236349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6" name="楕円 445">
                <a:extLst>
                  <a:ext uri="{FF2B5EF4-FFF2-40B4-BE49-F238E27FC236}">
                    <a16:creationId xmlns:a16="http://schemas.microsoft.com/office/drawing/2014/main" id="{EE9E8BAC-BF12-4585-9BE4-B50F1C3D1AB9}"/>
                  </a:ext>
                </a:extLst>
              </p:cNvPr>
              <p:cNvSpPr/>
              <p:nvPr/>
            </p:nvSpPr>
            <p:spPr bwMode="auto">
              <a:xfrm rot="20700000" flipH="1" flipV="1">
                <a:off x="-1482505" y="4379498"/>
                <a:ext cx="78283" cy="14215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7" name="楕円 446">
                <a:extLst>
                  <a:ext uri="{FF2B5EF4-FFF2-40B4-BE49-F238E27FC236}">
                    <a16:creationId xmlns:a16="http://schemas.microsoft.com/office/drawing/2014/main" id="{AB84EDEF-DB35-4567-9EB3-3F45148E03D3}"/>
                  </a:ext>
                </a:extLst>
              </p:cNvPr>
              <p:cNvSpPr/>
              <p:nvPr/>
            </p:nvSpPr>
            <p:spPr bwMode="auto">
              <a:xfrm rot="20700000" flipH="1" flipV="1">
                <a:off x="-1396098" y="4491050"/>
                <a:ext cx="32310" cy="58672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42" name="グループ化 441">
              <a:extLst>
                <a:ext uri="{FF2B5EF4-FFF2-40B4-BE49-F238E27FC236}">
                  <a16:creationId xmlns:a16="http://schemas.microsoft.com/office/drawing/2014/main" id="{F10BD710-5AFC-48E5-A3BD-BA7770917BEA}"/>
                </a:ext>
              </a:extLst>
            </p:cNvPr>
            <p:cNvGrpSpPr/>
            <p:nvPr/>
          </p:nvGrpSpPr>
          <p:grpSpPr>
            <a:xfrm>
              <a:off x="1369323" y="5376749"/>
              <a:ext cx="1457453" cy="421719"/>
              <a:chOff x="6157572" y="5553592"/>
              <a:chExt cx="1457453" cy="421719"/>
            </a:xfrm>
          </p:grpSpPr>
          <p:sp>
            <p:nvSpPr>
              <p:cNvPr id="443" name="フリーフォーム: 図形 442">
                <a:extLst>
                  <a:ext uri="{FF2B5EF4-FFF2-40B4-BE49-F238E27FC236}">
                    <a16:creationId xmlns:a16="http://schemas.microsoft.com/office/drawing/2014/main" id="{C0B6BFDA-B2AF-41DB-A91B-484328291A5A}"/>
                  </a:ext>
                </a:extLst>
              </p:cNvPr>
              <p:cNvSpPr/>
              <p:nvPr/>
            </p:nvSpPr>
            <p:spPr bwMode="auto">
              <a:xfrm rot="14273857" flipV="1">
                <a:off x="6349519" y="5361645"/>
                <a:ext cx="421719" cy="805613"/>
              </a:xfrm>
              <a:custGeom>
                <a:avLst/>
                <a:gdLst>
                  <a:gd name="connsiteX0" fmla="*/ 52908 w 421719"/>
                  <a:gd name="connsiteY0" fmla="*/ 0 h 1082805"/>
                  <a:gd name="connsiteX1" fmla="*/ 225192 w 421719"/>
                  <a:gd name="connsiteY1" fmla="*/ 0 h 1082805"/>
                  <a:gd name="connsiteX2" fmla="*/ 225192 w 421719"/>
                  <a:gd name="connsiteY2" fmla="*/ 277192 h 1082805"/>
                  <a:gd name="connsiteX3" fmla="*/ 248956 w 421719"/>
                  <a:gd name="connsiteY3" fmla="*/ 288743 h 1082805"/>
                  <a:gd name="connsiteX4" fmla="*/ 406671 w 421719"/>
                  <a:gd name="connsiteY4" fmla="*/ 588582 h 1082805"/>
                  <a:gd name="connsiteX5" fmla="*/ 411554 w 421719"/>
                  <a:gd name="connsiteY5" fmla="*/ 621954 h 1082805"/>
                  <a:gd name="connsiteX6" fmla="*/ 416957 w 421719"/>
                  <a:gd name="connsiteY6" fmla="*/ 629968 h 1082805"/>
                  <a:gd name="connsiteX7" fmla="*/ 421538 w 421719"/>
                  <a:gd name="connsiteY7" fmla="*/ 652657 h 1082805"/>
                  <a:gd name="connsiteX8" fmla="*/ 421538 w 421719"/>
                  <a:gd name="connsiteY8" fmla="*/ 690184 h 1082805"/>
                  <a:gd name="connsiteX9" fmla="*/ 421719 w 421719"/>
                  <a:gd name="connsiteY9" fmla="*/ 691421 h 1082805"/>
                  <a:gd name="connsiteX10" fmla="*/ 421538 w 421719"/>
                  <a:gd name="connsiteY10" fmla="*/ 714323 h 1082805"/>
                  <a:gd name="connsiteX11" fmla="*/ 421538 w 421719"/>
                  <a:gd name="connsiteY11" fmla="*/ 849033 h 1082805"/>
                  <a:gd name="connsiteX12" fmla="*/ 419698 w 421719"/>
                  <a:gd name="connsiteY12" fmla="*/ 858149 h 1082805"/>
                  <a:gd name="connsiteX13" fmla="*/ 419941 w 421719"/>
                  <a:gd name="connsiteY13" fmla="*/ 861644 h 1082805"/>
                  <a:gd name="connsiteX14" fmla="*/ 417566 w 421719"/>
                  <a:gd name="connsiteY14" fmla="*/ 868709 h 1082805"/>
                  <a:gd name="connsiteX15" fmla="*/ 416957 w 421719"/>
                  <a:gd name="connsiteY15" fmla="*/ 871722 h 1082805"/>
                  <a:gd name="connsiteX16" fmla="*/ 416150 w 421719"/>
                  <a:gd name="connsiteY16" fmla="*/ 872920 h 1082805"/>
                  <a:gd name="connsiteX17" fmla="*/ 412564 w 421719"/>
                  <a:gd name="connsiteY17" fmla="*/ 883584 h 1082805"/>
                  <a:gd name="connsiteX18" fmla="*/ 314376 w 421719"/>
                  <a:gd name="connsiteY18" fmla="*/ 1053650 h 1082805"/>
                  <a:gd name="connsiteX19" fmla="*/ 234750 w 421719"/>
                  <a:gd name="connsiteY19" fmla="*/ 1074986 h 1082805"/>
                  <a:gd name="connsiteX20" fmla="*/ 213414 w 421719"/>
                  <a:gd name="connsiteY20" fmla="*/ 995360 h 1082805"/>
                  <a:gd name="connsiteX21" fmla="*/ 304958 w 421719"/>
                  <a:gd name="connsiteY21" fmla="*/ 836802 h 1082805"/>
                  <a:gd name="connsiteX22" fmla="*/ 304958 w 421719"/>
                  <a:gd name="connsiteY22" fmla="*/ 782743 h 1082805"/>
                  <a:gd name="connsiteX23" fmla="*/ 288659 w 421719"/>
                  <a:gd name="connsiteY23" fmla="*/ 790282 h 1082805"/>
                  <a:gd name="connsiteX24" fmla="*/ 246784 w 421719"/>
                  <a:gd name="connsiteY24" fmla="*/ 774894 h 1082805"/>
                  <a:gd name="connsiteX25" fmla="*/ 174508 w 421719"/>
                  <a:gd name="connsiteY25" fmla="*/ 708253 h 1082805"/>
                  <a:gd name="connsiteX26" fmla="*/ 173544 w 421719"/>
                  <a:gd name="connsiteY26" fmla="*/ 708707 h 1082805"/>
                  <a:gd name="connsiteX27" fmla="*/ 138565 w 421719"/>
                  <a:gd name="connsiteY27" fmla="*/ 839249 h 1082805"/>
                  <a:gd name="connsiteX28" fmla="*/ 52251 w 421719"/>
                  <a:gd name="connsiteY28" fmla="*/ 889082 h 1082805"/>
                  <a:gd name="connsiteX29" fmla="*/ 2418 w 421719"/>
                  <a:gd name="connsiteY29" fmla="*/ 802768 h 1082805"/>
                  <a:gd name="connsiteX30" fmla="*/ 66144 w 421719"/>
                  <a:gd name="connsiteY30" fmla="*/ 564940 h 1082805"/>
                  <a:gd name="connsiteX31" fmla="*/ 39040 w 421719"/>
                  <a:gd name="connsiteY31" fmla="*/ 456329 h 1082805"/>
                  <a:gd name="connsiteX32" fmla="*/ 26837 w 421719"/>
                  <a:gd name="connsiteY32" fmla="*/ 301838 h 1082805"/>
                  <a:gd name="connsiteX33" fmla="*/ 52908 w 421719"/>
                  <a:gd name="connsiteY33" fmla="*/ 277552 h 1082805"/>
                  <a:gd name="connsiteX0" fmla="*/ 52908 w 421719"/>
                  <a:gd name="connsiteY0" fmla="*/ 0 h 1082805"/>
                  <a:gd name="connsiteX1" fmla="*/ 225192 w 421719"/>
                  <a:gd name="connsiteY1" fmla="*/ 277192 h 1082805"/>
                  <a:gd name="connsiteX2" fmla="*/ 248956 w 421719"/>
                  <a:gd name="connsiteY2" fmla="*/ 288743 h 1082805"/>
                  <a:gd name="connsiteX3" fmla="*/ 406671 w 421719"/>
                  <a:gd name="connsiteY3" fmla="*/ 588582 h 1082805"/>
                  <a:gd name="connsiteX4" fmla="*/ 411554 w 421719"/>
                  <a:gd name="connsiteY4" fmla="*/ 621954 h 1082805"/>
                  <a:gd name="connsiteX5" fmla="*/ 416957 w 421719"/>
                  <a:gd name="connsiteY5" fmla="*/ 629968 h 1082805"/>
                  <a:gd name="connsiteX6" fmla="*/ 421538 w 421719"/>
                  <a:gd name="connsiteY6" fmla="*/ 652657 h 1082805"/>
                  <a:gd name="connsiteX7" fmla="*/ 421538 w 421719"/>
                  <a:gd name="connsiteY7" fmla="*/ 690184 h 1082805"/>
                  <a:gd name="connsiteX8" fmla="*/ 421719 w 421719"/>
                  <a:gd name="connsiteY8" fmla="*/ 691421 h 1082805"/>
                  <a:gd name="connsiteX9" fmla="*/ 421538 w 421719"/>
                  <a:gd name="connsiteY9" fmla="*/ 714323 h 1082805"/>
                  <a:gd name="connsiteX10" fmla="*/ 421538 w 421719"/>
                  <a:gd name="connsiteY10" fmla="*/ 849033 h 1082805"/>
                  <a:gd name="connsiteX11" fmla="*/ 419698 w 421719"/>
                  <a:gd name="connsiteY11" fmla="*/ 858149 h 1082805"/>
                  <a:gd name="connsiteX12" fmla="*/ 419941 w 421719"/>
                  <a:gd name="connsiteY12" fmla="*/ 861644 h 1082805"/>
                  <a:gd name="connsiteX13" fmla="*/ 417566 w 421719"/>
                  <a:gd name="connsiteY13" fmla="*/ 868709 h 1082805"/>
                  <a:gd name="connsiteX14" fmla="*/ 416957 w 421719"/>
                  <a:gd name="connsiteY14" fmla="*/ 871722 h 1082805"/>
                  <a:gd name="connsiteX15" fmla="*/ 416150 w 421719"/>
                  <a:gd name="connsiteY15" fmla="*/ 872920 h 1082805"/>
                  <a:gd name="connsiteX16" fmla="*/ 412564 w 421719"/>
                  <a:gd name="connsiteY16" fmla="*/ 883584 h 1082805"/>
                  <a:gd name="connsiteX17" fmla="*/ 314376 w 421719"/>
                  <a:gd name="connsiteY17" fmla="*/ 1053650 h 1082805"/>
                  <a:gd name="connsiteX18" fmla="*/ 234750 w 421719"/>
                  <a:gd name="connsiteY18" fmla="*/ 1074986 h 1082805"/>
                  <a:gd name="connsiteX19" fmla="*/ 213414 w 421719"/>
                  <a:gd name="connsiteY19" fmla="*/ 995360 h 1082805"/>
                  <a:gd name="connsiteX20" fmla="*/ 304958 w 421719"/>
                  <a:gd name="connsiteY20" fmla="*/ 836802 h 1082805"/>
                  <a:gd name="connsiteX21" fmla="*/ 304958 w 421719"/>
                  <a:gd name="connsiteY21" fmla="*/ 782743 h 1082805"/>
                  <a:gd name="connsiteX22" fmla="*/ 288659 w 421719"/>
                  <a:gd name="connsiteY22" fmla="*/ 790282 h 1082805"/>
                  <a:gd name="connsiteX23" fmla="*/ 246784 w 421719"/>
                  <a:gd name="connsiteY23" fmla="*/ 774894 h 1082805"/>
                  <a:gd name="connsiteX24" fmla="*/ 174508 w 421719"/>
                  <a:gd name="connsiteY24" fmla="*/ 708253 h 1082805"/>
                  <a:gd name="connsiteX25" fmla="*/ 173544 w 421719"/>
                  <a:gd name="connsiteY25" fmla="*/ 708707 h 1082805"/>
                  <a:gd name="connsiteX26" fmla="*/ 138565 w 421719"/>
                  <a:gd name="connsiteY26" fmla="*/ 839249 h 1082805"/>
                  <a:gd name="connsiteX27" fmla="*/ 52251 w 421719"/>
                  <a:gd name="connsiteY27" fmla="*/ 889082 h 1082805"/>
                  <a:gd name="connsiteX28" fmla="*/ 2418 w 421719"/>
                  <a:gd name="connsiteY28" fmla="*/ 802768 h 1082805"/>
                  <a:gd name="connsiteX29" fmla="*/ 66144 w 421719"/>
                  <a:gd name="connsiteY29" fmla="*/ 564940 h 1082805"/>
                  <a:gd name="connsiteX30" fmla="*/ 39040 w 421719"/>
                  <a:gd name="connsiteY30" fmla="*/ 456329 h 1082805"/>
                  <a:gd name="connsiteX31" fmla="*/ 26837 w 421719"/>
                  <a:gd name="connsiteY31" fmla="*/ 301838 h 1082805"/>
                  <a:gd name="connsiteX32" fmla="*/ 52908 w 421719"/>
                  <a:gd name="connsiteY32" fmla="*/ 277552 h 1082805"/>
                  <a:gd name="connsiteX33" fmla="*/ 52908 w 421719"/>
                  <a:gd name="connsiteY33" fmla="*/ 0 h 1082805"/>
                  <a:gd name="connsiteX0" fmla="*/ 52908 w 421719"/>
                  <a:gd name="connsiteY0" fmla="*/ 360 h 805613"/>
                  <a:gd name="connsiteX1" fmla="*/ 225192 w 421719"/>
                  <a:gd name="connsiteY1" fmla="*/ 0 h 805613"/>
                  <a:gd name="connsiteX2" fmla="*/ 248956 w 421719"/>
                  <a:gd name="connsiteY2" fmla="*/ 11551 h 805613"/>
                  <a:gd name="connsiteX3" fmla="*/ 406671 w 421719"/>
                  <a:gd name="connsiteY3" fmla="*/ 311390 h 805613"/>
                  <a:gd name="connsiteX4" fmla="*/ 411554 w 421719"/>
                  <a:gd name="connsiteY4" fmla="*/ 344762 h 805613"/>
                  <a:gd name="connsiteX5" fmla="*/ 416957 w 421719"/>
                  <a:gd name="connsiteY5" fmla="*/ 352776 h 805613"/>
                  <a:gd name="connsiteX6" fmla="*/ 421538 w 421719"/>
                  <a:gd name="connsiteY6" fmla="*/ 375465 h 805613"/>
                  <a:gd name="connsiteX7" fmla="*/ 421538 w 421719"/>
                  <a:gd name="connsiteY7" fmla="*/ 412992 h 805613"/>
                  <a:gd name="connsiteX8" fmla="*/ 421719 w 421719"/>
                  <a:gd name="connsiteY8" fmla="*/ 414229 h 805613"/>
                  <a:gd name="connsiteX9" fmla="*/ 421538 w 421719"/>
                  <a:gd name="connsiteY9" fmla="*/ 437131 h 805613"/>
                  <a:gd name="connsiteX10" fmla="*/ 421538 w 421719"/>
                  <a:gd name="connsiteY10" fmla="*/ 571841 h 805613"/>
                  <a:gd name="connsiteX11" fmla="*/ 419698 w 421719"/>
                  <a:gd name="connsiteY11" fmla="*/ 580957 h 805613"/>
                  <a:gd name="connsiteX12" fmla="*/ 419941 w 421719"/>
                  <a:gd name="connsiteY12" fmla="*/ 584452 h 805613"/>
                  <a:gd name="connsiteX13" fmla="*/ 417566 w 421719"/>
                  <a:gd name="connsiteY13" fmla="*/ 591517 h 805613"/>
                  <a:gd name="connsiteX14" fmla="*/ 416957 w 421719"/>
                  <a:gd name="connsiteY14" fmla="*/ 594530 h 805613"/>
                  <a:gd name="connsiteX15" fmla="*/ 416150 w 421719"/>
                  <a:gd name="connsiteY15" fmla="*/ 595728 h 805613"/>
                  <a:gd name="connsiteX16" fmla="*/ 412564 w 421719"/>
                  <a:gd name="connsiteY16" fmla="*/ 606392 h 805613"/>
                  <a:gd name="connsiteX17" fmla="*/ 314376 w 421719"/>
                  <a:gd name="connsiteY17" fmla="*/ 776458 h 805613"/>
                  <a:gd name="connsiteX18" fmla="*/ 234750 w 421719"/>
                  <a:gd name="connsiteY18" fmla="*/ 797794 h 805613"/>
                  <a:gd name="connsiteX19" fmla="*/ 213414 w 421719"/>
                  <a:gd name="connsiteY19" fmla="*/ 718168 h 805613"/>
                  <a:gd name="connsiteX20" fmla="*/ 304958 w 421719"/>
                  <a:gd name="connsiteY20" fmla="*/ 559610 h 805613"/>
                  <a:gd name="connsiteX21" fmla="*/ 304958 w 421719"/>
                  <a:gd name="connsiteY21" fmla="*/ 505551 h 805613"/>
                  <a:gd name="connsiteX22" fmla="*/ 288659 w 421719"/>
                  <a:gd name="connsiteY22" fmla="*/ 513090 h 805613"/>
                  <a:gd name="connsiteX23" fmla="*/ 246784 w 421719"/>
                  <a:gd name="connsiteY23" fmla="*/ 497702 h 805613"/>
                  <a:gd name="connsiteX24" fmla="*/ 174508 w 421719"/>
                  <a:gd name="connsiteY24" fmla="*/ 431061 h 805613"/>
                  <a:gd name="connsiteX25" fmla="*/ 173544 w 421719"/>
                  <a:gd name="connsiteY25" fmla="*/ 431515 h 805613"/>
                  <a:gd name="connsiteX26" fmla="*/ 138565 w 421719"/>
                  <a:gd name="connsiteY26" fmla="*/ 562057 h 805613"/>
                  <a:gd name="connsiteX27" fmla="*/ 52251 w 421719"/>
                  <a:gd name="connsiteY27" fmla="*/ 611890 h 805613"/>
                  <a:gd name="connsiteX28" fmla="*/ 2418 w 421719"/>
                  <a:gd name="connsiteY28" fmla="*/ 525576 h 805613"/>
                  <a:gd name="connsiteX29" fmla="*/ 66144 w 421719"/>
                  <a:gd name="connsiteY29" fmla="*/ 287748 h 805613"/>
                  <a:gd name="connsiteX30" fmla="*/ 39040 w 421719"/>
                  <a:gd name="connsiteY30" fmla="*/ 179137 h 805613"/>
                  <a:gd name="connsiteX31" fmla="*/ 26837 w 421719"/>
                  <a:gd name="connsiteY31" fmla="*/ 24646 h 805613"/>
                  <a:gd name="connsiteX32" fmla="*/ 52908 w 421719"/>
                  <a:gd name="connsiteY32" fmla="*/ 360 h 805613"/>
                  <a:gd name="connsiteX0" fmla="*/ 52908 w 421719"/>
                  <a:gd name="connsiteY0" fmla="*/ 360 h 805613"/>
                  <a:gd name="connsiteX1" fmla="*/ 225192 w 421719"/>
                  <a:gd name="connsiteY1" fmla="*/ 0 h 805613"/>
                  <a:gd name="connsiteX2" fmla="*/ 248956 w 421719"/>
                  <a:gd name="connsiteY2" fmla="*/ 11551 h 805613"/>
                  <a:gd name="connsiteX3" fmla="*/ 406671 w 421719"/>
                  <a:gd name="connsiteY3" fmla="*/ 311390 h 805613"/>
                  <a:gd name="connsiteX4" fmla="*/ 416957 w 421719"/>
                  <a:gd name="connsiteY4" fmla="*/ 352776 h 805613"/>
                  <a:gd name="connsiteX5" fmla="*/ 421538 w 421719"/>
                  <a:gd name="connsiteY5" fmla="*/ 375465 h 805613"/>
                  <a:gd name="connsiteX6" fmla="*/ 421538 w 421719"/>
                  <a:gd name="connsiteY6" fmla="*/ 412992 h 805613"/>
                  <a:gd name="connsiteX7" fmla="*/ 421719 w 421719"/>
                  <a:gd name="connsiteY7" fmla="*/ 414229 h 805613"/>
                  <a:gd name="connsiteX8" fmla="*/ 421538 w 421719"/>
                  <a:gd name="connsiteY8" fmla="*/ 437131 h 805613"/>
                  <a:gd name="connsiteX9" fmla="*/ 421538 w 421719"/>
                  <a:gd name="connsiteY9" fmla="*/ 571841 h 805613"/>
                  <a:gd name="connsiteX10" fmla="*/ 419698 w 421719"/>
                  <a:gd name="connsiteY10" fmla="*/ 580957 h 805613"/>
                  <a:gd name="connsiteX11" fmla="*/ 419941 w 421719"/>
                  <a:gd name="connsiteY11" fmla="*/ 584452 h 805613"/>
                  <a:gd name="connsiteX12" fmla="*/ 417566 w 421719"/>
                  <a:gd name="connsiteY12" fmla="*/ 591517 h 805613"/>
                  <a:gd name="connsiteX13" fmla="*/ 416957 w 421719"/>
                  <a:gd name="connsiteY13" fmla="*/ 594530 h 805613"/>
                  <a:gd name="connsiteX14" fmla="*/ 416150 w 421719"/>
                  <a:gd name="connsiteY14" fmla="*/ 595728 h 805613"/>
                  <a:gd name="connsiteX15" fmla="*/ 412564 w 421719"/>
                  <a:gd name="connsiteY15" fmla="*/ 606392 h 805613"/>
                  <a:gd name="connsiteX16" fmla="*/ 314376 w 421719"/>
                  <a:gd name="connsiteY16" fmla="*/ 776458 h 805613"/>
                  <a:gd name="connsiteX17" fmla="*/ 234750 w 421719"/>
                  <a:gd name="connsiteY17" fmla="*/ 797794 h 805613"/>
                  <a:gd name="connsiteX18" fmla="*/ 213414 w 421719"/>
                  <a:gd name="connsiteY18" fmla="*/ 718168 h 805613"/>
                  <a:gd name="connsiteX19" fmla="*/ 304958 w 421719"/>
                  <a:gd name="connsiteY19" fmla="*/ 559610 h 805613"/>
                  <a:gd name="connsiteX20" fmla="*/ 304958 w 421719"/>
                  <a:gd name="connsiteY20" fmla="*/ 505551 h 805613"/>
                  <a:gd name="connsiteX21" fmla="*/ 288659 w 421719"/>
                  <a:gd name="connsiteY21" fmla="*/ 513090 h 805613"/>
                  <a:gd name="connsiteX22" fmla="*/ 246784 w 421719"/>
                  <a:gd name="connsiteY22" fmla="*/ 497702 h 805613"/>
                  <a:gd name="connsiteX23" fmla="*/ 174508 w 421719"/>
                  <a:gd name="connsiteY23" fmla="*/ 431061 h 805613"/>
                  <a:gd name="connsiteX24" fmla="*/ 173544 w 421719"/>
                  <a:gd name="connsiteY24" fmla="*/ 431515 h 805613"/>
                  <a:gd name="connsiteX25" fmla="*/ 138565 w 421719"/>
                  <a:gd name="connsiteY25" fmla="*/ 562057 h 805613"/>
                  <a:gd name="connsiteX26" fmla="*/ 52251 w 421719"/>
                  <a:gd name="connsiteY26" fmla="*/ 611890 h 805613"/>
                  <a:gd name="connsiteX27" fmla="*/ 2418 w 421719"/>
                  <a:gd name="connsiteY27" fmla="*/ 525576 h 805613"/>
                  <a:gd name="connsiteX28" fmla="*/ 66144 w 421719"/>
                  <a:gd name="connsiteY28" fmla="*/ 287748 h 805613"/>
                  <a:gd name="connsiteX29" fmla="*/ 39040 w 421719"/>
                  <a:gd name="connsiteY29" fmla="*/ 179137 h 805613"/>
                  <a:gd name="connsiteX30" fmla="*/ 26837 w 421719"/>
                  <a:gd name="connsiteY30" fmla="*/ 24646 h 805613"/>
                  <a:gd name="connsiteX31" fmla="*/ 52908 w 421719"/>
                  <a:gd name="connsiteY31" fmla="*/ 360 h 80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21719" h="805613">
                    <a:moveTo>
                      <a:pt x="52908" y="360"/>
                    </a:moveTo>
                    <a:lnTo>
                      <a:pt x="225192" y="0"/>
                    </a:lnTo>
                    <a:lnTo>
                      <a:pt x="248956" y="11551"/>
                    </a:lnTo>
                    <a:cubicBezTo>
                      <a:pt x="332301" y="72021"/>
                      <a:pt x="382900" y="199947"/>
                      <a:pt x="406671" y="311390"/>
                    </a:cubicBezTo>
                    <a:lnTo>
                      <a:pt x="416957" y="352776"/>
                    </a:lnTo>
                    <a:cubicBezTo>
                      <a:pt x="419907" y="359750"/>
                      <a:pt x="421538" y="367417"/>
                      <a:pt x="421538" y="375465"/>
                    </a:cubicBezTo>
                    <a:lnTo>
                      <a:pt x="421538" y="412992"/>
                    </a:lnTo>
                    <a:cubicBezTo>
                      <a:pt x="421598" y="413404"/>
                      <a:pt x="421659" y="413817"/>
                      <a:pt x="421719" y="414229"/>
                    </a:cubicBezTo>
                    <a:cubicBezTo>
                      <a:pt x="421659" y="421863"/>
                      <a:pt x="421598" y="429497"/>
                      <a:pt x="421538" y="437131"/>
                    </a:cubicBezTo>
                    <a:lnTo>
                      <a:pt x="421538" y="571841"/>
                    </a:lnTo>
                    <a:lnTo>
                      <a:pt x="419698" y="580957"/>
                    </a:lnTo>
                    <a:lnTo>
                      <a:pt x="419941" y="584452"/>
                    </a:lnTo>
                    <a:lnTo>
                      <a:pt x="417566" y="591517"/>
                    </a:lnTo>
                    <a:lnTo>
                      <a:pt x="416957" y="594530"/>
                    </a:lnTo>
                    <a:lnTo>
                      <a:pt x="416150" y="595728"/>
                    </a:lnTo>
                    <a:lnTo>
                      <a:pt x="412564" y="606392"/>
                    </a:lnTo>
                    <a:lnTo>
                      <a:pt x="314376" y="776458"/>
                    </a:lnTo>
                    <a:cubicBezTo>
                      <a:pt x="298279" y="804338"/>
                      <a:pt x="262630" y="813891"/>
                      <a:pt x="234750" y="797794"/>
                    </a:cubicBezTo>
                    <a:cubicBezTo>
                      <a:pt x="206870" y="781698"/>
                      <a:pt x="197318" y="746048"/>
                      <a:pt x="213414" y="718168"/>
                    </a:cubicBezTo>
                    <a:lnTo>
                      <a:pt x="304958" y="559610"/>
                    </a:lnTo>
                    <a:lnTo>
                      <a:pt x="304958" y="505551"/>
                    </a:lnTo>
                    <a:lnTo>
                      <a:pt x="288659" y="513090"/>
                    </a:lnTo>
                    <a:cubicBezTo>
                      <a:pt x="273754" y="513695"/>
                      <a:pt x="258618" y="508613"/>
                      <a:pt x="246784" y="497702"/>
                    </a:cubicBezTo>
                    <a:lnTo>
                      <a:pt x="174508" y="431061"/>
                    </a:lnTo>
                    <a:lnTo>
                      <a:pt x="173544" y="431515"/>
                    </a:lnTo>
                    <a:lnTo>
                      <a:pt x="138565" y="562057"/>
                    </a:lnTo>
                    <a:cubicBezTo>
                      <a:pt x="128491" y="599653"/>
                      <a:pt x="89847" y="621964"/>
                      <a:pt x="52251" y="611890"/>
                    </a:cubicBezTo>
                    <a:cubicBezTo>
                      <a:pt x="14655" y="601816"/>
                      <a:pt x="-7656" y="563172"/>
                      <a:pt x="2418" y="525576"/>
                    </a:cubicBezTo>
                    <a:lnTo>
                      <a:pt x="66144" y="287748"/>
                    </a:lnTo>
                    <a:lnTo>
                      <a:pt x="39040" y="179137"/>
                    </a:lnTo>
                    <a:cubicBezTo>
                      <a:pt x="20770" y="112378"/>
                      <a:pt x="7367" y="59847"/>
                      <a:pt x="26837" y="24646"/>
                    </a:cubicBezTo>
                    <a:lnTo>
                      <a:pt x="52908" y="36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4" name="台形 229">
                <a:extLst>
                  <a:ext uri="{FF2B5EF4-FFF2-40B4-BE49-F238E27FC236}">
                    <a16:creationId xmlns:a16="http://schemas.microsoft.com/office/drawing/2014/main" id="{72E7CCBF-F6ED-4F25-B442-5A9FD29A4DCA}"/>
                  </a:ext>
                </a:extLst>
              </p:cNvPr>
              <p:cNvSpPr/>
              <p:nvPr/>
            </p:nvSpPr>
            <p:spPr bwMode="auto">
              <a:xfrm rot="6325104" flipH="1">
                <a:off x="7035410" y="5380847"/>
                <a:ext cx="370433" cy="788797"/>
              </a:xfrm>
              <a:custGeom>
                <a:avLst/>
                <a:gdLst>
                  <a:gd name="connsiteX0" fmla="*/ 0 w 370433"/>
                  <a:gd name="connsiteY0" fmla="*/ 788797 h 788797"/>
                  <a:gd name="connsiteX1" fmla="*/ 140842 w 370433"/>
                  <a:gd name="connsiteY1" fmla="*/ 0 h 788797"/>
                  <a:gd name="connsiteX2" fmla="*/ 229591 w 370433"/>
                  <a:gd name="connsiteY2" fmla="*/ 0 h 788797"/>
                  <a:gd name="connsiteX3" fmla="*/ 370433 w 370433"/>
                  <a:gd name="connsiteY3" fmla="*/ 788797 h 788797"/>
                  <a:gd name="connsiteX4" fmla="*/ 0 w 370433"/>
                  <a:gd name="connsiteY4" fmla="*/ 788797 h 788797"/>
                  <a:gd name="connsiteX0" fmla="*/ 0 w 370433"/>
                  <a:gd name="connsiteY0" fmla="*/ 791696 h 791696"/>
                  <a:gd name="connsiteX1" fmla="*/ 140842 w 370433"/>
                  <a:gd name="connsiteY1" fmla="*/ 2899 h 791696"/>
                  <a:gd name="connsiteX2" fmla="*/ 174602 w 370433"/>
                  <a:gd name="connsiteY2" fmla="*/ 0 h 791696"/>
                  <a:gd name="connsiteX3" fmla="*/ 229591 w 370433"/>
                  <a:gd name="connsiteY3" fmla="*/ 2899 h 791696"/>
                  <a:gd name="connsiteX4" fmla="*/ 370433 w 370433"/>
                  <a:gd name="connsiteY4" fmla="*/ 791696 h 791696"/>
                  <a:gd name="connsiteX5" fmla="*/ 0 w 370433"/>
                  <a:gd name="connsiteY5" fmla="*/ 791696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5" fmla="*/ 266042 w 370433"/>
                  <a:gd name="connsiteY5" fmla="*/ 91440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0" fmla="*/ 229591 w 370433"/>
                  <a:gd name="connsiteY0" fmla="*/ 0 h 788797"/>
                  <a:gd name="connsiteX1" fmla="*/ 370433 w 370433"/>
                  <a:gd name="connsiteY1" fmla="*/ 788797 h 788797"/>
                  <a:gd name="connsiteX2" fmla="*/ 0 w 370433"/>
                  <a:gd name="connsiteY2" fmla="*/ 788797 h 788797"/>
                  <a:gd name="connsiteX3" fmla="*/ 140842 w 370433"/>
                  <a:gd name="connsiteY3" fmla="*/ 0 h 78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433" h="788797">
                    <a:moveTo>
                      <a:pt x="229591" y="0"/>
                    </a:moveTo>
                    <a:lnTo>
                      <a:pt x="370433" y="788797"/>
                    </a:lnTo>
                    <a:lnTo>
                      <a:pt x="0" y="788797"/>
                    </a:lnTo>
                    <a:lnTo>
                      <a:pt x="140842" y="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83" name="グループ化 482">
            <a:extLst>
              <a:ext uri="{FF2B5EF4-FFF2-40B4-BE49-F238E27FC236}">
                <a16:creationId xmlns:a16="http://schemas.microsoft.com/office/drawing/2014/main" id="{608A0448-16DE-4088-A54A-D8AD7BF2C020}"/>
              </a:ext>
            </a:extLst>
          </p:cNvPr>
          <p:cNvGrpSpPr/>
          <p:nvPr/>
        </p:nvGrpSpPr>
        <p:grpSpPr>
          <a:xfrm>
            <a:off x="6386806" y="687028"/>
            <a:ext cx="924326" cy="1752523"/>
            <a:chOff x="-4916276" y="2651763"/>
            <a:chExt cx="2626838" cy="4980487"/>
          </a:xfrm>
        </p:grpSpPr>
        <p:sp>
          <p:nvSpPr>
            <p:cNvPr id="484" name="フリーフォーム: 図形 483">
              <a:extLst>
                <a:ext uri="{FF2B5EF4-FFF2-40B4-BE49-F238E27FC236}">
                  <a16:creationId xmlns:a16="http://schemas.microsoft.com/office/drawing/2014/main" id="{B0963630-9C23-4D47-BA13-055B78CDE614}"/>
                </a:ext>
              </a:extLst>
            </p:cNvPr>
            <p:cNvSpPr/>
            <p:nvPr/>
          </p:nvSpPr>
          <p:spPr bwMode="auto">
            <a:xfrm>
              <a:off x="-4893730" y="2773914"/>
              <a:ext cx="2584574" cy="3453356"/>
            </a:xfrm>
            <a:custGeom>
              <a:avLst/>
              <a:gdLst>
                <a:gd name="connsiteX0" fmla="*/ 1292287 w 2584574"/>
                <a:gd name="connsiteY0" fmla="*/ 0 h 3453356"/>
                <a:gd name="connsiteX1" fmla="*/ 2584574 w 2584574"/>
                <a:gd name="connsiteY1" fmla="*/ 1292287 h 3453356"/>
                <a:gd name="connsiteX2" fmla="*/ 2558319 w 2584574"/>
                <a:gd name="connsiteY2" fmla="*/ 1552728 h 3453356"/>
                <a:gd name="connsiteX3" fmla="*/ 2552557 w 2584574"/>
                <a:gd name="connsiteY3" fmla="*/ 1575139 h 3453356"/>
                <a:gd name="connsiteX4" fmla="*/ 2558319 w 2584574"/>
                <a:gd name="connsiteY4" fmla="*/ 1601862 h 3453356"/>
                <a:gd name="connsiteX5" fmla="*/ 2584574 w 2584574"/>
                <a:gd name="connsiteY5" fmla="*/ 1912415 h 3453356"/>
                <a:gd name="connsiteX6" fmla="*/ 1292287 w 2584574"/>
                <a:gd name="connsiteY6" fmla="*/ 3453356 h 3453356"/>
                <a:gd name="connsiteX7" fmla="*/ 0 w 2584574"/>
                <a:gd name="connsiteY7" fmla="*/ 1912415 h 3453356"/>
                <a:gd name="connsiteX8" fmla="*/ 26255 w 2584574"/>
                <a:gd name="connsiteY8" fmla="*/ 1601862 h 3453356"/>
                <a:gd name="connsiteX9" fmla="*/ 32017 w 2584574"/>
                <a:gd name="connsiteY9" fmla="*/ 1575139 h 3453356"/>
                <a:gd name="connsiteX10" fmla="*/ 26255 w 2584574"/>
                <a:gd name="connsiteY10" fmla="*/ 1552728 h 3453356"/>
                <a:gd name="connsiteX11" fmla="*/ 0 w 2584574"/>
                <a:gd name="connsiteY11" fmla="*/ 1292287 h 3453356"/>
                <a:gd name="connsiteX12" fmla="*/ 1292287 w 2584574"/>
                <a:gd name="connsiteY12" fmla="*/ 0 h 3453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84574" h="3453356">
                  <a:moveTo>
                    <a:pt x="1292287" y="0"/>
                  </a:moveTo>
                  <a:cubicBezTo>
                    <a:pt x="2005997" y="0"/>
                    <a:pt x="2584574" y="578577"/>
                    <a:pt x="2584574" y="1292287"/>
                  </a:cubicBezTo>
                  <a:cubicBezTo>
                    <a:pt x="2584574" y="1381501"/>
                    <a:pt x="2575534" y="1468603"/>
                    <a:pt x="2558319" y="1552728"/>
                  </a:cubicBezTo>
                  <a:lnTo>
                    <a:pt x="2552557" y="1575139"/>
                  </a:lnTo>
                  <a:lnTo>
                    <a:pt x="2558319" y="1601862"/>
                  </a:lnTo>
                  <a:cubicBezTo>
                    <a:pt x="2575534" y="1702173"/>
                    <a:pt x="2584574" y="1806035"/>
                    <a:pt x="2584574" y="1912415"/>
                  </a:cubicBezTo>
                  <a:cubicBezTo>
                    <a:pt x="2584574" y="2763453"/>
                    <a:pt x="2050469" y="3147704"/>
                    <a:pt x="1292287" y="3453356"/>
                  </a:cubicBezTo>
                  <a:cubicBezTo>
                    <a:pt x="612760" y="3137162"/>
                    <a:pt x="0" y="2763453"/>
                    <a:pt x="0" y="1912415"/>
                  </a:cubicBezTo>
                  <a:cubicBezTo>
                    <a:pt x="0" y="1806035"/>
                    <a:pt x="9041" y="1702173"/>
                    <a:pt x="26255" y="1601862"/>
                  </a:cubicBezTo>
                  <a:lnTo>
                    <a:pt x="32017" y="1575139"/>
                  </a:lnTo>
                  <a:lnTo>
                    <a:pt x="26255" y="1552728"/>
                  </a:lnTo>
                  <a:cubicBezTo>
                    <a:pt x="9041" y="1468603"/>
                    <a:pt x="0" y="1381501"/>
                    <a:pt x="0" y="1292287"/>
                  </a:cubicBezTo>
                  <a:cubicBezTo>
                    <a:pt x="0" y="578577"/>
                    <a:pt x="578577" y="0"/>
                    <a:pt x="129228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5" name="台形 484">
              <a:extLst>
                <a:ext uri="{FF2B5EF4-FFF2-40B4-BE49-F238E27FC236}">
                  <a16:creationId xmlns:a16="http://schemas.microsoft.com/office/drawing/2014/main" id="{2BD94169-00BF-475F-B969-B383A1900AA5}"/>
                </a:ext>
              </a:extLst>
            </p:cNvPr>
            <p:cNvSpPr/>
            <p:nvPr/>
          </p:nvSpPr>
          <p:spPr bwMode="auto">
            <a:xfrm rot="19800000" flipH="1">
              <a:off x="-3191001" y="5608733"/>
              <a:ext cx="253038" cy="538484"/>
            </a:xfrm>
            <a:prstGeom prst="trapezoid">
              <a:avLst>
                <a:gd name="adj" fmla="val 25108"/>
              </a:avLst>
            </a:prstGeom>
            <a:solidFill>
              <a:schemeClr val="accent2">
                <a:lumMod val="75000"/>
              </a:schemeClr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6" name="四角形: 角を丸くする 485">
              <a:extLst>
                <a:ext uri="{FF2B5EF4-FFF2-40B4-BE49-F238E27FC236}">
                  <a16:creationId xmlns:a16="http://schemas.microsoft.com/office/drawing/2014/main" id="{C82DCD98-C7D1-490F-BE5A-BAF6735F9AC0}"/>
                </a:ext>
              </a:extLst>
            </p:cNvPr>
            <p:cNvSpPr/>
            <p:nvPr/>
          </p:nvSpPr>
          <p:spPr bwMode="auto">
            <a:xfrm>
              <a:off x="-3525171" y="7112375"/>
              <a:ext cx="279088" cy="504416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7" name="四角形: 角を丸くする 486">
              <a:extLst>
                <a:ext uri="{FF2B5EF4-FFF2-40B4-BE49-F238E27FC236}">
                  <a16:creationId xmlns:a16="http://schemas.microsoft.com/office/drawing/2014/main" id="{DFAE3718-814E-4289-8FB1-7466D9262435}"/>
                </a:ext>
              </a:extLst>
            </p:cNvPr>
            <p:cNvSpPr/>
            <p:nvPr/>
          </p:nvSpPr>
          <p:spPr bwMode="auto">
            <a:xfrm>
              <a:off x="-3493992" y="6875043"/>
              <a:ext cx="213821" cy="502244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8" name="四角形: 角を丸くする 487">
              <a:extLst>
                <a:ext uri="{FF2B5EF4-FFF2-40B4-BE49-F238E27FC236}">
                  <a16:creationId xmlns:a16="http://schemas.microsoft.com/office/drawing/2014/main" id="{3C88D4BF-C72B-45D6-A8CA-BE22D9E9D6F8}"/>
                </a:ext>
              </a:extLst>
            </p:cNvPr>
            <p:cNvSpPr/>
            <p:nvPr/>
          </p:nvSpPr>
          <p:spPr bwMode="auto">
            <a:xfrm>
              <a:off x="-3494741" y="6721131"/>
              <a:ext cx="215320" cy="598366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9" name="フリーフォーム: 図形 488">
              <a:extLst>
                <a:ext uri="{FF2B5EF4-FFF2-40B4-BE49-F238E27FC236}">
                  <a16:creationId xmlns:a16="http://schemas.microsoft.com/office/drawing/2014/main" id="{C5B79EA5-1ED7-42F9-BA77-73941AB6C08B}"/>
                </a:ext>
              </a:extLst>
            </p:cNvPr>
            <p:cNvSpPr/>
            <p:nvPr/>
          </p:nvSpPr>
          <p:spPr bwMode="auto">
            <a:xfrm rot="13500000">
              <a:off x="-4786504" y="6032864"/>
              <a:ext cx="670246" cy="929790"/>
            </a:xfrm>
            <a:custGeom>
              <a:avLst/>
              <a:gdLst>
                <a:gd name="connsiteX0" fmla="*/ 628676 w 783936"/>
                <a:gd name="connsiteY0" fmla="*/ 1041435 h 1087505"/>
                <a:gd name="connsiteX1" fmla="*/ 631673 w 783936"/>
                <a:gd name="connsiteY1" fmla="*/ 1018667 h 1087505"/>
                <a:gd name="connsiteX2" fmla="*/ 560430 w 783936"/>
                <a:gd name="connsiteY2" fmla="*/ 752783 h 1087505"/>
                <a:gd name="connsiteX3" fmla="*/ 589113 w 783936"/>
                <a:gd name="connsiteY3" fmla="*/ 733444 h 1087505"/>
                <a:gd name="connsiteX4" fmla="*/ 642845 w 783936"/>
                <a:gd name="connsiteY4" fmla="*/ 603723 h 1087505"/>
                <a:gd name="connsiteX5" fmla="*/ 642845 w 783936"/>
                <a:gd name="connsiteY5" fmla="*/ 559730 h 1087505"/>
                <a:gd name="connsiteX6" fmla="*/ 777640 w 783936"/>
                <a:gd name="connsiteY6" fmla="*/ 326258 h 1087505"/>
                <a:gd name="connsiteX7" fmla="*/ 760460 w 783936"/>
                <a:gd name="connsiteY7" fmla="*/ 262141 h 1087505"/>
                <a:gd name="connsiteX8" fmla="*/ 696343 w 783936"/>
                <a:gd name="connsiteY8" fmla="*/ 279321 h 1087505"/>
                <a:gd name="connsiteX9" fmla="*/ 614966 w 783936"/>
                <a:gd name="connsiteY9" fmla="*/ 420271 h 1087505"/>
                <a:gd name="connsiteX10" fmla="*/ 602621 w 783936"/>
                <a:gd name="connsiteY10" fmla="*/ 420271 h 1087505"/>
                <a:gd name="connsiteX11" fmla="*/ 666744 w 783936"/>
                <a:gd name="connsiteY11" fmla="*/ 180961 h 1087505"/>
                <a:gd name="connsiteX12" fmla="*/ 627124 w 783936"/>
                <a:gd name="connsiteY12" fmla="*/ 112338 h 1087505"/>
                <a:gd name="connsiteX13" fmla="*/ 558502 w 783936"/>
                <a:gd name="connsiteY13" fmla="*/ 151958 h 1087505"/>
                <a:gd name="connsiteX14" fmla="*/ 486607 w 783936"/>
                <a:gd name="connsiteY14" fmla="*/ 420271 h 1087505"/>
                <a:gd name="connsiteX15" fmla="*/ 477698 w 783936"/>
                <a:gd name="connsiteY15" fmla="*/ 420271 h 1087505"/>
                <a:gd name="connsiteX16" fmla="*/ 477697 w 783936"/>
                <a:gd name="connsiteY16" fmla="*/ 56030 h 1087505"/>
                <a:gd name="connsiteX17" fmla="*/ 421668 w 783936"/>
                <a:gd name="connsiteY17" fmla="*/ 0 h 1087505"/>
                <a:gd name="connsiteX18" fmla="*/ 365637 w 783936"/>
                <a:gd name="connsiteY18" fmla="*/ 56030 h 1087505"/>
                <a:gd name="connsiteX19" fmla="*/ 365637 w 783936"/>
                <a:gd name="connsiteY19" fmla="*/ 420271 h 1087505"/>
                <a:gd name="connsiteX20" fmla="*/ 350777 w 783936"/>
                <a:gd name="connsiteY20" fmla="*/ 420271 h 1087505"/>
                <a:gd name="connsiteX21" fmla="*/ 276491 w 783936"/>
                <a:gd name="connsiteY21" fmla="*/ 143034 h 1087505"/>
                <a:gd name="connsiteX22" fmla="*/ 207868 w 783936"/>
                <a:gd name="connsiteY22" fmla="*/ 103414 h 1087505"/>
                <a:gd name="connsiteX23" fmla="*/ 168248 w 783936"/>
                <a:gd name="connsiteY23" fmla="*/ 172037 h 1087505"/>
                <a:gd name="connsiteX24" fmla="*/ 246522 w 783936"/>
                <a:gd name="connsiteY24" fmla="*/ 464158 h 1087505"/>
                <a:gd name="connsiteX25" fmla="*/ 246522 w 783936"/>
                <a:gd name="connsiteY25" fmla="*/ 468766 h 1087505"/>
                <a:gd name="connsiteX26" fmla="*/ 98105 w 783936"/>
                <a:gd name="connsiteY26" fmla="*/ 383077 h 1087505"/>
                <a:gd name="connsiteX27" fmla="*/ 8772 w 783936"/>
                <a:gd name="connsiteY27" fmla="*/ 407014 h 1087505"/>
                <a:gd name="connsiteX28" fmla="*/ 32708 w 783936"/>
                <a:gd name="connsiteY28" fmla="*/ 496347 h 1087505"/>
                <a:gd name="connsiteX29" fmla="*/ 248243 w 783936"/>
                <a:gd name="connsiteY29" fmla="*/ 620785 h 1087505"/>
                <a:gd name="connsiteX30" fmla="*/ 250250 w 783936"/>
                <a:gd name="connsiteY30" fmla="*/ 640696 h 1087505"/>
                <a:gd name="connsiteX31" fmla="*/ 366898 w 783936"/>
                <a:gd name="connsiteY31" fmla="*/ 776044 h 1087505"/>
                <a:gd name="connsiteX32" fmla="*/ 380957 w 783936"/>
                <a:gd name="connsiteY32" fmla="*/ 778525 h 1087505"/>
                <a:gd name="connsiteX33" fmla="*/ 457788 w 783936"/>
                <a:gd name="connsiteY33" fmla="*/ 1065260 h 1087505"/>
                <a:gd name="connsiteX34" fmla="*/ 494535 w 783936"/>
                <a:gd name="connsiteY34" fmla="*/ 1086476 h 1087505"/>
                <a:gd name="connsiteX35" fmla="*/ 610457 w 783936"/>
                <a:gd name="connsiteY35" fmla="*/ 1055414 h 1087505"/>
                <a:gd name="connsiteX36" fmla="*/ 628676 w 783936"/>
                <a:gd name="connsiteY36" fmla="*/ 1041435 h 1087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83936" h="1087505">
                  <a:moveTo>
                    <a:pt x="628676" y="1041435"/>
                  </a:moveTo>
                  <a:cubicBezTo>
                    <a:pt x="632515" y="1034785"/>
                    <a:pt x="633818" y="1026670"/>
                    <a:pt x="631673" y="1018667"/>
                  </a:cubicBezTo>
                  <a:lnTo>
                    <a:pt x="560430" y="752783"/>
                  </a:lnTo>
                  <a:lnTo>
                    <a:pt x="589113" y="733444"/>
                  </a:lnTo>
                  <a:cubicBezTo>
                    <a:pt x="622312" y="700245"/>
                    <a:pt x="642845" y="654382"/>
                    <a:pt x="642845" y="603723"/>
                  </a:cubicBezTo>
                  <a:lnTo>
                    <a:pt x="642845" y="559730"/>
                  </a:lnTo>
                  <a:lnTo>
                    <a:pt x="777640" y="326258"/>
                  </a:lnTo>
                  <a:cubicBezTo>
                    <a:pt x="790602" y="303809"/>
                    <a:pt x="782910" y="275102"/>
                    <a:pt x="760460" y="262141"/>
                  </a:cubicBezTo>
                  <a:cubicBezTo>
                    <a:pt x="738011" y="249179"/>
                    <a:pt x="709304" y="256872"/>
                    <a:pt x="696343" y="279321"/>
                  </a:cubicBezTo>
                  <a:lnTo>
                    <a:pt x="614966" y="420271"/>
                  </a:lnTo>
                  <a:lnTo>
                    <a:pt x="602621" y="420271"/>
                  </a:lnTo>
                  <a:lnTo>
                    <a:pt x="666744" y="180961"/>
                  </a:lnTo>
                  <a:cubicBezTo>
                    <a:pt x="674752" y="151071"/>
                    <a:pt x="657014" y="120347"/>
                    <a:pt x="627124" y="112338"/>
                  </a:cubicBezTo>
                  <a:cubicBezTo>
                    <a:pt x="597234" y="104329"/>
                    <a:pt x="566511" y="122067"/>
                    <a:pt x="558502" y="151958"/>
                  </a:cubicBezTo>
                  <a:lnTo>
                    <a:pt x="486607" y="420271"/>
                  </a:lnTo>
                  <a:lnTo>
                    <a:pt x="477698" y="420271"/>
                  </a:lnTo>
                  <a:lnTo>
                    <a:pt x="477697" y="56030"/>
                  </a:lnTo>
                  <a:cubicBezTo>
                    <a:pt x="477697" y="25086"/>
                    <a:pt x="452611" y="0"/>
                    <a:pt x="421668" y="0"/>
                  </a:cubicBezTo>
                  <a:cubicBezTo>
                    <a:pt x="390723" y="0"/>
                    <a:pt x="365637" y="25086"/>
                    <a:pt x="365637" y="56030"/>
                  </a:cubicBezTo>
                  <a:lnTo>
                    <a:pt x="365637" y="420271"/>
                  </a:lnTo>
                  <a:lnTo>
                    <a:pt x="350777" y="420271"/>
                  </a:lnTo>
                  <a:lnTo>
                    <a:pt x="276491" y="143034"/>
                  </a:lnTo>
                  <a:cubicBezTo>
                    <a:pt x="268482" y="113143"/>
                    <a:pt x="237758" y="95405"/>
                    <a:pt x="207868" y="103414"/>
                  </a:cubicBezTo>
                  <a:cubicBezTo>
                    <a:pt x="177978" y="111423"/>
                    <a:pt x="160240" y="142147"/>
                    <a:pt x="168248" y="172037"/>
                  </a:cubicBezTo>
                  <a:lnTo>
                    <a:pt x="246522" y="464158"/>
                  </a:lnTo>
                  <a:lnTo>
                    <a:pt x="246522" y="468766"/>
                  </a:lnTo>
                  <a:lnTo>
                    <a:pt x="98105" y="383077"/>
                  </a:lnTo>
                  <a:cubicBezTo>
                    <a:pt x="66827" y="365018"/>
                    <a:pt x="26830" y="375736"/>
                    <a:pt x="8772" y="407014"/>
                  </a:cubicBezTo>
                  <a:cubicBezTo>
                    <a:pt x="-9287" y="438293"/>
                    <a:pt x="1430" y="478288"/>
                    <a:pt x="32708" y="496347"/>
                  </a:cubicBezTo>
                  <a:lnTo>
                    <a:pt x="248243" y="620785"/>
                  </a:lnTo>
                  <a:lnTo>
                    <a:pt x="250250" y="640696"/>
                  </a:lnTo>
                  <a:cubicBezTo>
                    <a:pt x="263079" y="703393"/>
                    <a:pt x="307892" y="754439"/>
                    <a:pt x="366898" y="776044"/>
                  </a:cubicBezTo>
                  <a:lnTo>
                    <a:pt x="380957" y="778525"/>
                  </a:lnTo>
                  <a:lnTo>
                    <a:pt x="457788" y="1065260"/>
                  </a:lnTo>
                  <a:cubicBezTo>
                    <a:pt x="462077" y="1081266"/>
                    <a:pt x="478528" y="1090765"/>
                    <a:pt x="494535" y="1086476"/>
                  </a:cubicBezTo>
                  <a:lnTo>
                    <a:pt x="610457" y="1055414"/>
                  </a:lnTo>
                  <a:cubicBezTo>
                    <a:pt x="618461" y="1053270"/>
                    <a:pt x="624837" y="1048085"/>
                    <a:pt x="628676" y="1041435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0" name="台形 489">
              <a:extLst>
                <a:ext uri="{FF2B5EF4-FFF2-40B4-BE49-F238E27FC236}">
                  <a16:creationId xmlns:a16="http://schemas.microsoft.com/office/drawing/2014/main" id="{274F8BDE-1F50-4FEA-A309-AECBCB376E24}"/>
                </a:ext>
              </a:extLst>
            </p:cNvPr>
            <p:cNvSpPr/>
            <p:nvPr/>
          </p:nvSpPr>
          <p:spPr bwMode="auto">
            <a:xfrm rot="1800000">
              <a:off x="-4339839" y="5458418"/>
              <a:ext cx="370433" cy="948889"/>
            </a:xfrm>
            <a:prstGeom prst="trapezoid">
              <a:avLst>
                <a:gd name="adj" fmla="val 38021"/>
              </a:avLst>
            </a:prstGeom>
            <a:solidFill>
              <a:schemeClr val="accent2">
                <a:lumMod val="7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1" name="楕円 490">
              <a:extLst>
                <a:ext uri="{FF2B5EF4-FFF2-40B4-BE49-F238E27FC236}">
                  <a16:creationId xmlns:a16="http://schemas.microsoft.com/office/drawing/2014/main" id="{2C8CD00F-541E-4847-BBEC-1B0955753CBA}"/>
                </a:ext>
              </a:extLst>
            </p:cNvPr>
            <p:cNvSpPr/>
            <p:nvPr/>
          </p:nvSpPr>
          <p:spPr bwMode="auto">
            <a:xfrm rot="20700000">
              <a:off x="-4913449" y="4097973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2" name="四角形: 角を丸くする 491">
              <a:extLst>
                <a:ext uri="{FF2B5EF4-FFF2-40B4-BE49-F238E27FC236}">
                  <a16:creationId xmlns:a16="http://schemas.microsoft.com/office/drawing/2014/main" id="{EFD98B8C-25DD-4B45-83CC-BB7215A8C2DC}"/>
                </a:ext>
              </a:extLst>
            </p:cNvPr>
            <p:cNvSpPr/>
            <p:nvPr/>
          </p:nvSpPr>
          <p:spPr bwMode="auto">
            <a:xfrm>
              <a:off x="-3863252" y="6833942"/>
              <a:ext cx="180208" cy="577897"/>
            </a:xfrm>
            <a:prstGeom prst="roundRect">
              <a:avLst>
                <a:gd name="adj" fmla="val 0"/>
              </a:avLst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3" name="台形 492">
              <a:extLst>
                <a:ext uri="{FF2B5EF4-FFF2-40B4-BE49-F238E27FC236}">
                  <a16:creationId xmlns:a16="http://schemas.microsoft.com/office/drawing/2014/main" id="{CF350A62-155A-4ADA-B980-1AFFF19F8F20}"/>
                </a:ext>
              </a:extLst>
            </p:cNvPr>
            <p:cNvSpPr/>
            <p:nvPr/>
          </p:nvSpPr>
          <p:spPr bwMode="auto">
            <a:xfrm rot="10800000" flipV="1">
              <a:off x="-4085174" y="6305105"/>
              <a:ext cx="967464" cy="632159"/>
            </a:xfrm>
            <a:prstGeom prst="trapezoid">
              <a:avLst>
                <a:gd name="adj" fmla="val 12183"/>
              </a:avLst>
            </a:prstGeom>
            <a:solidFill>
              <a:schemeClr val="accent6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4" name="フリーフォーム: 図形 493">
              <a:extLst>
                <a:ext uri="{FF2B5EF4-FFF2-40B4-BE49-F238E27FC236}">
                  <a16:creationId xmlns:a16="http://schemas.microsoft.com/office/drawing/2014/main" id="{8E757F18-3B43-4EB8-A7A8-6E39643C91E0}"/>
                </a:ext>
              </a:extLst>
            </p:cNvPr>
            <p:cNvSpPr/>
            <p:nvPr/>
          </p:nvSpPr>
          <p:spPr bwMode="auto">
            <a:xfrm>
              <a:off x="-4062688" y="5431874"/>
              <a:ext cx="922490" cy="981625"/>
            </a:xfrm>
            <a:custGeom>
              <a:avLst/>
              <a:gdLst>
                <a:gd name="connsiteX0" fmla="*/ 292715 w 922490"/>
                <a:gd name="connsiteY0" fmla="*/ 0 h 981625"/>
                <a:gd name="connsiteX1" fmla="*/ 629775 w 922490"/>
                <a:gd name="connsiteY1" fmla="*/ 0 h 981625"/>
                <a:gd name="connsiteX2" fmla="*/ 922490 w 922490"/>
                <a:gd name="connsiteY2" fmla="*/ 292715 h 981625"/>
                <a:gd name="connsiteX3" fmla="*/ 922490 w 922490"/>
                <a:gd name="connsiteY3" fmla="*/ 981625 h 981625"/>
                <a:gd name="connsiteX4" fmla="*/ 510424 w 922490"/>
                <a:gd name="connsiteY4" fmla="*/ 981625 h 981625"/>
                <a:gd name="connsiteX5" fmla="*/ 458587 w 922490"/>
                <a:gd name="connsiteY5" fmla="*/ 935570 h 981625"/>
                <a:gd name="connsiteX6" fmla="*/ 406751 w 922490"/>
                <a:gd name="connsiteY6" fmla="*/ 981625 h 981625"/>
                <a:gd name="connsiteX7" fmla="*/ 0 w 922490"/>
                <a:gd name="connsiteY7" fmla="*/ 981625 h 981625"/>
                <a:gd name="connsiteX8" fmla="*/ 0 w 922490"/>
                <a:gd name="connsiteY8" fmla="*/ 292715 h 981625"/>
                <a:gd name="connsiteX9" fmla="*/ 292715 w 922490"/>
                <a:gd name="connsiteY9" fmla="*/ 0 h 98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22490" h="981625">
                  <a:moveTo>
                    <a:pt x="292715" y="0"/>
                  </a:moveTo>
                  <a:lnTo>
                    <a:pt x="629775" y="0"/>
                  </a:lnTo>
                  <a:cubicBezTo>
                    <a:pt x="791437" y="0"/>
                    <a:pt x="922490" y="131053"/>
                    <a:pt x="922490" y="292715"/>
                  </a:cubicBezTo>
                  <a:lnTo>
                    <a:pt x="922490" y="981625"/>
                  </a:lnTo>
                  <a:lnTo>
                    <a:pt x="510424" y="981625"/>
                  </a:lnTo>
                  <a:lnTo>
                    <a:pt x="458587" y="935570"/>
                  </a:lnTo>
                  <a:lnTo>
                    <a:pt x="406751" y="981625"/>
                  </a:lnTo>
                  <a:lnTo>
                    <a:pt x="0" y="981625"/>
                  </a:lnTo>
                  <a:lnTo>
                    <a:pt x="0" y="292715"/>
                  </a:lnTo>
                  <a:cubicBezTo>
                    <a:pt x="0" y="131053"/>
                    <a:pt x="131053" y="0"/>
                    <a:pt x="292715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5" name="フリーフォーム: 図形 494">
              <a:extLst>
                <a:ext uri="{FF2B5EF4-FFF2-40B4-BE49-F238E27FC236}">
                  <a16:creationId xmlns:a16="http://schemas.microsoft.com/office/drawing/2014/main" id="{DCD888CC-4E07-42E6-829D-A8E58A90D129}"/>
                </a:ext>
              </a:extLst>
            </p:cNvPr>
            <p:cNvSpPr/>
            <p:nvPr/>
          </p:nvSpPr>
          <p:spPr bwMode="auto">
            <a:xfrm>
              <a:off x="-3781432" y="5076274"/>
              <a:ext cx="359980" cy="46695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0 w 577050"/>
                <a:gd name="connsiteY5" fmla="*/ 355600 h 855095"/>
                <a:gd name="connsiteX6" fmla="*/ 87113 w 577050"/>
                <a:gd name="connsiteY6" fmla="*/ 355600 h 855095"/>
                <a:gd name="connsiteX7" fmla="*/ 176013 w 577050"/>
                <a:gd name="connsiteY7" fmla="*/ 0 h 855095"/>
                <a:gd name="connsiteX0" fmla="*/ 176013 w 577050"/>
                <a:gd name="connsiteY0" fmla="*/ 0 h 466951"/>
                <a:gd name="connsiteX1" fmla="*/ 401038 w 577050"/>
                <a:gd name="connsiteY1" fmla="*/ 0 h 466951"/>
                <a:gd name="connsiteX2" fmla="*/ 489938 w 577050"/>
                <a:gd name="connsiteY2" fmla="*/ 355600 h 466951"/>
                <a:gd name="connsiteX3" fmla="*/ 577050 w 577050"/>
                <a:gd name="connsiteY3" fmla="*/ 355600 h 466951"/>
                <a:gd name="connsiteX4" fmla="*/ 296162 w 577050"/>
                <a:gd name="connsiteY4" fmla="*/ 466951 h 466951"/>
                <a:gd name="connsiteX5" fmla="*/ 0 w 577050"/>
                <a:gd name="connsiteY5" fmla="*/ 355600 h 466951"/>
                <a:gd name="connsiteX6" fmla="*/ 87113 w 577050"/>
                <a:gd name="connsiteY6" fmla="*/ 355600 h 466951"/>
                <a:gd name="connsiteX7" fmla="*/ 176013 w 577050"/>
                <a:gd name="connsiteY7" fmla="*/ 0 h 466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466951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96162" y="466951"/>
                  </a:lnTo>
                  <a:lnTo>
                    <a:pt x="0" y="355600"/>
                  </a:lnTo>
                  <a:lnTo>
                    <a:pt x="87113" y="355600"/>
                  </a:lnTo>
                  <a:lnTo>
                    <a:pt x="176013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6" name="楕円 495">
              <a:extLst>
                <a:ext uri="{FF2B5EF4-FFF2-40B4-BE49-F238E27FC236}">
                  <a16:creationId xmlns:a16="http://schemas.microsoft.com/office/drawing/2014/main" id="{2FFEE88F-60C2-4DD3-853D-D920672A70B3}"/>
                </a:ext>
              </a:extLst>
            </p:cNvPr>
            <p:cNvSpPr/>
            <p:nvPr/>
          </p:nvSpPr>
          <p:spPr bwMode="auto">
            <a:xfrm rot="900000" flipH="1">
              <a:off x="-2799094" y="4097972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7" name="楕円 496">
              <a:extLst>
                <a:ext uri="{FF2B5EF4-FFF2-40B4-BE49-F238E27FC236}">
                  <a16:creationId xmlns:a16="http://schemas.microsoft.com/office/drawing/2014/main" id="{A067A8E3-62AC-433A-93A8-70E1FA1B616F}"/>
                </a:ext>
              </a:extLst>
            </p:cNvPr>
            <p:cNvSpPr/>
            <p:nvPr/>
          </p:nvSpPr>
          <p:spPr bwMode="auto">
            <a:xfrm>
              <a:off x="-4747218" y="3046376"/>
              <a:ext cx="2291550" cy="2291550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8" name="四角形: 角を丸くする 497">
              <a:extLst>
                <a:ext uri="{FF2B5EF4-FFF2-40B4-BE49-F238E27FC236}">
                  <a16:creationId xmlns:a16="http://schemas.microsoft.com/office/drawing/2014/main" id="{DA07C6C4-91C3-4C79-9E20-13F1891F715A}"/>
                </a:ext>
              </a:extLst>
            </p:cNvPr>
            <p:cNvSpPr/>
            <p:nvPr/>
          </p:nvSpPr>
          <p:spPr bwMode="auto">
            <a:xfrm>
              <a:off x="-3863252" y="7141294"/>
              <a:ext cx="180208" cy="313408"/>
            </a:xfrm>
            <a:prstGeom prst="roundRect">
              <a:avLst>
                <a:gd name="adj" fmla="val 0"/>
              </a:avLst>
            </a:prstGeom>
            <a:solidFill>
              <a:schemeClr val="accent6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9" name="楕円 498">
              <a:extLst>
                <a:ext uri="{FF2B5EF4-FFF2-40B4-BE49-F238E27FC236}">
                  <a16:creationId xmlns:a16="http://schemas.microsoft.com/office/drawing/2014/main" id="{1E724C08-3D18-4300-8C0A-3D4576AF1C6A}"/>
                </a:ext>
              </a:extLst>
            </p:cNvPr>
            <p:cNvSpPr/>
            <p:nvPr/>
          </p:nvSpPr>
          <p:spPr bwMode="auto">
            <a:xfrm>
              <a:off x="-3650346" y="6215438"/>
              <a:ext cx="107061" cy="107061"/>
            </a:xfrm>
            <a:prstGeom prst="ellipse">
              <a:avLst/>
            </a:pr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0" name="二等辺三角形 499">
              <a:extLst>
                <a:ext uri="{FF2B5EF4-FFF2-40B4-BE49-F238E27FC236}">
                  <a16:creationId xmlns:a16="http://schemas.microsoft.com/office/drawing/2014/main" id="{E0CD8835-23CB-473A-91A5-858375AA8013}"/>
                </a:ext>
              </a:extLst>
            </p:cNvPr>
            <p:cNvSpPr/>
            <p:nvPr/>
          </p:nvSpPr>
          <p:spPr bwMode="auto">
            <a:xfrm rot="10800000">
              <a:off x="-3769042" y="5535416"/>
              <a:ext cx="329882" cy="558130"/>
            </a:xfrm>
            <a:prstGeom prst="triangl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1" name="二等辺三角形 1">
              <a:extLst>
                <a:ext uri="{FF2B5EF4-FFF2-40B4-BE49-F238E27FC236}">
                  <a16:creationId xmlns:a16="http://schemas.microsoft.com/office/drawing/2014/main" id="{7630D339-A456-4BE9-9CEE-60B8E5353EFD}"/>
                </a:ext>
              </a:extLst>
            </p:cNvPr>
            <p:cNvSpPr/>
            <p:nvPr/>
          </p:nvSpPr>
          <p:spPr bwMode="auto">
            <a:xfrm>
              <a:off x="-3859789" y="5444706"/>
              <a:ext cx="256410" cy="278128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23359 h 223359"/>
                <a:gd name="connsiteX1" fmla="*/ 81683 w 256410"/>
                <a:gd name="connsiteY1" fmla="*/ 0 h 223359"/>
                <a:gd name="connsiteX2" fmla="*/ 256410 w 256410"/>
                <a:gd name="connsiteY2" fmla="*/ 47146 h 223359"/>
                <a:gd name="connsiteX3" fmla="*/ 0 w 256410"/>
                <a:gd name="connsiteY3" fmla="*/ 223359 h 223359"/>
                <a:gd name="connsiteX0" fmla="*/ 0 w 256410"/>
                <a:gd name="connsiteY0" fmla="*/ 278128 h 278128"/>
                <a:gd name="connsiteX1" fmla="*/ 88827 w 256410"/>
                <a:gd name="connsiteY1" fmla="*/ 0 h 278128"/>
                <a:gd name="connsiteX2" fmla="*/ 256410 w 256410"/>
                <a:gd name="connsiteY2" fmla="*/ 101915 h 278128"/>
                <a:gd name="connsiteX3" fmla="*/ 0 w 256410"/>
                <a:gd name="connsiteY3" fmla="*/ 278128 h 278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8">
                  <a:moveTo>
                    <a:pt x="0" y="278128"/>
                  </a:moveTo>
                  <a:lnTo>
                    <a:pt x="88827" y="0"/>
                  </a:lnTo>
                  <a:lnTo>
                    <a:pt x="256410" y="101915"/>
                  </a:lnTo>
                  <a:lnTo>
                    <a:pt x="0" y="278128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2" name="二等辺三角形 1">
              <a:extLst>
                <a:ext uri="{FF2B5EF4-FFF2-40B4-BE49-F238E27FC236}">
                  <a16:creationId xmlns:a16="http://schemas.microsoft.com/office/drawing/2014/main" id="{F674EF25-D748-4939-9A58-D99B915AF008}"/>
                </a:ext>
              </a:extLst>
            </p:cNvPr>
            <p:cNvSpPr/>
            <p:nvPr/>
          </p:nvSpPr>
          <p:spPr bwMode="auto">
            <a:xfrm flipH="1">
              <a:off x="-3599238" y="5444705"/>
              <a:ext cx="256410" cy="278129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30503 h 230503"/>
                <a:gd name="connsiteX1" fmla="*/ 29296 w 256410"/>
                <a:gd name="connsiteY1" fmla="*/ 0 h 230503"/>
                <a:gd name="connsiteX2" fmla="*/ 256410 w 256410"/>
                <a:gd name="connsiteY2" fmla="*/ 54290 h 230503"/>
                <a:gd name="connsiteX3" fmla="*/ 0 w 256410"/>
                <a:gd name="connsiteY3" fmla="*/ 230503 h 230503"/>
                <a:gd name="connsiteX0" fmla="*/ 0 w 256410"/>
                <a:gd name="connsiteY0" fmla="*/ 282891 h 282891"/>
                <a:gd name="connsiteX1" fmla="*/ 84065 w 256410"/>
                <a:gd name="connsiteY1" fmla="*/ 0 h 282891"/>
                <a:gd name="connsiteX2" fmla="*/ 256410 w 256410"/>
                <a:gd name="connsiteY2" fmla="*/ 106678 h 282891"/>
                <a:gd name="connsiteX3" fmla="*/ 0 w 256410"/>
                <a:gd name="connsiteY3" fmla="*/ 282891 h 282891"/>
                <a:gd name="connsiteX0" fmla="*/ 0 w 256410"/>
                <a:gd name="connsiteY0" fmla="*/ 278129 h 278129"/>
                <a:gd name="connsiteX1" fmla="*/ 91208 w 256410"/>
                <a:gd name="connsiteY1" fmla="*/ 0 h 278129"/>
                <a:gd name="connsiteX2" fmla="*/ 256410 w 256410"/>
                <a:gd name="connsiteY2" fmla="*/ 101916 h 278129"/>
                <a:gd name="connsiteX3" fmla="*/ 0 w 256410"/>
                <a:gd name="connsiteY3" fmla="*/ 278129 h 278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9">
                  <a:moveTo>
                    <a:pt x="0" y="278129"/>
                  </a:moveTo>
                  <a:lnTo>
                    <a:pt x="91208" y="0"/>
                  </a:lnTo>
                  <a:lnTo>
                    <a:pt x="256410" y="101916"/>
                  </a:lnTo>
                  <a:lnTo>
                    <a:pt x="0" y="278129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3" name="フリーフォーム: 図形 502">
              <a:extLst>
                <a:ext uri="{FF2B5EF4-FFF2-40B4-BE49-F238E27FC236}">
                  <a16:creationId xmlns:a16="http://schemas.microsoft.com/office/drawing/2014/main" id="{5E0047F4-D40D-4CCB-8654-27190E75F4A2}"/>
                </a:ext>
              </a:extLst>
            </p:cNvPr>
            <p:cNvSpPr/>
            <p:nvPr/>
          </p:nvSpPr>
          <p:spPr bwMode="auto">
            <a:xfrm rot="15223816">
              <a:off x="-4143996" y="5692992"/>
              <a:ext cx="692174" cy="193989"/>
            </a:xfrm>
            <a:custGeom>
              <a:avLst/>
              <a:gdLst>
                <a:gd name="connsiteX0" fmla="*/ 769290 w 769290"/>
                <a:gd name="connsiteY0" fmla="*/ 193989 h 193989"/>
                <a:gd name="connsiteX1" fmla="*/ 468190 w 769290"/>
                <a:gd name="connsiteY1" fmla="*/ 193989 h 193989"/>
                <a:gd name="connsiteX2" fmla="*/ 468192 w 769290"/>
                <a:gd name="connsiteY2" fmla="*/ 193988 h 193989"/>
                <a:gd name="connsiteX3" fmla="*/ 0 w 769290"/>
                <a:gd name="connsiteY3" fmla="*/ 193988 h 193989"/>
                <a:gd name="connsiteX4" fmla="*/ 540192 w 769290"/>
                <a:gd name="connsiteY4" fmla="*/ 0 h 193989"/>
                <a:gd name="connsiteX5" fmla="*/ 582128 w 769290"/>
                <a:gd name="connsiteY5" fmla="*/ 98617 h 193989"/>
                <a:gd name="connsiteX6" fmla="*/ 699941 w 769290"/>
                <a:gd name="connsiteY6" fmla="*/ 2 h 193989"/>
                <a:gd name="connsiteX0" fmla="*/ 769589 w 769589"/>
                <a:gd name="connsiteY0" fmla="*/ 193989 h 208357"/>
                <a:gd name="connsiteX1" fmla="*/ 468489 w 769589"/>
                <a:gd name="connsiteY1" fmla="*/ 193989 h 208357"/>
                <a:gd name="connsiteX2" fmla="*/ 299 w 769589"/>
                <a:gd name="connsiteY2" fmla="*/ 193988 h 208357"/>
                <a:gd name="connsiteX3" fmla="*/ 540491 w 769589"/>
                <a:gd name="connsiteY3" fmla="*/ 0 h 208357"/>
                <a:gd name="connsiteX4" fmla="*/ 582427 w 769589"/>
                <a:gd name="connsiteY4" fmla="*/ 98617 h 208357"/>
                <a:gd name="connsiteX5" fmla="*/ 700240 w 769589"/>
                <a:gd name="connsiteY5" fmla="*/ 2 h 208357"/>
                <a:gd name="connsiteX6" fmla="*/ 769589 w 769589"/>
                <a:gd name="connsiteY6" fmla="*/ 193989 h 208357"/>
                <a:gd name="connsiteX0" fmla="*/ 769290 w 769290"/>
                <a:gd name="connsiteY0" fmla="*/ 193989 h 193989"/>
                <a:gd name="connsiteX1" fmla="*/ 0 w 769290"/>
                <a:gd name="connsiteY1" fmla="*/ 193988 h 193989"/>
                <a:gd name="connsiteX2" fmla="*/ 540192 w 769290"/>
                <a:gd name="connsiteY2" fmla="*/ 0 h 193989"/>
                <a:gd name="connsiteX3" fmla="*/ 582128 w 769290"/>
                <a:gd name="connsiteY3" fmla="*/ 98617 h 193989"/>
                <a:gd name="connsiteX4" fmla="*/ 699941 w 769290"/>
                <a:gd name="connsiteY4" fmla="*/ 2 h 193989"/>
                <a:gd name="connsiteX5" fmla="*/ 769290 w 769290"/>
                <a:gd name="connsiteY5" fmla="*/ 193989 h 19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9290" h="193989">
                  <a:moveTo>
                    <a:pt x="769290" y="193989"/>
                  </a:moveTo>
                  <a:lnTo>
                    <a:pt x="0" y="193988"/>
                  </a:lnTo>
                  <a:lnTo>
                    <a:pt x="540192" y="0"/>
                  </a:lnTo>
                  <a:lnTo>
                    <a:pt x="582128" y="98617"/>
                  </a:lnTo>
                  <a:lnTo>
                    <a:pt x="699941" y="2"/>
                  </a:lnTo>
                  <a:lnTo>
                    <a:pt x="769290" y="19398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4" name="フリーフォーム: 図形 503">
              <a:extLst>
                <a:ext uri="{FF2B5EF4-FFF2-40B4-BE49-F238E27FC236}">
                  <a16:creationId xmlns:a16="http://schemas.microsoft.com/office/drawing/2014/main" id="{66E0605D-959E-433C-9F41-DEC575A2AC0B}"/>
                </a:ext>
              </a:extLst>
            </p:cNvPr>
            <p:cNvSpPr/>
            <p:nvPr/>
          </p:nvSpPr>
          <p:spPr bwMode="auto">
            <a:xfrm rot="6376184" flipH="1">
              <a:off x="-3764444" y="5692992"/>
              <a:ext cx="692174" cy="193989"/>
            </a:xfrm>
            <a:custGeom>
              <a:avLst/>
              <a:gdLst>
                <a:gd name="connsiteX0" fmla="*/ 769290 w 769290"/>
                <a:gd name="connsiteY0" fmla="*/ 193989 h 193989"/>
                <a:gd name="connsiteX1" fmla="*/ 468190 w 769290"/>
                <a:gd name="connsiteY1" fmla="*/ 193989 h 193989"/>
                <a:gd name="connsiteX2" fmla="*/ 468192 w 769290"/>
                <a:gd name="connsiteY2" fmla="*/ 193988 h 193989"/>
                <a:gd name="connsiteX3" fmla="*/ 0 w 769290"/>
                <a:gd name="connsiteY3" fmla="*/ 193988 h 193989"/>
                <a:gd name="connsiteX4" fmla="*/ 540192 w 769290"/>
                <a:gd name="connsiteY4" fmla="*/ 0 h 193989"/>
                <a:gd name="connsiteX5" fmla="*/ 582128 w 769290"/>
                <a:gd name="connsiteY5" fmla="*/ 98617 h 193989"/>
                <a:gd name="connsiteX6" fmla="*/ 699941 w 769290"/>
                <a:gd name="connsiteY6" fmla="*/ 2 h 193989"/>
                <a:gd name="connsiteX0" fmla="*/ 769589 w 769589"/>
                <a:gd name="connsiteY0" fmla="*/ 193989 h 208357"/>
                <a:gd name="connsiteX1" fmla="*/ 468489 w 769589"/>
                <a:gd name="connsiteY1" fmla="*/ 193989 h 208357"/>
                <a:gd name="connsiteX2" fmla="*/ 299 w 769589"/>
                <a:gd name="connsiteY2" fmla="*/ 193988 h 208357"/>
                <a:gd name="connsiteX3" fmla="*/ 540491 w 769589"/>
                <a:gd name="connsiteY3" fmla="*/ 0 h 208357"/>
                <a:gd name="connsiteX4" fmla="*/ 582427 w 769589"/>
                <a:gd name="connsiteY4" fmla="*/ 98617 h 208357"/>
                <a:gd name="connsiteX5" fmla="*/ 700240 w 769589"/>
                <a:gd name="connsiteY5" fmla="*/ 2 h 208357"/>
                <a:gd name="connsiteX6" fmla="*/ 769589 w 769589"/>
                <a:gd name="connsiteY6" fmla="*/ 193989 h 208357"/>
                <a:gd name="connsiteX0" fmla="*/ 769290 w 769290"/>
                <a:gd name="connsiteY0" fmla="*/ 193989 h 193989"/>
                <a:gd name="connsiteX1" fmla="*/ 0 w 769290"/>
                <a:gd name="connsiteY1" fmla="*/ 193988 h 193989"/>
                <a:gd name="connsiteX2" fmla="*/ 540192 w 769290"/>
                <a:gd name="connsiteY2" fmla="*/ 0 h 193989"/>
                <a:gd name="connsiteX3" fmla="*/ 582128 w 769290"/>
                <a:gd name="connsiteY3" fmla="*/ 98617 h 193989"/>
                <a:gd name="connsiteX4" fmla="*/ 699941 w 769290"/>
                <a:gd name="connsiteY4" fmla="*/ 2 h 193989"/>
                <a:gd name="connsiteX5" fmla="*/ 769290 w 769290"/>
                <a:gd name="connsiteY5" fmla="*/ 193989 h 19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9290" h="193989">
                  <a:moveTo>
                    <a:pt x="769290" y="193989"/>
                  </a:moveTo>
                  <a:lnTo>
                    <a:pt x="0" y="193988"/>
                  </a:lnTo>
                  <a:lnTo>
                    <a:pt x="540192" y="0"/>
                  </a:lnTo>
                  <a:lnTo>
                    <a:pt x="582128" y="98617"/>
                  </a:lnTo>
                  <a:lnTo>
                    <a:pt x="699941" y="2"/>
                  </a:lnTo>
                  <a:lnTo>
                    <a:pt x="769290" y="19398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05" name="グループ化 504">
              <a:extLst>
                <a:ext uri="{FF2B5EF4-FFF2-40B4-BE49-F238E27FC236}">
                  <a16:creationId xmlns:a16="http://schemas.microsoft.com/office/drawing/2014/main" id="{36A19831-8CE3-4506-8A7D-F270C2BD0124}"/>
                </a:ext>
              </a:extLst>
            </p:cNvPr>
            <p:cNvGrpSpPr/>
            <p:nvPr/>
          </p:nvGrpSpPr>
          <p:grpSpPr>
            <a:xfrm>
              <a:off x="-3798118" y="5551137"/>
              <a:ext cx="393349" cy="335557"/>
              <a:chOff x="6931226" y="6256185"/>
              <a:chExt cx="393349" cy="335557"/>
            </a:xfrm>
          </p:grpSpPr>
          <p:sp>
            <p:nvSpPr>
              <p:cNvPr id="538" name="フリーフォーム: 図形 537">
                <a:extLst>
                  <a:ext uri="{FF2B5EF4-FFF2-40B4-BE49-F238E27FC236}">
                    <a16:creationId xmlns:a16="http://schemas.microsoft.com/office/drawing/2014/main" id="{ECBE0470-769C-4941-A705-07936FA4834E}"/>
                  </a:ext>
                </a:extLst>
              </p:cNvPr>
              <p:cNvSpPr/>
              <p:nvPr/>
            </p:nvSpPr>
            <p:spPr bwMode="auto">
              <a:xfrm>
                <a:off x="6981544" y="6330059"/>
                <a:ext cx="288412" cy="261683"/>
              </a:xfrm>
              <a:custGeom>
                <a:avLst/>
                <a:gdLst>
                  <a:gd name="connsiteX0" fmla="*/ 188379 w 369092"/>
                  <a:gd name="connsiteY0" fmla="*/ 64 h 234126"/>
                  <a:gd name="connsiteX1" fmla="*/ 368834 w 369092"/>
                  <a:gd name="connsiteY1" fmla="*/ 145260 h 234126"/>
                  <a:gd name="connsiteX2" fmla="*/ 223896 w 369092"/>
                  <a:gd name="connsiteY2" fmla="*/ 228940 h 234126"/>
                  <a:gd name="connsiteX3" fmla="*/ 188379 w 369092"/>
                  <a:gd name="connsiteY3" fmla="*/ 64 h 234126"/>
                  <a:gd name="connsiteX4" fmla="*/ 180831 w 369092"/>
                  <a:gd name="connsiteY4" fmla="*/ 0 h 234126"/>
                  <a:gd name="connsiteX5" fmla="*/ 145315 w 369092"/>
                  <a:gd name="connsiteY5" fmla="*/ 228876 h 234126"/>
                  <a:gd name="connsiteX6" fmla="*/ 376 w 369092"/>
                  <a:gd name="connsiteY6" fmla="*/ 145196 h 234126"/>
                  <a:gd name="connsiteX7" fmla="*/ 180831 w 369092"/>
                  <a:gd name="connsiteY7" fmla="*/ 0 h 234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69092" h="234126">
                    <a:moveTo>
                      <a:pt x="188379" y="64"/>
                    </a:moveTo>
                    <a:cubicBezTo>
                      <a:pt x="248531" y="48463"/>
                      <a:pt x="362172" y="109972"/>
                      <a:pt x="368834" y="145260"/>
                    </a:cubicBezTo>
                    <a:cubicBezTo>
                      <a:pt x="375495" y="180546"/>
                      <a:pt x="251494" y="254251"/>
                      <a:pt x="223896" y="228940"/>
                    </a:cubicBezTo>
                    <a:cubicBezTo>
                      <a:pt x="196298" y="203629"/>
                      <a:pt x="200218" y="76356"/>
                      <a:pt x="188379" y="64"/>
                    </a:cubicBezTo>
                    <a:close/>
                    <a:moveTo>
                      <a:pt x="180831" y="0"/>
                    </a:moveTo>
                    <a:cubicBezTo>
                      <a:pt x="168992" y="76292"/>
                      <a:pt x="172544" y="205464"/>
                      <a:pt x="145315" y="228876"/>
                    </a:cubicBezTo>
                    <a:cubicBezTo>
                      <a:pt x="118087" y="252289"/>
                      <a:pt x="-7745" y="181752"/>
                      <a:pt x="376" y="145196"/>
                    </a:cubicBezTo>
                    <a:cubicBezTo>
                      <a:pt x="8498" y="108639"/>
                      <a:pt x="120680" y="48399"/>
                      <a:pt x="180831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9" name="フリーフォーム: 図形 538">
                <a:extLst>
                  <a:ext uri="{FF2B5EF4-FFF2-40B4-BE49-F238E27FC236}">
                    <a16:creationId xmlns:a16="http://schemas.microsoft.com/office/drawing/2014/main" id="{5A8358F5-E610-41FA-A801-EE81CC604981}"/>
                  </a:ext>
                </a:extLst>
              </p:cNvPr>
              <p:cNvSpPr/>
              <p:nvPr/>
            </p:nvSpPr>
            <p:spPr bwMode="auto">
              <a:xfrm rot="16200000" flipH="1">
                <a:off x="7037644" y="6149767"/>
                <a:ext cx="180514" cy="393349"/>
              </a:xfrm>
              <a:custGeom>
                <a:avLst/>
                <a:gdLst>
                  <a:gd name="connsiteX0" fmla="*/ 638 w 254482"/>
                  <a:gd name="connsiteY0" fmla="*/ 42164 h 393349"/>
                  <a:gd name="connsiteX1" fmla="*/ 87647 w 254482"/>
                  <a:gd name="connsiteY1" fmla="*/ 182727 h 393349"/>
                  <a:gd name="connsiteX2" fmla="*/ 96975 w 254482"/>
                  <a:gd name="connsiteY2" fmla="*/ 196676 h 393349"/>
                  <a:gd name="connsiteX3" fmla="*/ 87649 w 254482"/>
                  <a:gd name="connsiteY3" fmla="*/ 210623 h 393349"/>
                  <a:gd name="connsiteX4" fmla="*/ 2073 w 254482"/>
                  <a:gd name="connsiteY4" fmla="*/ 367242 h 393349"/>
                  <a:gd name="connsiteX5" fmla="*/ 252598 w 254482"/>
                  <a:gd name="connsiteY5" fmla="*/ 367242 h 393349"/>
                  <a:gd name="connsiteX6" fmla="*/ 166891 w 254482"/>
                  <a:gd name="connsiteY6" fmla="*/ 210365 h 393349"/>
                  <a:gd name="connsiteX7" fmla="*/ 157726 w 254482"/>
                  <a:gd name="connsiteY7" fmla="*/ 196673 h 393349"/>
                  <a:gd name="connsiteX8" fmla="*/ 166889 w 254482"/>
                  <a:gd name="connsiteY8" fmla="*/ 182984 h 393349"/>
                  <a:gd name="connsiteX9" fmla="*/ 252596 w 254482"/>
                  <a:gd name="connsiteY9" fmla="*/ 26107 h 393349"/>
                  <a:gd name="connsiteX10" fmla="*/ 2071 w 254482"/>
                  <a:gd name="connsiteY10" fmla="*/ 26107 h 393349"/>
                  <a:gd name="connsiteX11" fmla="*/ 638 w 254482"/>
                  <a:gd name="connsiteY11" fmla="*/ 42164 h 393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54482" h="393349">
                    <a:moveTo>
                      <a:pt x="638" y="42164"/>
                    </a:moveTo>
                    <a:cubicBezTo>
                      <a:pt x="6387" y="74135"/>
                      <a:pt x="49924" y="130291"/>
                      <a:pt x="87647" y="182727"/>
                    </a:cubicBezTo>
                    <a:lnTo>
                      <a:pt x="96975" y="196676"/>
                    </a:lnTo>
                    <a:lnTo>
                      <a:pt x="87649" y="210623"/>
                    </a:lnTo>
                    <a:cubicBezTo>
                      <a:pt x="42381" y="273545"/>
                      <a:pt x="-11258" y="341825"/>
                      <a:pt x="2073" y="367242"/>
                    </a:cubicBezTo>
                    <a:cubicBezTo>
                      <a:pt x="19848" y="401132"/>
                      <a:pt x="235765" y="402961"/>
                      <a:pt x="252598" y="367242"/>
                    </a:cubicBezTo>
                    <a:cubicBezTo>
                      <a:pt x="265223" y="340453"/>
                      <a:pt x="211937" y="272859"/>
                      <a:pt x="166891" y="210365"/>
                    </a:cubicBezTo>
                    <a:lnTo>
                      <a:pt x="157726" y="196673"/>
                    </a:lnTo>
                    <a:lnTo>
                      <a:pt x="166889" y="182984"/>
                    </a:lnTo>
                    <a:cubicBezTo>
                      <a:pt x="211935" y="120490"/>
                      <a:pt x="265221" y="52896"/>
                      <a:pt x="252596" y="26107"/>
                    </a:cubicBezTo>
                    <a:cubicBezTo>
                      <a:pt x="235763" y="-9612"/>
                      <a:pt x="19846" y="-7783"/>
                      <a:pt x="2071" y="26107"/>
                    </a:cubicBezTo>
                    <a:cubicBezTo>
                      <a:pt x="-151" y="30343"/>
                      <a:pt x="-513" y="35770"/>
                      <a:pt x="638" y="4216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0" name="四角形: 角を丸くする 539">
                <a:extLst>
                  <a:ext uri="{FF2B5EF4-FFF2-40B4-BE49-F238E27FC236}">
                    <a16:creationId xmlns:a16="http://schemas.microsoft.com/office/drawing/2014/main" id="{E4FDF2AD-0C0A-4FA1-9A85-4ECDBCE3D6C1}"/>
                  </a:ext>
                </a:extLst>
              </p:cNvPr>
              <p:cNvSpPr/>
              <p:nvPr/>
            </p:nvSpPr>
            <p:spPr bwMode="auto">
              <a:xfrm>
                <a:off x="7077915" y="6291263"/>
                <a:ext cx="99686" cy="113136"/>
              </a:xfrm>
              <a:prstGeom prst="roundRect">
                <a:avLst>
                  <a:gd name="adj" fmla="val 28953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06" name="フリーフォーム: 図形 505">
              <a:extLst>
                <a:ext uri="{FF2B5EF4-FFF2-40B4-BE49-F238E27FC236}">
                  <a16:creationId xmlns:a16="http://schemas.microsoft.com/office/drawing/2014/main" id="{7CA6AC77-52C7-4C8D-84E4-EA1DBB02D532}"/>
                </a:ext>
              </a:extLst>
            </p:cNvPr>
            <p:cNvSpPr/>
            <p:nvPr/>
          </p:nvSpPr>
          <p:spPr bwMode="auto">
            <a:xfrm rot="2700000">
              <a:off x="-3894616" y="3148575"/>
              <a:ext cx="1800935" cy="807312"/>
            </a:xfrm>
            <a:custGeom>
              <a:avLst/>
              <a:gdLst>
                <a:gd name="connsiteX0" fmla="*/ 913929 w 1827859"/>
                <a:gd name="connsiteY0" fmla="*/ 0 h 1231279"/>
                <a:gd name="connsiteX1" fmla="*/ 1825703 w 1827859"/>
                <a:gd name="connsiteY1" fmla="*/ 604155 h 1231279"/>
                <a:gd name="connsiteX2" fmla="*/ 1827859 w 1827859"/>
                <a:gd name="connsiteY2" fmla="*/ 615640 h 1231279"/>
                <a:gd name="connsiteX3" fmla="*/ 1825703 w 1827859"/>
                <a:gd name="connsiteY3" fmla="*/ 627124 h 1231279"/>
                <a:gd name="connsiteX4" fmla="*/ 913929 w 1827859"/>
                <a:gd name="connsiteY4" fmla="*/ 1231279 h 1231279"/>
                <a:gd name="connsiteX5" fmla="*/ 2155 w 1827859"/>
                <a:gd name="connsiteY5" fmla="*/ 627124 h 1231279"/>
                <a:gd name="connsiteX6" fmla="*/ 0 w 1827859"/>
                <a:gd name="connsiteY6" fmla="*/ 615640 h 1231279"/>
                <a:gd name="connsiteX7" fmla="*/ 2155 w 1827859"/>
                <a:gd name="connsiteY7" fmla="*/ 604155 h 1231279"/>
                <a:gd name="connsiteX8" fmla="*/ 913929 w 1827859"/>
                <a:gd name="connsiteY8" fmla="*/ 0 h 1231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27859" h="1231279">
                  <a:moveTo>
                    <a:pt x="913929" y="0"/>
                  </a:moveTo>
                  <a:cubicBezTo>
                    <a:pt x="1363680" y="0"/>
                    <a:pt x="1738920" y="259365"/>
                    <a:pt x="1825703" y="604155"/>
                  </a:cubicBezTo>
                  <a:lnTo>
                    <a:pt x="1827859" y="615640"/>
                  </a:lnTo>
                  <a:lnTo>
                    <a:pt x="1825703" y="627124"/>
                  </a:lnTo>
                  <a:cubicBezTo>
                    <a:pt x="1738920" y="971914"/>
                    <a:pt x="1363680" y="1231279"/>
                    <a:pt x="913929" y="1231279"/>
                  </a:cubicBezTo>
                  <a:cubicBezTo>
                    <a:pt x="464178" y="1231279"/>
                    <a:pt x="88938" y="971914"/>
                    <a:pt x="2155" y="627124"/>
                  </a:cubicBezTo>
                  <a:lnTo>
                    <a:pt x="0" y="615640"/>
                  </a:lnTo>
                  <a:lnTo>
                    <a:pt x="2155" y="604155"/>
                  </a:lnTo>
                  <a:cubicBezTo>
                    <a:pt x="88938" y="259365"/>
                    <a:pt x="464178" y="0"/>
                    <a:pt x="913929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7" name="月 506">
              <a:extLst>
                <a:ext uri="{FF2B5EF4-FFF2-40B4-BE49-F238E27FC236}">
                  <a16:creationId xmlns:a16="http://schemas.microsoft.com/office/drawing/2014/main" id="{F83E91F5-8D86-4855-A27D-B3C40F23DA84}"/>
                </a:ext>
              </a:extLst>
            </p:cNvPr>
            <p:cNvSpPr/>
            <p:nvPr/>
          </p:nvSpPr>
          <p:spPr bwMode="auto">
            <a:xfrm rot="2576229">
              <a:off x="-4480920" y="2669365"/>
              <a:ext cx="546655" cy="1424471"/>
            </a:xfrm>
            <a:prstGeom prst="moon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8" name="月 507">
              <a:extLst>
                <a:ext uri="{FF2B5EF4-FFF2-40B4-BE49-F238E27FC236}">
                  <a16:creationId xmlns:a16="http://schemas.microsoft.com/office/drawing/2014/main" id="{049228A6-CDDA-484F-A8E5-97169BB1D4DC}"/>
                </a:ext>
              </a:extLst>
            </p:cNvPr>
            <p:cNvSpPr/>
            <p:nvPr/>
          </p:nvSpPr>
          <p:spPr bwMode="auto">
            <a:xfrm rot="5400000">
              <a:off x="-4287336" y="3771036"/>
              <a:ext cx="126936" cy="817253"/>
            </a:xfrm>
            <a:prstGeom prst="moon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9" name="月 508">
              <a:extLst>
                <a:ext uri="{FF2B5EF4-FFF2-40B4-BE49-F238E27FC236}">
                  <a16:creationId xmlns:a16="http://schemas.microsoft.com/office/drawing/2014/main" id="{E0295EAB-9F4C-4EE0-BC9C-5609CF77A5F9}"/>
                </a:ext>
              </a:extLst>
            </p:cNvPr>
            <p:cNvSpPr/>
            <p:nvPr/>
          </p:nvSpPr>
          <p:spPr bwMode="auto">
            <a:xfrm rot="5400000">
              <a:off x="-3060515" y="3771036"/>
              <a:ext cx="126938" cy="817253"/>
            </a:xfrm>
            <a:prstGeom prst="moon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10" name="グループ化 509">
              <a:extLst>
                <a:ext uri="{FF2B5EF4-FFF2-40B4-BE49-F238E27FC236}">
                  <a16:creationId xmlns:a16="http://schemas.microsoft.com/office/drawing/2014/main" id="{856838DA-9BAD-4A24-AAD5-BDEB42ADC25E}"/>
                </a:ext>
              </a:extLst>
            </p:cNvPr>
            <p:cNvGrpSpPr/>
            <p:nvPr/>
          </p:nvGrpSpPr>
          <p:grpSpPr>
            <a:xfrm>
              <a:off x="-4606487" y="4261842"/>
              <a:ext cx="690181" cy="296736"/>
              <a:chOff x="6128823" y="2418951"/>
              <a:chExt cx="690181" cy="296736"/>
            </a:xfrm>
          </p:grpSpPr>
          <p:sp>
            <p:nvSpPr>
              <p:cNvPr id="534" name="月 533">
                <a:extLst>
                  <a:ext uri="{FF2B5EF4-FFF2-40B4-BE49-F238E27FC236}">
                    <a16:creationId xmlns:a16="http://schemas.microsoft.com/office/drawing/2014/main" id="{3EC1D101-E651-4CBF-A4DE-39A862CC4F1A}"/>
                  </a:ext>
                </a:extLst>
              </p:cNvPr>
              <p:cNvSpPr/>
              <p:nvPr/>
            </p:nvSpPr>
            <p:spPr bwMode="auto">
              <a:xfrm rot="5400000" flipH="1">
                <a:off x="6250747" y="2396193"/>
                <a:ext cx="123402" cy="303750"/>
              </a:xfrm>
              <a:prstGeom prst="moon">
                <a:avLst>
                  <a:gd name="adj" fmla="val 50502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5" name="月 534">
                <a:extLst>
                  <a:ext uri="{FF2B5EF4-FFF2-40B4-BE49-F238E27FC236}">
                    <a16:creationId xmlns:a16="http://schemas.microsoft.com/office/drawing/2014/main" id="{861728A0-58D1-42A6-BBD7-C7B98A3D27E2}"/>
                  </a:ext>
                </a:extLst>
              </p:cNvPr>
              <p:cNvSpPr/>
              <p:nvPr/>
            </p:nvSpPr>
            <p:spPr bwMode="auto">
              <a:xfrm rot="5400000" flipH="1">
                <a:off x="6218997" y="2421593"/>
                <a:ext cx="123402" cy="303750"/>
              </a:xfrm>
              <a:prstGeom prst="moon">
                <a:avLst>
                  <a:gd name="adj" fmla="val 50502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D71FAF68-5945-4B6A-9CF3-2A029CC373E3}"/>
                  </a:ext>
                </a:extLst>
              </p:cNvPr>
              <p:cNvSpPr/>
              <p:nvPr/>
            </p:nvSpPr>
            <p:spPr bwMode="auto">
              <a:xfrm>
                <a:off x="6225138" y="2453222"/>
                <a:ext cx="593866" cy="262465"/>
              </a:xfrm>
              <a:custGeom>
                <a:avLst/>
                <a:gdLst>
                  <a:gd name="connsiteX0" fmla="*/ 296933 w 593866"/>
                  <a:gd name="connsiteY0" fmla="*/ 0 h 262465"/>
                  <a:gd name="connsiteX1" fmla="*/ 593866 w 593866"/>
                  <a:gd name="connsiteY1" fmla="*/ 149752 h 262465"/>
                  <a:gd name="connsiteX2" fmla="*/ 506897 w 593866"/>
                  <a:gd name="connsiteY2" fmla="*/ 255643 h 262465"/>
                  <a:gd name="connsiteX3" fmla="*/ 486834 w 593866"/>
                  <a:gd name="connsiteY3" fmla="*/ 262465 h 262465"/>
                  <a:gd name="connsiteX4" fmla="*/ 412513 w 593866"/>
                  <a:gd name="connsiteY4" fmla="*/ 237193 h 262465"/>
                  <a:gd name="connsiteX5" fmla="*/ 296933 w 593866"/>
                  <a:gd name="connsiteY5" fmla="*/ 225425 h 262465"/>
                  <a:gd name="connsiteX6" fmla="*/ 181353 w 593866"/>
                  <a:gd name="connsiteY6" fmla="*/ 237193 h 262465"/>
                  <a:gd name="connsiteX7" fmla="*/ 107032 w 593866"/>
                  <a:gd name="connsiteY7" fmla="*/ 262465 h 262465"/>
                  <a:gd name="connsiteX8" fmla="*/ 86970 w 593866"/>
                  <a:gd name="connsiteY8" fmla="*/ 255643 h 262465"/>
                  <a:gd name="connsiteX9" fmla="*/ 0 w 593866"/>
                  <a:gd name="connsiteY9" fmla="*/ 149752 h 262465"/>
                  <a:gd name="connsiteX10" fmla="*/ 296933 w 593866"/>
                  <a:gd name="connsiteY10" fmla="*/ 0 h 262465"/>
                  <a:gd name="connsiteX0" fmla="*/ 296933 w 593866"/>
                  <a:gd name="connsiteY0" fmla="*/ 225425 h 316865"/>
                  <a:gd name="connsiteX1" fmla="*/ 181353 w 593866"/>
                  <a:gd name="connsiteY1" fmla="*/ 237193 h 316865"/>
                  <a:gd name="connsiteX2" fmla="*/ 107032 w 593866"/>
                  <a:gd name="connsiteY2" fmla="*/ 262465 h 316865"/>
                  <a:gd name="connsiteX3" fmla="*/ 86970 w 593866"/>
                  <a:gd name="connsiteY3" fmla="*/ 255643 h 316865"/>
                  <a:gd name="connsiteX4" fmla="*/ 0 w 593866"/>
                  <a:gd name="connsiteY4" fmla="*/ 149752 h 316865"/>
                  <a:gd name="connsiteX5" fmla="*/ 296933 w 593866"/>
                  <a:gd name="connsiteY5" fmla="*/ 0 h 316865"/>
                  <a:gd name="connsiteX6" fmla="*/ 593866 w 593866"/>
                  <a:gd name="connsiteY6" fmla="*/ 149752 h 316865"/>
                  <a:gd name="connsiteX7" fmla="*/ 506897 w 593866"/>
                  <a:gd name="connsiteY7" fmla="*/ 255643 h 316865"/>
                  <a:gd name="connsiteX8" fmla="*/ 486834 w 593866"/>
                  <a:gd name="connsiteY8" fmla="*/ 262465 h 316865"/>
                  <a:gd name="connsiteX9" fmla="*/ 412513 w 593866"/>
                  <a:gd name="connsiteY9" fmla="*/ 237193 h 316865"/>
                  <a:gd name="connsiteX10" fmla="*/ 388373 w 593866"/>
                  <a:gd name="connsiteY10" fmla="*/ 316865 h 316865"/>
                  <a:gd name="connsiteX0" fmla="*/ 181353 w 593866"/>
                  <a:gd name="connsiteY0" fmla="*/ 237193 h 316865"/>
                  <a:gd name="connsiteX1" fmla="*/ 107032 w 593866"/>
                  <a:gd name="connsiteY1" fmla="*/ 262465 h 316865"/>
                  <a:gd name="connsiteX2" fmla="*/ 86970 w 593866"/>
                  <a:gd name="connsiteY2" fmla="*/ 255643 h 316865"/>
                  <a:gd name="connsiteX3" fmla="*/ 0 w 593866"/>
                  <a:gd name="connsiteY3" fmla="*/ 149752 h 316865"/>
                  <a:gd name="connsiteX4" fmla="*/ 296933 w 593866"/>
                  <a:gd name="connsiteY4" fmla="*/ 0 h 316865"/>
                  <a:gd name="connsiteX5" fmla="*/ 593866 w 593866"/>
                  <a:gd name="connsiteY5" fmla="*/ 149752 h 316865"/>
                  <a:gd name="connsiteX6" fmla="*/ 506897 w 593866"/>
                  <a:gd name="connsiteY6" fmla="*/ 255643 h 316865"/>
                  <a:gd name="connsiteX7" fmla="*/ 486834 w 593866"/>
                  <a:gd name="connsiteY7" fmla="*/ 262465 h 316865"/>
                  <a:gd name="connsiteX8" fmla="*/ 412513 w 593866"/>
                  <a:gd name="connsiteY8" fmla="*/ 237193 h 316865"/>
                  <a:gd name="connsiteX9" fmla="*/ 388373 w 593866"/>
                  <a:gd name="connsiteY9" fmla="*/ 316865 h 316865"/>
                  <a:gd name="connsiteX0" fmla="*/ 107032 w 593866"/>
                  <a:gd name="connsiteY0" fmla="*/ 262465 h 316865"/>
                  <a:gd name="connsiteX1" fmla="*/ 86970 w 593866"/>
                  <a:gd name="connsiteY1" fmla="*/ 255643 h 316865"/>
                  <a:gd name="connsiteX2" fmla="*/ 0 w 593866"/>
                  <a:gd name="connsiteY2" fmla="*/ 149752 h 316865"/>
                  <a:gd name="connsiteX3" fmla="*/ 296933 w 593866"/>
                  <a:gd name="connsiteY3" fmla="*/ 0 h 316865"/>
                  <a:gd name="connsiteX4" fmla="*/ 593866 w 593866"/>
                  <a:gd name="connsiteY4" fmla="*/ 149752 h 316865"/>
                  <a:gd name="connsiteX5" fmla="*/ 506897 w 593866"/>
                  <a:gd name="connsiteY5" fmla="*/ 255643 h 316865"/>
                  <a:gd name="connsiteX6" fmla="*/ 486834 w 593866"/>
                  <a:gd name="connsiteY6" fmla="*/ 262465 h 316865"/>
                  <a:gd name="connsiteX7" fmla="*/ 412513 w 593866"/>
                  <a:gd name="connsiteY7" fmla="*/ 237193 h 316865"/>
                  <a:gd name="connsiteX8" fmla="*/ 388373 w 593866"/>
                  <a:gd name="connsiteY8" fmla="*/ 316865 h 316865"/>
                  <a:gd name="connsiteX0" fmla="*/ 107032 w 593866"/>
                  <a:gd name="connsiteY0" fmla="*/ 262465 h 262465"/>
                  <a:gd name="connsiteX1" fmla="*/ 86970 w 593866"/>
                  <a:gd name="connsiteY1" fmla="*/ 255643 h 262465"/>
                  <a:gd name="connsiteX2" fmla="*/ 0 w 593866"/>
                  <a:gd name="connsiteY2" fmla="*/ 149752 h 262465"/>
                  <a:gd name="connsiteX3" fmla="*/ 296933 w 593866"/>
                  <a:gd name="connsiteY3" fmla="*/ 0 h 262465"/>
                  <a:gd name="connsiteX4" fmla="*/ 593866 w 593866"/>
                  <a:gd name="connsiteY4" fmla="*/ 149752 h 262465"/>
                  <a:gd name="connsiteX5" fmla="*/ 506897 w 593866"/>
                  <a:gd name="connsiteY5" fmla="*/ 255643 h 262465"/>
                  <a:gd name="connsiteX6" fmla="*/ 486834 w 593866"/>
                  <a:gd name="connsiteY6" fmla="*/ 262465 h 262465"/>
                  <a:gd name="connsiteX7" fmla="*/ 412513 w 593866"/>
                  <a:gd name="connsiteY7" fmla="*/ 237193 h 262465"/>
                  <a:gd name="connsiteX0" fmla="*/ 107032 w 593866"/>
                  <a:gd name="connsiteY0" fmla="*/ 262465 h 262465"/>
                  <a:gd name="connsiteX1" fmla="*/ 86970 w 593866"/>
                  <a:gd name="connsiteY1" fmla="*/ 255643 h 262465"/>
                  <a:gd name="connsiteX2" fmla="*/ 0 w 593866"/>
                  <a:gd name="connsiteY2" fmla="*/ 149752 h 262465"/>
                  <a:gd name="connsiteX3" fmla="*/ 296933 w 593866"/>
                  <a:gd name="connsiteY3" fmla="*/ 0 h 262465"/>
                  <a:gd name="connsiteX4" fmla="*/ 593866 w 593866"/>
                  <a:gd name="connsiteY4" fmla="*/ 149752 h 262465"/>
                  <a:gd name="connsiteX5" fmla="*/ 506897 w 593866"/>
                  <a:gd name="connsiteY5" fmla="*/ 255643 h 262465"/>
                  <a:gd name="connsiteX6" fmla="*/ 486834 w 593866"/>
                  <a:gd name="connsiteY6" fmla="*/ 262465 h 262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93866" h="262465">
                    <a:moveTo>
                      <a:pt x="107032" y="262465"/>
                    </a:moveTo>
                    <a:lnTo>
                      <a:pt x="86970" y="255643"/>
                    </a:lnTo>
                    <a:cubicBezTo>
                      <a:pt x="33236" y="228543"/>
                      <a:pt x="0" y="191105"/>
                      <a:pt x="0" y="149752"/>
                    </a:cubicBezTo>
                    <a:cubicBezTo>
                      <a:pt x="0" y="67046"/>
                      <a:pt x="132941" y="0"/>
                      <a:pt x="296933" y="0"/>
                    </a:cubicBezTo>
                    <a:cubicBezTo>
                      <a:pt x="460925" y="0"/>
                      <a:pt x="593866" y="67046"/>
                      <a:pt x="593866" y="149752"/>
                    </a:cubicBezTo>
                    <a:cubicBezTo>
                      <a:pt x="593866" y="191105"/>
                      <a:pt x="560631" y="228543"/>
                      <a:pt x="506897" y="255643"/>
                    </a:cubicBezTo>
                    <a:lnTo>
                      <a:pt x="486834" y="262465"/>
                    </a:lnTo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7" name="月 536">
                <a:extLst>
                  <a:ext uri="{FF2B5EF4-FFF2-40B4-BE49-F238E27FC236}">
                    <a16:creationId xmlns:a16="http://schemas.microsoft.com/office/drawing/2014/main" id="{AC5D352A-DFDB-4049-9A9D-BF8F4077CCB5}"/>
                  </a:ext>
                </a:extLst>
              </p:cNvPr>
              <p:cNvSpPr/>
              <p:nvPr/>
            </p:nvSpPr>
            <p:spPr bwMode="auto">
              <a:xfrm rot="5400000">
                <a:off x="6444594" y="2204953"/>
                <a:ext cx="154957" cy="582954"/>
              </a:xfrm>
              <a:prstGeom prst="moon">
                <a:avLst>
                  <a:gd name="adj" fmla="val 4021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11" name="グループ化 510">
              <a:extLst>
                <a:ext uri="{FF2B5EF4-FFF2-40B4-BE49-F238E27FC236}">
                  <a16:creationId xmlns:a16="http://schemas.microsoft.com/office/drawing/2014/main" id="{C9FAF124-C1B2-4C15-B580-566237E60678}"/>
                </a:ext>
              </a:extLst>
            </p:cNvPr>
            <p:cNvGrpSpPr/>
            <p:nvPr/>
          </p:nvGrpSpPr>
          <p:grpSpPr>
            <a:xfrm flipH="1">
              <a:off x="-3290287" y="4261842"/>
              <a:ext cx="690181" cy="296736"/>
              <a:chOff x="6128823" y="2418951"/>
              <a:chExt cx="690181" cy="296736"/>
            </a:xfrm>
          </p:grpSpPr>
          <p:sp>
            <p:nvSpPr>
              <p:cNvPr id="530" name="月 529">
                <a:extLst>
                  <a:ext uri="{FF2B5EF4-FFF2-40B4-BE49-F238E27FC236}">
                    <a16:creationId xmlns:a16="http://schemas.microsoft.com/office/drawing/2014/main" id="{06FDD173-091A-4C60-9DD5-AD2848531AB2}"/>
                  </a:ext>
                </a:extLst>
              </p:cNvPr>
              <p:cNvSpPr/>
              <p:nvPr/>
            </p:nvSpPr>
            <p:spPr bwMode="auto">
              <a:xfrm rot="5400000" flipH="1">
                <a:off x="6250747" y="2396193"/>
                <a:ext cx="123402" cy="303750"/>
              </a:xfrm>
              <a:prstGeom prst="moon">
                <a:avLst>
                  <a:gd name="adj" fmla="val 50502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1" name="月 530">
                <a:extLst>
                  <a:ext uri="{FF2B5EF4-FFF2-40B4-BE49-F238E27FC236}">
                    <a16:creationId xmlns:a16="http://schemas.microsoft.com/office/drawing/2014/main" id="{574CC6E8-3029-484A-AAF6-47501E6FCA74}"/>
                  </a:ext>
                </a:extLst>
              </p:cNvPr>
              <p:cNvSpPr/>
              <p:nvPr/>
            </p:nvSpPr>
            <p:spPr bwMode="auto">
              <a:xfrm rot="5400000" flipH="1">
                <a:off x="6218997" y="2421593"/>
                <a:ext cx="123402" cy="303750"/>
              </a:xfrm>
              <a:prstGeom prst="moon">
                <a:avLst>
                  <a:gd name="adj" fmla="val 50502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F9EB5164-8696-4D80-8C9F-C98BEC5ED44E}"/>
                  </a:ext>
                </a:extLst>
              </p:cNvPr>
              <p:cNvSpPr/>
              <p:nvPr/>
            </p:nvSpPr>
            <p:spPr bwMode="auto">
              <a:xfrm>
                <a:off x="6225138" y="2453222"/>
                <a:ext cx="593866" cy="262465"/>
              </a:xfrm>
              <a:custGeom>
                <a:avLst/>
                <a:gdLst>
                  <a:gd name="connsiteX0" fmla="*/ 296933 w 593866"/>
                  <a:gd name="connsiteY0" fmla="*/ 0 h 262465"/>
                  <a:gd name="connsiteX1" fmla="*/ 593866 w 593866"/>
                  <a:gd name="connsiteY1" fmla="*/ 149752 h 262465"/>
                  <a:gd name="connsiteX2" fmla="*/ 506897 w 593866"/>
                  <a:gd name="connsiteY2" fmla="*/ 255643 h 262465"/>
                  <a:gd name="connsiteX3" fmla="*/ 486834 w 593866"/>
                  <a:gd name="connsiteY3" fmla="*/ 262465 h 262465"/>
                  <a:gd name="connsiteX4" fmla="*/ 412513 w 593866"/>
                  <a:gd name="connsiteY4" fmla="*/ 237193 h 262465"/>
                  <a:gd name="connsiteX5" fmla="*/ 296933 w 593866"/>
                  <a:gd name="connsiteY5" fmla="*/ 225425 h 262465"/>
                  <a:gd name="connsiteX6" fmla="*/ 181353 w 593866"/>
                  <a:gd name="connsiteY6" fmla="*/ 237193 h 262465"/>
                  <a:gd name="connsiteX7" fmla="*/ 107032 w 593866"/>
                  <a:gd name="connsiteY7" fmla="*/ 262465 h 262465"/>
                  <a:gd name="connsiteX8" fmla="*/ 86970 w 593866"/>
                  <a:gd name="connsiteY8" fmla="*/ 255643 h 262465"/>
                  <a:gd name="connsiteX9" fmla="*/ 0 w 593866"/>
                  <a:gd name="connsiteY9" fmla="*/ 149752 h 262465"/>
                  <a:gd name="connsiteX10" fmla="*/ 296933 w 593866"/>
                  <a:gd name="connsiteY10" fmla="*/ 0 h 262465"/>
                  <a:gd name="connsiteX0" fmla="*/ 296933 w 593866"/>
                  <a:gd name="connsiteY0" fmla="*/ 225425 h 316865"/>
                  <a:gd name="connsiteX1" fmla="*/ 181353 w 593866"/>
                  <a:gd name="connsiteY1" fmla="*/ 237193 h 316865"/>
                  <a:gd name="connsiteX2" fmla="*/ 107032 w 593866"/>
                  <a:gd name="connsiteY2" fmla="*/ 262465 h 316865"/>
                  <a:gd name="connsiteX3" fmla="*/ 86970 w 593866"/>
                  <a:gd name="connsiteY3" fmla="*/ 255643 h 316865"/>
                  <a:gd name="connsiteX4" fmla="*/ 0 w 593866"/>
                  <a:gd name="connsiteY4" fmla="*/ 149752 h 316865"/>
                  <a:gd name="connsiteX5" fmla="*/ 296933 w 593866"/>
                  <a:gd name="connsiteY5" fmla="*/ 0 h 316865"/>
                  <a:gd name="connsiteX6" fmla="*/ 593866 w 593866"/>
                  <a:gd name="connsiteY6" fmla="*/ 149752 h 316865"/>
                  <a:gd name="connsiteX7" fmla="*/ 506897 w 593866"/>
                  <a:gd name="connsiteY7" fmla="*/ 255643 h 316865"/>
                  <a:gd name="connsiteX8" fmla="*/ 486834 w 593866"/>
                  <a:gd name="connsiteY8" fmla="*/ 262465 h 316865"/>
                  <a:gd name="connsiteX9" fmla="*/ 412513 w 593866"/>
                  <a:gd name="connsiteY9" fmla="*/ 237193 h 316865"/>
                  <a:gd name="connsiteX10" fmla="*/ 388373 w 593866"/>
                  <a:gd name="connsiteY10" fmla="*/ 316865 h 316865"/>
                  <a:gd name="connsiteX0" fmla="*/ 181353 w 593866"/>
                  <a:gd name="connsiteY0" fmla="*/ 237193 h 316865"/>
                  <a:gd name="connsiteX1" fmla="*/ 107032 w 593866"/>
                  <a:gd name="connsiteY1" fmla="*/ 262465 h 316865"/>
                  <a:gd name="connsiteX2" fmla="*/ 86970 w 593866"/>
                  <a:gd name="connsiteY2" fmla="*/ 255643 h 316865"/>
                  <a:gd name="connsiteX3" fmla="*/ 0 w 593866"/>
                  <a:gd name="connsiteY3" fmla="*/ 149752 h 316865"/>
                  <a:gd name="connsiteX4" fmla="*/ 296933 w 593866"/>
                  <a:gd name="connsiteY4" fmla="*/ 0 h 316865"/>
                  <a:gd name="connsiteX5" fmla="*/ 593866 w 593866"/>
                  <a:gd name="connsiteY5" fmla="*/ 149752 h 316865"/>
                  <a:gd name="connsiteX6" fmla="*/ 506897 w 593866"/>
                  <a:gd name="connsiteY6" fmla="*/ 255643 h 316865"/>
                  <a:gd name="connsiteX7" fmla="*/ 486834 w 593866"/>
                  <a:gd name="connsiteY7" fmla="*/ 262465 h 316865"/>
                  <a:gd name="connsiteX8" fmla="*/ 412513 w 593866"/>
                  <a:gd name="connsiteY8" fmla="*/ 237193 h 316865"/>
                  <a:gd name="connsiteX9" fmla="*/ 388373 w 593866"/>
                  <a:gd name="connsiteY9" fmla="*/ 316865 h 316865"/>
                  <a:gd name="connsiteX0" fmla="*/ 107032 w 593866"/>
                  <a:gd name="connsiteY0" fmla="*/ 262465 h 316865"/>
                  <a:gd name="connsiteX1" fmla="*/ 86970 w 593866"/>
                  <a:gd name="connsiteY1" fmla="*/ 255643 h 316865"/>
                  <a:gd name="connsiteX2" fmla="*/ 0 w 593866"/>
                  <a:gd name="connsiteY2" fmla="*/ 149752 h 316865"/>
                  <a:gd name="connsiteX3" fmla="*/ 296933 w 593866"/>
                  <a:gd name="connsiteY3" fmla="*/ 0 h 316865"/>
                  <a:gd name="connsiteX4" fmla="*/ 593866 w 593866"/>
                  <a:gd name="connsiteY4" fmla="*/ 149752 h 316865"/>
                  <a:gd name="connsiteX5" fmla="*/ 506897 w 593866"/>
                  <a:gd name="connsiteY5" fmla="*/ 255643 h 316865"/>
                  <a:gd name="connsiteX6" fmla="*/ 486834 w 593866"/>
                  <a:gd name="connsiteY6" fmla="*/ 262465 h 316865"/>
                  <a:gd name="connsiteX7" fmla="*/ 412513 w 593866"/>
                  <a:gd name="connsiteY7" fmla="*/ 237193 h 316865"/>
                  <a:gd name="connsiteX8" fmla="*/ 388373 w 593866"/>
                  <a:gd name="connsiteY8" fmla="*/ 316865 h 316865"/>
                  <a:gd name="connsiteX0" fmla="*/ 107032 w 593866"/>
                  <a:gd name="connsiteY0" fmla="*/ 262465 h 262465"/>
                  <a:gd name="connsiteX1" fmla="*/ 86970 w 593866"/>
                  <a:gd name="connsiteY1" fmla="*/ 255643 h 262465"/>
                  <a:gd name="connsiteX2" fmla="*/ 0 w 593866"/>
                  <a:gd name="connsiteY2" fmla="*/ 149752 h 262465"/>
                  <a:gd name="connsiteX3" fmla="*/ 296933 w 593866"/>
                  <a:gd name="connsiteY3" fmla="*/ 0 h 262465"/>
                  <a:gd name="connsiteX4" fmla="*/ 593866 w 593866"/>
                  <a:gd name="connsiteY4" fmla="*/ 149752 h 262465"/>
                  <a:gd name="connsiteX5" fmla="*/ 506897 w 593866"/>
                  <a:gd name="connsiteY5" fmla="*/ 255643 h 262465"/>
                  <a:gd name="connsiteX6" fmla="*/ 486834 w 593866"/>
                  <a:gd name="connsiteY6" fmla="*/ 262465 h 262465"/>
                  <a:gd name="connsiteX7" fmla="*/ 412513 w 593866"/>
                  <a:gd name="connsiteY7" fmla="*/ 237193 h 262465"/>
                  <a:gd name="connsiteX0" fmla="*/ 107032 w 593866"/>
                  <a:gd name="connsiteY0" fmla="*/ 262465 h 262465"/>
                  <a:gd name="connsiteX1" fmla="*/ 86970 w 593866"/>
                  <a:gd name="connsiteY1" fmla="*/ 255643 h 262465"/>
                  <a:gd name="connsiteX2" fmla="*/ 0 w 593866"/>
                  <a:gd name="connsiteY2" fmla="*/ 149752 h 262465"/>
                  <a:gd name="connsiteX3" fmla="*/ 296933 w 593866"/>
                  <a:gd name="connsiteY3" fmla="*/ 0 h 262465"/>
                  <a:gd name="connsiteX4" fmla="*/ 593866 w 593866"/>
                  <a:gd name="connsiteY4" fmla="*/ 149752 h 262465"/>
                  <a:gd name="connsiteX5" fmla="*/ 506897 w 593866"/>
                  <a:gd name="connsiteY5" fmla="*/ 255643 h 262465"/>
                  <a:gd name="connsiteX6" fmla="*/ 486834 w 593866"/>
                  <a:gd name="connsiteY6" fmla="*/ 262465 h 262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93866" h="262465">
                    <a:moveTo>
                      <a:pt x="107032" y="262465"/>
                    </a:moveTo>
                    <a:lnTo>
                      <a:pt x="86970" y="255643"/>
                    </a:lnTo>
                    <a:cubicBezTo>
                      <a:pt x="33236" y="228543"/>
                      <a:pt x="0" y="191105"/>
                      <a:pt x="0" y="149752"/>
                    </a:cubicBezTo>
                    <a:cubicBezTo>
                      <a:pt x="0" y="67046"/>
                      <a:pt x="132941" y="0"/>
                      <a:pt x="296933" y="0"/>
                    </a:cubicBezTo>
                    <a:cubicBezTo>
                      <a:pt x="460925" y="0"/>
                      <a:pt x="593866" y="67046"/>
                      <a:pt x="593866" y="149752"/>
                    </a:cubicBezTo>
                    <a:cubicBezTo>
                      <a:pt x="593866" y="191105"/>
                      <a:pt x="560631" y="228543"/>
                      <a:pt x="506897" y="255643"/>
                    </a:cubicBezTo>
                    <a:lnTo>
                      <a:pt x="486834" y="262465"/>
                    </a:lnTo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3" name="月 532">
                <a:extLst>
                  <a:ext uri="{FF2B5EF4-FFF2-40B4-BE49-F238E27FC236}">
                    <a16:creationId xmlns:a16="http://schemas.microsoft.com/office/drawing/2014/main" id="{3CB9B89E-047E-495B-BCD2-5A136D4D9AEB}"/>
                  </a:ext>
                </a:extLst>
              </p:cNvPr>
              <p:cNvSpPr/>
              <p:nvPr/>
            </p:nvSpPr>
            <p:spPr bwMode="auto">
              <a:xfrm rot="5400000">
                <a:off x="6444594" y="2204953"/>
                <a:ext cx="154957" cy="582954"/>
              </a:xfrm>
              <a:prstGeom prst="moon">
                <a:avLst>
                  <a:gd name="adj" fmla="val 4021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12" name="月 511">
              <a:extLst>
                <a:ext uri="{FF2B5EF4-FFF2-40B4-BE49-F238E27FC236}">
                  <a16:creationId xmlns:a16="http://schemas.microsoft.com/office/drawing/2014/main" id="{AE656BDD-43AC-478C-A4DD-4B2888A7C5D8}"/>
                </a:ext>
              </a:extLst>
            </p:cNvPr>
            <p:cNvSpPr/>
            <p:nvPr/>
          </p:nvSpPr>
          <p:spPr bwMode="auto">
            <a:xfrm rot="16200000">
              <a:off x="-3642829" y="4761326"/>
              <a:ext cx="82482" cy="215320"/>
            </a:xfrm>
            <a:prstGeom prst="moon">
              <a:avLst>
                <a:gd name="adj" fmla="val 87500"/>
              </a:avLst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3" name="月 512">
              <a:extLst>
                <a:ext uri="{FF2B5EF4-FFF2-40B4-BE49-F238E27FC236}">
                  <a16:creationId xmlns:a16="http://schemas.microsoft.com/office/drawing/2014/main" id="{3B9A4BE2-787B-4ACF-8E5A-3E87A2A61D45}"/>
                </a:ext>
              </a:extLst>
            </p:cNvPr>
            <p:cNvSpPr/>
            <p:nvPr/>
          </p:nvSpPr>
          <p:spPr bwMode="auto">
            <a:xfrm rot="16200000">
              <a:off x="-3645981" y="4908774"/>
              <a:ext cx="88788" cy="369316"/>
            </a:xfrm>
            <a:prstGeom prst="moon">
              <a:avLst>
                <a:gd name="adj" fmla="val 87500"/>
              </a:avLst>
            </a:prstGeom>
            <a:solidFill>
              <a:srgbClr val="FF00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4" name="四角形: 上の 2 つの角を丸める 513">
              <a:extLst>
                <a:ext uri="{FF2B5EF4-FFF2-40B4-BE49-F238E27FC236}">
                  <a16:creationId xmlns:a16="http://schemas.microsoft.com/office/drawing/2014/main" id="{247ABD44-223E-4544-949F-990150F107B5}"/>
                </a:ext>
              </a:extLst>
            </p:cNvPr>
            <p:cNvSpPr/>
            <p:nvPr/>
          </p:nvSpPr>
          <p:spPr bwMode="auto">
            <a:xfrm flipH="1">
              <a:off x="-3957664" y="7387854"/>
              <a:ext cx="376001" cy="244396"/>
            </a:xfrm>
            <a:prstGeom prst="round2SameRect">
              <a:avLst>
                <a:gd name="adj1" fmla="val 50000"/>
                <a:gd name="adj2" fmla="val 15589"/>
              </a:avLst>
            </a:prstGeom>
            <a:solidFill>
              <a:srgbClr val="8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15" name="グループ化 514">
              <a:extLst>
                <a:ext uri="{FF2B5EF4-FFF2-40B4-BE49-F238E27FC236}">
                  <a16:creationId xmlns:a16="http://schemas.microsoft.com/office/drawing/2014/main" id="{5811CAE4-5F60-404B-828B-358D3BA38DFA}"/>
                </a:ext>
              </a:extLst>
            </p:cNvPr>
            <p:cNvGrpSpPr/>
            <p:nvPr/>
          </p:nvGrpSpPr>
          <p:grpSpPr>
            <a:xfrm>
              <a:off x="-3828101" y="5622544"/>
              <a:ext cx="585148" cy="558603"/>
              <a:chOff x="5316568" y="4256376"/>
              <a:chExt cx="585148" cy="558603"/>
            </a:xfrm>
          </p:grpSpPr>
          <p:sp>
            <p:nvSpPr>
              <p:cNvPr id="525" name="四角形: 角を丸くする 524">
                <a:extLst>
                  <a:ext uri="{FF2B5EF4-FFF2-40B4-BE49-F238E27FC236}">
                    <a16:creationId xmlns:a16="http://schemas.microsoft.com/office/drawing/2014/main" id="{6462469A-CDF7-44BE-B706-969AD181E3B1}"/>
                  </a:ext>
                </a:extLst>
              </p:cNvPr>
              <p:cNvSpPr/>
              <p:nvPr/>
            </p:nvSpPr>
            <p:spPr bwMode="auto">
              <a:xfrm rot="19978608" flipV="1">
                <a:off x="5714511" y="4349476"/>
                <a:ext cx="101314" cy="221377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26" name="グループ化 525">
                <a:extLst>
                  <a:ext uri="{FF2B5EF4-FFF2-40B4-BE49-F238E27FC236}">
                    <a16:creationId xmlns:a16="http://schemas.microsoft.com/office/drawing/2014/main" id="{8991892B-420D-4FB5-ADDE-4C346A7927BE}"/>
                  </a:ext>
                </a:extLst>
              </p:cNvPr>
              <p:cNvGrpSpPr/>
              <p:nvPr/>
            </p:nvGrpSpPr>
            <p:grpSpPr>
              <a:xfrm>
                <a:off x="5316568" y="4256376"/>
                <a:ext cx="456771" cy="367786"/>
                <a:chOff x="3978711" y="4877795"/>
                <a:chExt cx="558294" cy="518583"/>
              </a:xfrm>
            </p:grpSpPr>
            <p:sp>
              <p:nvSpPr>
                <p:cNvPr id="528" name="四角形: 角を丸くする 311">
                  <a:extLst>
                    <a:ext uri="{FF2B5EF4-FFF2-40B4-BE49-F238E27FC236}">
                      <a16:creationId xmlns:a16="http://schemas.microsoft.com/office/drawing/2014/main" id="{DB1C631D-F4B6-4B79-9EFC-5177C0707956}"/>
                    </a:ext>
                  </a:extLst>
                </p:cNvPr>
                <p:cNvSpPr/>
                <p:nvPr/>
              </p:nvSpPr>
              <p:spPr bwMode="auto">
                <a:xfrm>
                  <a:off x="3978713" y="4912577"/>
                  <a:ext cx="558292" cy="483801"/>
                </a:xfrm>
                <a:custGeom>
                  <a:avLst/>
                  <a:gdLst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42937 w 558292"/>
                    <a:gd name="connsiteY6" fmla="*/ 483801 h 483801"/>
                    <a:gd name="connsiteX7" fmla="*/ 0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0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9236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4474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4474 w 558292"/>
                    <a:gd name="connsiteY4" fmla="*/ 440864 h 483801"/>
                    <a:gd name="connsiteX5" fmla="*/ 443917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8292" h="483801">
                      <a:moveTo>
                        <a:pt x="0" y="42937"/>
                      </a:moveTo>
                      <a:cubicBezTo>
                        <a:pt x="0" y="19224"/>
                        <a:pt x="19224" y="0"/>
                        <a:pt x="42937" y="0"/>
                      </a:cubicBezTo>
                      <a:lnTo>
                        <a:pt x="515355" y="0"/>
                      </a:lnTo>
                      <a:cubicBezTo>
                        <a:pt x="539068" y="0"/>
                        <a:pt x="558292" y="19224"/>
                        <a:pt x="558292" y="42937"/>
                      </a:cubicBezTo>
                      <a:lnTo>
                        <a:pt x="484474" y="440864"/>
                      </a:lnTo>
                      <a:cubicBezTo>
                        <a:pt x="484474" y="464577"/>
                        <a:pt x="467630" y="483801"/>
                        <a:pt x="443917" y="483801"/>
                      </a:cubicBezTo>
                      <a:lnTo>
                        <a:pt x="97706" y="483801"/>
                      </a:lnTo>
                      <a:cubicBezTo>
                        <a:pt x="73993" y="483801"/>
                        <a:pt x="66675" y="464577"/>
                        <a:pt x="66675" y="440864"/>
                      </a:cubicBezTo>
                      <a:lnTo>
                        <a:pt x="0" y="42937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9" name="四角形: 角を丸くする 528">
                  <a:extLst>
                    <a:ext uri="{FF2B5EF4-FFF2-40B4-BE49-F238E27FC236}">
                      <a16:creationId xmlns:a16="http://schemas.microsoft.com/office/drawing/2014/main" id="{946362C4-A57F-40AC-B04B-5E38028BB596}"/>
                    </a:ext>
                  </a:extLst>
                </p:cNvPr>
                <p:cNvSpPr/>
                <p:nvPr/>
              </p:nvSpPr>
              <p:spPr bwMode="auto">
                <a:xfrm>
                  <a:off x="3978711" y="4877795"/>
                  <a:ext cx="558292" cy="77490"/>
                </a:xfrm>
                <a:prstGeom prst="roundRect">
                  <a:avLst>
                    <a:gd name="adj" fmla="val 34389"/>
                  </a:avLst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27" name="フリーフォーム: 図形 526">
                <a:extLst>
                  <a:ext uri="{FF2B5EF4-FFF2-40B4-BE49-F238E27FC236}">
                    <a16:creationId xmlns:a16="http://schemas.microsoft.com/office/drawing/2014/main" id="{F6AAE650-BA80-4717-9B00-9FD72162BC0A}"/>
                  </a:ext>
                </a:extLst>
              </p:cNvPr>
              <p:cNvSpPr/>
              <p:nvPr/>
            </p:nvSpPr>
            <p:spPr bwMode="auto">
              <a:xfrm rot="5400000" flipV="1">
                <a:off x="5439414" y="4352677"/>
                <a:ext cx="351136" cy="573468"/>
              </a:xfrm>
              <a:custGeom>
                <a:avLst/>
                <a:gdLst>
                  <a:gd name="connsiteX0" fmla="*/ 0 w 351136"/>
                  <a:gd name="connsiteY0" fmla="*/ 119121 h 653441"/>
                  <a:gd name="connsiteX1" fmla="*/ 0 w 351136"/>
                  <a:gd name="connsiteY1" fmla="*/ 312485 h 653441"/>
                  <a:gd name="connsiteX2" fmla="*/ 0 w 351136"/>
                  <a:gd name="connsiteY2" fmla="*/ 449883 h 653441"/>
                  <a:gd name="connsiteX3" fmla="*/ 0 w 351136"/>
                  <a:gd name="connsiteY3" fmla="*/ 482962 h 653441"/>
                  <a:gd name="connsiteX4" fmla="*/ 170478 w 351136"/>
                  <a:gd name="connsiteY4" fmla="*/ 653440 h 653441"/>
                  <a:gd name="connsiteX5" fmla="*/ 180657 w 351136"/>
                  <a:gd name="connsiteY5" fmla="*/ 653441 h 653441"/>
                  <a:gd name="connsiteX6" fmla="*/ 351135 w 351136"/>
                  <a:gd name="connsiteY6" fmla="*/ 482963 h 653441"/>
                  <a:gd name="connsiteX7" fmla="*/ 351135 w 351136"/>
                  <a:gd name="connsiteY7" fmla="*/ 354078 h 653441"/>
                  <a:gd name="connsiteX8" fmla="*/ 351136 w 351136"/>
                  <a:gd name="connsiteY8" fmla="*/ 150602 h 653441"/>
                  <a:gd name="connsiteX9" fmla="*/ 316477 w 351136"/>
                  <a:gd name="connsiteY9" fmla="*/ 115943 h 653441"/>
                  <a:gd name="connsiteX10" fmla="*/ 281818 w 351136"/>
                  <a:gd name="connsiteY10" fmla="*/ 150602 h 653441"/>
                  <a:gd name="connsiteX11" fmla="*/ 281818 w 351136"/>
                  <a:gd name="connsiteY11" fmla="*/ 312485 h 653441"/>
                  <a:gd name="connsiteX12" fmla="*/ 275346 w 351136"/>
                  <a:gd name="connsiteY12" fmla="*/ 312485 h 653441"/>
                  <a:gd name="connsiteX13" fmla="*/ 275346 w 351136"/>
                  <a:gd name="connsiteY13" fmla="*/ 112400 h 653441"/>
                  <a:gd name="connsiteX14" fmla="*/ 232518 w 351136"/>
                  <a:gd name="connsiteY14" fmla="*/ 69572 h 653441"/>
                  <a:gd name="connsiteX15" fmla="*/ 189690 w 351136"/>
                  <a:gd name="connsiteY15" fmla="*/ 112400 h 653441"/>
                  <a:gd name="connsiteX16" fmla="*/ 189690 w 351136"/>
                  <a:gd name="connsiteY16" fmla="*/ 312485 h 653441"/>
                  <a:gd name="connsiteX17" fmla="*/ 180501 w 351136"/>
                  <a:gd name="connsiteY17" fmla="*/ 312485 h 653441"/>
                  <a:gd name="connsiteX18" fmla="*/ 180501 w 351136"/>
                  <a:gd name="connsiteY18" fmla="*/ 42828 h 653441"/>
                  <a:gd name="connsiteX19" fmla="*/ 137673 w 351136"/>
                  <a:gd name="connsiteY19" fmla="*/ 0 h 653441"/>
                  <a:gd name="connsiteX20" fmla="*/ 94845 w 351136"/>
                  <a:gd name="connsiteY20" fmla="*/ 42828 h 653441"/>
                  <a:gd name="connsiteX21" fmla="*/ 94845 w 351136"/>
                  <a:gd name="connsiteY21" fmla="*/ 312485 h 653441"/>
                  <a:gd name="connsiteX22" fmla="*/ 85656 w 351136"/>
                  <a:gd name="connsiteY22" fmla="*/ 312485 h 653441"/>
                  <a:gd name="connsiteX23" fmla="*/ 85656 w 351136"/>
                  <a:gd name="connsiteY23" fmla="*/ 119121 h 653441"/>
                  <a:gd name="connsiteX24" fmla="*/ 42828 w 351136"/>
                  <a:gd name="connsiteY24" fmla="*/ 76293 h 653441"/>
                  <a:gd name="connsiteX25" fmla="*/ 0 w 351136"/>
                  <a:gd name="connsiteY25" fmla="*/ 119121 h 653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51136" h="653441">
                    <a:moveTo>
                      <a:pt x="0" y="119121"/>
                    </a:moveTo>
                    <a:lnTo>
                      <a:pt x="0" y="312485"/>
                    </a:lnTo>
                    <a:lnTo>
                      <a:pt x="0" y="449883"/>
                    </a:lnTo>
                    <a:lnTo>
                      <a:pt x="0" y="482962"/>
                    </a:lnTo>
                    <a:cubicBezTo>
                      <a:pt x="0" y="577114"/>
                      <a:pt x="76326" y="653440"/>
                      <a:pt x="170478" y="653440"/>
                    </a:cubicBezTo>
                    <a:lnTo>
                      <a:pt x="180657" y="653441"/>
                    </a:lnTo>
                    <a:cubicBezTo>
                      <a:pt x="274809" y="653441"/>
                      <a:pt x="351135" y="577115"/>
                      <a:pt x="351135" y="482963"/>
                    </a:cubicBezTo>
                    <a:lnTo>
                      <a:pt x="351135" y="354078"/>
                    </a:lnTo>
                    <a:cubicBezTo>
                      <a:pt x="351135" y="286253"/>
                      <a:pt x="351136" y="218427"/>
                      <a:pt x="351136" y="150602"/>
                    </a:cubicBezTo>
                    <a:cubicBezTo>
                      <a:pt x="351136" y="131460"/>
                      <a:pt x="335619" y="115943"/>
                      <a:pt x="316477" y="115943"/>
                    </a:cubicBezTo>
                    <a:cubicBezTo>
                      <a:pt x="297335" y="115943"/>
                      <a:pt x="281818" y="131460"/>
                      <a:pt x="281818" y="150602"/>
                    </a:cubicBezTo>
                    <a:lnTo>
                      <a:pt x="281818" y="312485"/>
                    </a:lnTo>
                    <a:lnTo>
                      <a:pt x="275346" y="312485"/>
                    </a:lnTo>
                    <a:lnTo>
                      <a:pt x="275346" y="112400"/>
                    </a:lnTo>
                    <a:cubicBezTo>
                      <a:pt x="275346" y="88747"/>
                      <a:pt x="256171" y="69572"/>
                      <a:pt x="232518" y="69572"/>
                    </a:cubicBezTo>
                    <a:cubicBezTo>
                      <a:pt x="208865" y="69572"/>
                      <a:pt x="189690" y="88747"/>
                      <a:pt x="189690" y="112400"/>
                    </a:cubicBezTo>
                    <a:lnTo>
                      <a:pt x="189690" y="312485"/>
                    </a:lnTo>
                    <a:lnTo>
                      <a:pt x="180501" y="312485"/>
                    </a:lnTo>
                    <a:lnTo>
                      <a:pt x="180501" y="42828"/>
                    </a:lnTo>
                    <a:cubicBezTo>
                      <a:pt x="180501" y="19175"/>
                      <a:pt x="161326" y="0"/>
                      <a:pt x="137673" y="0"/>
                    </a:cubicBezTo>
                    <a:cubicBezTo>
                      <a:pt x="114020" y="0"/>
                      <a:pt x="94845" y="19175"/>
                      <a:pt x="94845" y="42828"/>
                    </a:cubicBezTo>
                    <a:lnTo>
                      <a:pt x="94845" y="312485"/>
                    </a:lnTo>
                    <a:lnTo>
                      <a:pt x="85656" y="312485"/>
                    </a:lnTo>
                    <a:lnTo>
                      <a:pt x="85656" y="119121"/>
                    </a:lnTo>
                    <a:cubicBezTo>
                      <a:pt x="85656" y="95468"/>
                      <a:pt x="66481" y="76293"/>
                      <a:pt x="42828" y="76293"/>
                    </a:cubicBezTo>
                    <a:cubicBezTo>
                      <a:pt x="19175" y="76293"/>
                      <a:pt x="0" y="95468"/>
                      <a:pt x="0" y="1191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16" name="台形 515">
              <a:extLst>
                <a:ext uri="{FF2B5EF4-FFF2-40B4-BE49-F238E27FC236}">
                  <a16:creationId xmlns:a16="http://schemas.microsoft.com/office/drawing/2014/main" id="{F592A7D2-0374-47A2-8D3C-3258D597E44E}"/>
                </a:ext>
              </a:extLst>
            </p:cNvPr>
            <p:cNvSpPr/>
            <p:nvPr/>
          </p:nvSpPr>
          <p:spPr bwMode="auto">
            <a:xfrm rot="6248521" flipH="1">
              <a:off x="-3289541" y="5796623"/>
              <a:ext cx="370433" cy="544046"/>
            </a:xfrm>
            <a:prstGeom prst="trapezoid">
              <a:avLst>
                <a:gd name="adj" fmla="val 27299"/>
              </a:avLst>
            </a:prstGeom>
            <a:solidFill>
              <a:schemeClr val="accent2">
                <a:lumMod val="75000"/>
              </a:schemeClr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17" name="グループ化 516">
              <a:extLst>
                <a:ext uri="{FF2B5EF4-FFF2-40B4-BE49-F238E27FC236}">
                  <a16:creationId xmlns:a16="http://schemas.microsoft.com/office/drawing/2014/main" id="{9CC7CC98-0D40-4F51-AC34-4A3A1482186F}"/>
                </a:ext>
              </a:extLst>
            </p:cNvPr>
            <p:cNvGrpSpPr/>
            <p:nvPr/>
          </p:nvGrpSpPr>
          <p:grpSpPr>
            <a:xfrm>
              <a:off x="-4220960" y="4384377"/>
              <a:ext cx="189448" cy="189446"/>
              <a:chOff x="-4244410" y="4151674"/>
              <a:chExt cx="236349" cy="236349"/>
            </a:xfrm>
          </p:grpSpPr>
          <p:sp>
            <p:nvSpPr>
              <p:cNvPr id="522" name="楕円 521">
                <a:extLst>
                  <a:ext uri="{FF2B5EF4-FFF2-40B4-BE49-F238E27FC236}">
                    <a16:creationId xmlns:a16="http://schemas.microsoft.com/office/drawing/2014/main" id="{45E6714C-CE74-46E5-9F18-3DAFFB12B6F1}"/>
                  </a:ext>
                </a:extLst>
              </p:cNvPr>
              <p:cNvSpPr/>
              <p:nvPr/>
            </p:nvSpPr>
            <p:spPr bwMode="auto">
              <a:xfrm>
                <a:off x="-4244410" y="4151674"/>
                <a:ext cx="236349" cy="236349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3" name="楕円 522">
                <a:extLst>
                  <a:ext uri="{FF2B5EF4-FFF2-40B4-BE49-F238E27FC236}">
                    <a16:creationId xmlns:a16="http://schemas.microsoft.com/office/drawing/2014/main" id="{E2189DB2-B06D-4851-BFB5-33FFB94697AB}"/>
                  </a:ext>
                </a:extLst>
              </p:cNvPr>
              <p:cNvSpPr/>
              <p:nvPr/>
            </p:nvSpPr>
            <p:spPr bwMode="auto">
              <a:xfrm flipV="1">
                <a:off x="-4161645" y="4181540"/>
                <a:ext cx="142158" cy="14215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4" name="楕円 523">
                <a:extLst>
                  <a:ext uri="{FF2B5EF4-FFF2-40B4-BE49-F238E27FC236}">
                    <a16:creationId xmlns:a16="http://schemas.microsoft.com/office/drawing/2014/main" id="{0DE420BF-5381-4CCD-80D0-EC71BC90AC8D}"/>
                  </a:ext>
                </a:extLst>
              </p:cNvPr>
              <p:cNvSpPr/>
              <p:nvPr/>
            </p:nvSpPr>
            <p:spPr bwMode="auto">
              <a:xfrm flipV="1">
                <a:off x="-4198335" y="4307128"/>
                <a:ext cx="58673" cy="58672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18" name="グループ化 517">
              <a:extLst>
                <a:ext uri="{FF2B5EF4-FFF2-40B4-BE49-F238E27FC236}">
                  <a16:creationId xmlns:a16="http://schemas.microsoft.com/office/drawing/2014/main" id="{E6EF207C-C1DA-4DC9-8887-D90F66EEE9DB}"/>
                </a:ext>
              </a:extLst>
            </p:cNvPr>
            <p:cNvGrpSpPr/>
            <p:nvPr/>
          </p:nvGrpSpPr>
          <p:grpSpPr>
            <a:xfrm>
              <a:off x="-3164498" y="4384377"/>
              <a:ext cx="189448" cy="189446"/>
              <a:chOff x="-3187948" y="4151674"/>
              <a:chExt cx="236349" cy="236349"/>
            </a:xfrm>
          </p:grpSpPr>
          <p:sp>
            <p:nvSpPr>
              <p:cNvPr id="519" name="楕円 518">
                <a:extLst>
                  <a:ext uri="{FF2B5EF4-FFF2-40B4-BE49-F238E27FC236}">
                    <a16:creationId xmlns:a16="http://schemas.microsoft.com/office/drawing/2014/main" id="{9938F8BA-45D6-48B1-B08A-4B1D9FB588A7}"/>
                  </a:ext>
                </a:extLst>
              </p:cNvPr>
              <p:cNvSpPr/>
              <p:nvPr/>
            </p:nvSpPr>
            <p:spPr bwMode="auto">
              <a:xfrm flipH="1">
                <a:off x="-3187948" y="4151674"/>
                <a:ext cx="236349" cy="236349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0" name="楕円 519">
                <a:extLst>
                  <a:ext uri="{FF2B5EF4-FFF2-40B4-BE49-F238E27FC236}">
                    <a16:creationId xmlns:a16="http://schemas.microsoft.com/office/drawing/2014/main" id="{8E57BCBD-BE11-4A43-8F40-869B094B2BE1}"/>
                  </a:ext>
                </a:extLst>
              </p:cNvPr>
              <p:cNvSpPr/>
              <p:nvPr/>
            </p:nvSpPr>
            <p:spPr bwMode="auto">
              <a:xfrm flipH="1" flipV="1">
                <a:off x="-3176522" y="4181540"/>
                <a:ext cx="142158" cy="14215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1" name="楕円 520">
                <a:extLst>
                  <a:ext uri="{FF2B5EF4-FFF2-40B4-BE49-F238E27FC236}">
                    <a16:creationId xmlns:a16="http://schemas.microsoft.com/office/drawing/2014/main" id="{58F90493-A617-4EBC-A228-76B36F9B9542}"/>
                  </a:ext>
                </a:extLst>
              </p:cNvPr>
              <p:cNvSpPr/>
              <p:nvPr/>
            </p:nvSpPr>
            <p:spPr bwMode="auto">
              <a:xfrm flipH="1" flipV="1">
                <a:off x="-3056347" y="4307128"/>
                <a:ext cx="58673" cy="58672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541" name="グループ化 540">
            <a:extLst>
              <a:ext uri="{FF2B5EF4-FFF2-40B4-BE49-F238E27FC236}">
                <a16:creationId xmlns:a16="http://schemas.microsoft.com/office/drawing/2014/main" id="{9DBF8589-8412-4964-89B6-ACE46AC4A232}"/>
              </a:ext>
            </a:extLst>
          </p:cNvPr>
          <p:cNvGrpSpPr/>
          <p:nvPr/>
        </p:nvGrpSpPr>
        <p:grpSpPr>
          <a:xfrm>
            <a:off x="8204416" y="760264"/>
            <a:ext cx="932485" cy="1679287"/>
            <a:chOff x="-3466286" y="2732486"/>
            <a:chExt cx="2650025" cy="4772357"/>
          </a:xfrm>
        </p:grpSpPr>
        <p:grpSp>
          <p:nvGrpSpPr>
            <p:cNvPr id="542" name="グループ化 541">
              <a:extLst>
                <a:ext uri="{FF2B5EF4-FFF2-40B4-BE49-F238E27FC236}">
                  <a16:creationId xmlns:a16="http://schemas.microsoft.com/office/drawing/2014/main" id="{3E53D2EF-7FDB-4EC8-B780-580247DBAF2F}"/>
                </a:ext>
              </a:extLst>
            </p:cNvPr>
            <p:cNvGrpSpPr/>
            <p:nvPr/>
          </p:nvGrpSpPr>
          <p:grpSpPr>
            <a:xfrm>
              <a:off x="-3466286" y="5329048"/>
              <a:ext cx="946870" cy="1374464"/>
              <a:chOff x="6439768" y="1907531"/>
              <a:chExt cx="946870" cy="1374464"/>
            </a:xfrm>
          </p:grpSpPr>
          <p:sp>
            <p:nvSpPr>
              <p:cNvPr id="586" name="フリーフォーム: 図形 585">
                <a:extLst>
                  <a:ext uri="{FF2B5EF4-FFF2-40B4-BE49-F238E27FC236}">
                    <a16:creationId xmlns:a16="http://schemas.microsoft.com/office/drawing/2014/main" id="{E439CF91-E8CC-49E9-8CA3-D4EF4064EF92}"/>
                  </a:ext>
                </a:extLst>
              </p:cNvPr>
              <p:cNvSpPr/>
              <p:nvPr/>
            </p:nvSpPr>
            <p:spPr bwMode="auto">
              <a:xfrm rot="13500000">
                <a:off x="6569540" y="2481977"/>
                <a:ext cx="670246" cy="929790"/>
              </a:xfrm>
              <a:custGeom>
                <a:avLst/>
                <a:gdLst>
                  <a:gd name="connsiteX0" fmla="*/ 628676 w 783936"/>
                  <a:gd name="connsiteY0" fmla="*/ 1041435 h 1087505"/>
                  <a:gd name="connsiteX1" fmla="*/ 631673 w 783936"/>
                  <a:gd name="connsiteY1" fmla="*/ 1018667 h 1087505"/>
                  <a:gd name="connsiteX2" fmla="*/ 560430 w 783936"/>
                  <a:gd name="connsiteY2" fmla="*/ 752783 h 1087505"/>
                  <a:gd name="connsiteX3" fmla="*/ 589113 w 783936"/>
                  <a:gd name="connsiteY3" fmla="*/ 733444 h 1087505"/>
                  <a:gd name="connsiteX4" fmla="*/ 642845 w 783936"/>
                  <a:gd name="connsiteY4" fmla="*/ 603723 h 1087505"/>
                  <a:gd name="connsiteX5" fmla="*/ 642845 w 783936"/>
                  <a:gd name="connsiteY5" fmla="*/ 559730 h 1087505"/>
                  <a:gd name="connsiteX6" fmla="*/ 777640 w 783936"/>
                  <a:gd name="connsiteY6" fmla="*/ 326258 h 1087505"/>
                  <a:gd name="connsiteX7" fmla="*/ 760460 w 783936"/>
                  <a:gd name="connsiteY7" fmla="*/ 262141 h 1087505"/>
                  <a:gd name="connsiteX8" fmla="*/ 696343 w 783936"/>
                  <a:gd name="connsiteY8" fmla="*/ 279321 h 1087505"/>
                  <a:gd name="connsiteX9" fmla="*/ 614966 w 783936"/>
                  <a:gd name="connsiteY9" fmla="*/ 420271 h 1087505"/>
                  <a:gd name="connsiteX10" fmla="*/ 602621 w 783936"/>
                  <a:gd name="connsiteY10" fmla="*/ 420271 h 1087505"/>
                  <a:gd name="connsiteX11" fmla="*/ 666744 w 783936"/>
                  <a:gd name="connsiteY11" fmla="*/ 180961 h 1087505"/>
                  <a:gd name="connsiteX12" fmla="*/ 627124 w 783936"/>
                  <a:gd name="connsiteY12" fmla="*/ 112338 h 1087505"/>
                  <a:gd name="connsiteX13" fmla="*/ 558502 w 783936"/>
                  <a:gd name="connsiteY13" fmla="*/ 151958 h 1087505"/>
                  <a:gd name="connsiteX14" fmla="*/ 486607 w 783936"/>
                  <a:gd name="connsiteY14" fmla="*/ 420271 h 1087505"/>
                  <a:gd name="connsiteX15" fmla="*/ 477698 w 783936"/>
                  <a:gd name="connsiteY15" fmla="*/ 420271 h 1087505"/>
                  <a:gd name="connsiteX16" fmla="*/ 477697 w 783936"/>
                  <a:gd name="connsiteY16" fmla="*/ 56030 h 1087505"/>
                  <a:gd name="connsiteX17" fmla="*/ 421668 w 783936"/>
                  <a:gd name="connsiteY17" fmla="*/ 0 h 1087505"/>
                  <a:gd name="connsiteX18" fmla="*/ 365637 w 783936"/>
                  <a:gd name="connsiteY18" fmla="*/ 56030 h 1087505"/>
                  <a:gd name="connsiteX19" fmla="*/ 365637 w 783936"/>
                  <a:gd name="connsiteY19" fmla="*/ 420271 h 1087505"/>
                  <a:gd name="connsiteX20" fmla="*/ 350777 w 783936"/>
                  <a:gd name="connsiteY20" fmla="*/ 420271 h 1087505"/>
                  <a:gd name="connsiteX21" fmla="*/ 276491 w 783936"/>
                  <a:gd name="connsiteY21" fmla="*/ 143034 h 1087505"/>
                  <a:gd name="connsiteX22" fmla="*/ 207868 w 783936"/>
                  <a:gd name="connsiteY22" fmla="*/ 103414 h 1087505"/>
                  <a:gd name="connsiteX23" fmla="*/ 168248 w 783936"/>
                  <a:gd name="connsiteY23" fmla="*/ 172037 h 1087505"/>
                  <a:gd name="connsiteX24" fmla="*/ 246522 w 783936"/>
                  <a:gd name="connsiteY24" fmla="*/ 464158 h 1087505"/>
                  <a:gd name="connsiteX25" fmla="*/ 246522 w 783936"/>
                  <a:gd name="connsiteY25" fmla="*/ 468766 h 1087505"/>
                  <a:gd name="connsiteX26" fmla="*/ 98105 w 783936"/>
                  <a:gd name="connsiteY26" fmla="*/ 383077 h 1087505"/>
                  <a:gd name="connsiteX27" fmla="*/ 8772 w 783936"/>
                  <a:gd name="connsiteY27" fmla="*/ 407014 h 1087505"/>
                  <a:gd name="connsiteX28" fmla="*/ 32708 w 783936"/>
                  <a:gd name="connsiteY28" fmla="*/ 496347 h 1087505"/>
                  <a:gd name="connsiteX29" fmla="*/ 248243 w 783936"/>
                  <a:gd name="connsiteY29" fmla="*/ 620785 h 1087505"/>
                  <a:gd name="connsiteX30" fmla="*/ 250250 w 783936"/>
                  <a:gd name="connsiteY30" fmla="*/ 640696 h 1087505"/>
                  <a:gd name="connsiteX31" fmla="*/ 366898 w 783936"/>
                  <a:gd name="connsiteY31" fmla="*/ 776044 h 1087505"/>
                  <a:gd name="connsiteX32" fmla="*/ 380957 w 783936"/>
                  <a:gd name="connsiteY32" fmla="*/ 778525 h 1087505"/>
                  <a:gd name="connsiteX33" fmla="*/ 457788 w 783936"/>
                  <a:gd name="connsiteY33" fmla="*/ 1065260 h 1087505"/>
                  <a:gd name="connsiteX34" fmla="*/ 494535 w 783936"/>
                  <a:gd name="connsiteY34" fmla="*/ 1086476 h 1087505"/>
                  <a:gd name="connsiteX35" fmla="*/ 610457 w 783936"/>
                  <a:gd name="connsiteY35" fmla="*/ 1055414 h 1087505"/>
                  <a:gd name="connsiteX36" fmla="*/ 628676 w 783936"/>
                  <a:gd name="connsiteY36" fmla="*/ 1041435 h 108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83936" h="1087505">
                    <a:moveTo>
                      <a:pt x="628676" y="1041435"/>
                    </a:moveTo>
                    <a:cubicBezTo>
                      <a:pt x="632515" y="1034785"/>
                      <a:pt x="633818" y="1026670"/>
                      <a:pt x="631673" y="1018667"/>
                    </a:cubicBezTo>
                    <a:lnTo>
                      <a:pt x="560430" y="752783"/>
                    </a:lnTo>
                    <a:lnTo>
                      <a:pt x="589113" y="733444"/>
                    </a:lnTo>
                    <a:cubicBezTo>
                      <a:pt x="622312" y="700245"/>
                      <a:pt x="642845" y="654382"/>
                      <a:pt x="642845" y="603723"/>
                    </a:cubicBezTo>
                    <a:lnTo>
                      <a:pt x="642845" y="559730"/>
                    </a:lnTo>
                    <a:lnTo>
                      <a:pt x="777640" y="326258"/>
                    </a:lnTo>
                    <a:cubicBezTo>
                      <a:pt x="790602" y="303809"/>
                      <a:pt x="782910" y="275102"/>
                      <a:pt x="760460" y="262141"/>
                    </a:cubicBezTo>
                    <a:cubicBezTo>
                      <a:pt x="738011" y="249179"/>
                      <a:pt x="709304" y="256872"/>
                      <a:pt x="696343" y="279321"/>
                    </a:cubicBezTo>
                    <a:lnTo>
                      <a:pt x="614966" y="420271"/>
                    </a:lnTo>
                    <a:lnTo>
                      <a:pt x="602621" y="420271"/>
                    </a:lnTo>
                    <a:lnTo>
                      <a:pt x="666744" y="180961"/>
                    </a:lnTo>
                    <a:cubicBezTo>
                      <a:pt x="674752" y="151071"/>
                      <a:pt x="657014" y="120347"/>
                      <a:pt x="627124" y="112338"/>
                    </a:cubicBezTo>
                    <a:cubicBezTo>
                      <a:pt x="597234" y="104329"/>
                      <a:pt x="566511" y="122067"/>
                      <a:pt x="558502" y="151958"/>
                    </a:cubicBezTo>
                    <a:lnTo>
                      <a:pt x="486607" y="420271"/>
                    </a:lnTo>
                    <a:lnTo>
                      <a:pt x="477698" y="420271"/>
                    </a:lnTo>
                    <a:lnTo>
                      <a:pt x="477697" y="56030"/>
                    </a:lnTo>
                    <a:cubicBezTo>
                      <a:pt x="477697" y="25086"/>
                      <a:pt x="452611" y="0"/>
                      <a:pt x="421668" y="0"/>
                    </a:cubicBezTo>
                    <a:cubicBezTo>
                      <a:pt x="390723" y="0"/>
                      <a:pt x="365637" y="25086"/>
                      <a:pt x="365637" y="56030"/>
                    </a:cubicBezTo>
                    <a:lnTo>
                      <a:pt x="365637" y="420271"/>
                    </a:lnTo>
                    <a:lnTo>
                      <a:pt x="350777" y="420271"/>
                    </a:lnTo>
                    <a:lnTo>
                      <a:pt x="276491" y="143034"/>
                    </a:lnTo>
                    <a:cubicBezTo>
                      <a:pt x="268482" y="113143"/>
                      <a:pt x="237758" y="95405"/>
                      <a:pt x="207868" y="103414"/>
                    </a:cubicBezTo>
                    <a:cubicBezTo>
                      <a:pt x="177978" y="111423"/>
                      <a:pt x="160240" y="142147"/>
                      <a:pt x="168248" y="172037"/>
                    </a:cubicBezTo>
                    <a:lnTo>
                      <a:pt x="246522" y="464158"/>
                    </a:lnTo>
                    <a:lnTo>
                      <a:pt x="246522" y="468766"/>
                    </a:lnTo>
                    <a:lnTo>
                      <a:pt x="98105" y="383077"/>
                    </a:lnTo>
                    <a:cubicBezTo>
                      <a:pt x="66827" y="365018"/>
                      <a:pt x="26830" y="375736"/>
                      <a:pt x="8772" y="407014"/>
                    </a:cubicBezTo>
                    <a:cubicBezTo>
                      <a:pt x="-9287" y="438293"/>
                      <a:pt x="1430" y="478288"/>
                      <a:pt x="32708" y="496347"/>
                    </a:cubicBezTo>
                    <a:lnTo>
                      <a:pt x="248243" y="620785"/>
                    </a:lnTo>
                    <a:lnTo>
                      <a:pt x="250250" y="640696"/>
                    </a:lnTo>
                    <a:cubicBezTo>
                      <a:pt x="263079" y="703393"/>
                      <a:pt x="307892" y="754439"/>
                      <a:pt x="366898" y="776044"/>
                    </a:cubicBezTo>
                    <a:lnTo>
                      <a:pt x="380957" y="778525"/>
                    </a:lnTo>
                    <a:lnTo>
                      <a:pt x="457788" y="1065260"/>
                    </a:lnTo>
                    <a:cubicBezTo>
                      <a:pt x="462077" y="1081266"/>
                      <a:pt x="478528" y="1090765"/>
                      <a:pt x="494535" y="1086476"/>
                    </a:cubicBezTo>
                    <a:lnTo>
                      <a:pt x="610457" y="1055414"/>
                    </a:lnTo>
                    <a:cubicBezTo>
                      <a:pt x="618461" y="1053270"/>
                      <a:pt x="624837" y="1048085"/>
                      <a:pt x="628676" y="104143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7" name="台形 586">
                <a:extLst>
                  <a:ext uri="{FF2B5EF4-FFF2-40B4-BE49-F238E27FC236}">
                    <a16:creationId xmlns:a16="http://schemas.microsoft.com/office/drawing/2014/main" id="{2484E207-5C45-4129-8C54-F3645175EDC3}"/>
                  </a:ext>
                </a:extLst>
              </p:cNvPr>
              <p:cNvSpPr/>
              <p:nvPr/>
            </p:nvSpPr>
            <p:spPr bwMode="auto">
              <a:xfrm rot="1800000">
                <a:off x="7016205" y="1907531"/>
                <a:ext cx="370433" cy="948889"/>
              </a:xfrm>
              <a:prstGeom prst="trapezoid">
                <a:avLst>
                  <a:gd name="adj" fmla="val 38021"/>
                </a:avLst>
              </a:prstGeom>
              <a:solidFill>
                <a:srgbClr val="FFC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43" name="台形 542">
              <a:extLst>
                <a:ext uri="{FF2B5EF4-FFF2-40B4-BE49-F238E27FC236}">
                  <a16:creationId xmlns:a16="http://schemas.microsoft.com/office/drawing/2014/main" id="{5995EB2B-D8A9-4BED-975B-8464A2219F21}"/>
                </a:ext>
              </a:extLst>
            </p:cNvPr>
            <p:cNvSpPr/>
            <p:nvPr/>
          </p:nvSpPr>
          <p:spPr bwMode="auto">
            <a:xfrm rot="19800000" flipH="1">
              <a:off x="-1736929" y="5456604"/>
              <a:ext cx="253038" cy="538484"/>
            </a:xfrm>
            <a:prstGeom prst="trapezoid">
              <a:avLst>
                <a:gd name="adj" fmla="val 25108"/>
              </a:avLst>
            </a:prstGeom>
            <a:solidFill>
              <a:srgbClr val="FFCCFF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44" name="グループ化 543">
              <a:extLst>
                <a:ext uri="{FF2B5EF4-FFF2-40B4-BE49-F238E27FC236}">
                  <a16:creationId xmlns:a16="http://schemas.microsoft.com/office/drawing/2014/main" id="{1AF8D3AE-ADEB-4B9E-AD8C-D214E71BAB92}"/>
                </a:ext>
              </a:extLst>
            </p:cNvPr>
            <p:cNvGrpSpPr/>
            <p:nvPr/>
          </p:nvGrpSpPr>
          <p:grpSpPr>
            <a:xfrm>
              <a:off x="-3440272" y="2732486"/>
              <a:ext cx="2624011" cy="4772357"/>
              <a:chOff x="12148071" y="1256031"/>
              <a:chExt cx="2624011" cy="4772357"/>
            </a:xfrm>
          </p:grpSpPr>
          <p:grpSp>
            <p:nvGrpSpPr>
              <p:cNvPr id="552" name="グループ化 551">
                <a:extLst>
                  <a:ext uri="{FF2B5EF4-FFF2-40B4-BE49-F238E27FC236}">
                    <a16:creationId xmlns:a16="http://schemas.microsoft.com/office/drawing/2014/main" id="{38C09E8F-2387-4ECE-9886-4BC6166E26BA}"/>
                  </a:ext>
                </a:extLst>
              </p:cNvPr>
              <p:cNvGrpSpPr/>
              <p:nvPr/>
            </p:nvGrpSpPr>
            <p:grpSpPr>
              <a:xfrm>
                <a:off x="13520267" y="5117269"/>
                <a:ext cx="279088" cy="895660"/>
                <a:chOff x="13520267" y="5117269"/>
                <a:chExt cx="279088" cy="895660"/>
              </a:xfrm>
            </p:grpSpPr>
            <p:sp>
              <p:nvSpPr>
                <p:cNvPr id="583" name="四角形: 角を丸くする 582">
                  <a:extLst>
                    <a:ext uri="{FF2B5EF4-FFF2-40B4-BE49-F238E27FC236}">
                      <a16:creationId xmlns:a16="http://schemas.microsoft.com/office/drawing/2014/main" id="{DCA821EB-571D-4510-95E2-F6A362DF3E22}"/>
                    </a:ext>
                  </a:extLst>
                </p:cNvPr>
                <p:cNvSpPr/>
                <p:nvPr/>
              </p:nvSpPr>
              <p:spPr bwMode="auto">
                <a:xfrm>
                  <a:off x="13520267" y="5508513"/>
                  <a:ext cx="279088" cy="50441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4" name="四角形: 角を丸くする 583">
                  <a:extLst>
                    <a:ext uri="{FF2B5EF4-FFF2-40B4-BE49-F238E27FC236}">
                      <a16:creationId xmlns:a16="http://schemas.microsoft.com/office/drawing/2014/main" id="{5D6D4A3A-7F2B-4212-816F-641F69B433BC}"/>
                    </a:ext>
                  </a:extLst>
                </p:cNvPr>
                <p:cNvSpPr/>
                <p:nvPr/>
              </p:nvSpPr>
              <p:spPr bwMode="auto">
                <a:xfrm>
                  <a:off x="13551446" y="5271181"/>
                  <a:ext cx="213821" cy="50224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ECFF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5" name="四角形: 角を丸くする 584">
                  <a:extLst>
                    <a:ext uri="{FF2B5EF4-FFF2-40B4-BE49-F238E27FC236}">
                      <a16:creationId xmlns:a16="http://schemas.microsoft.com/office/drawing/2014/main" id="{DEBA2A79-E2D8-4CCF-A283-A1F372143C8F}"/>
                    </a:ext>
                  </a:extLst>
                </p:cNvPr>
                <p:cNvSpPr/>
                <p:nvPr/>
              </p:nvSpPr>
              <p:spPr bwMode="auto">
                <a:xfrm>
                  <a:off x="13550697" y="5117269"/>
                  <a:ext cx="215320" cy="5983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53" name="グループ化 552">
                <a:extLst>
                  <a:ext uri="{FF2B5EF4-FFF2-40B4-BE49-F238E27FC236}">
                    <a16:creationId xmlns:a16="http://schemas.microsoft.com/office/drawing/2014/main" id="{CC913D39-B008-40C9-B0F4-54F72DF24482}"/>
                  </a:ext>
                </a:extLst>
              </p:cNvPr>
              <p:cNvGrpSpPr/>
              <p:nvPr/>
            </p:nvGrpSpPr>
            <p:grpSpPr>
              <a:xfrm>
                <a:off x="12148071" y="1256031"/>
                <a:ext cx="2624011" cy="4575383"/>
                <a:chOff x="5821860" y="1256031"/>
                <a:chExt cx="2624011" cy="4575383"/>
              </a:xfrm>
            </p:grpSpPr>
            <p:sp>
              <p:nvSpPr>
                <p:cNvPr id="555" name="フローチャート: 論理積ゲート 554">
                  <a:extLst>
                    <a:ext uri="{FF2B5EF4-FFF2-40B4-BE49-F238E27FC236}">
                      <a16:creationId xmlns:a16="http://schemas.microsoft.com/office/drawing/2014/main" id="{8CFAC5D3-340A-4139-9EA1-A8A2D27C2848}"/>
                    </a:ext>
                  </a:extLst>
                </p:cNvPr>
                <p:cNvSpPr/>
                <p:nvPr/>
              </p:nvSpPr>
              <p:spPr bwMode="auto">
                <a:xfrm rot="16200000">
                  <a:off x="5879463" y="1256031"/>
                  <a:ext cx="2519760" cy="2519760"/>
                </a:xfrm>
                <a:prstGeom prst="flowChartDelay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6" name="楕円 555">
                  <a:extLst>
                    <a:ext uri="{FF2B5EF4-FFF2-40B4-BE49-F238E27FC236}">
                      <a16:creationId xmlns:a16="http://schemas.microsoft.com/office/drawing/2014/main" id="{7072E607-49ED-400A-AD11-7DFB1BAA3B62}"/>
                    </a:ext>
                  </a:extLst>
                </p:cNvPr>
                <p:cNvSpPr/>
                <p:nvPr/>
              </p:nvSpPr>
              <p:spPr bwMode="auto">
                <a:xfrm rot="20700000">
                  <a:off x="5821860" y="2474685"/>
                  <a:ext cx="509656" cy="70282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7" name="四角形: 角を丸くする 556">
                  <a:extLst>
                    <a:ext uri="{FF2B5EF4-FFF2-40B4-BE49-F238E27FC236}">
                      <a16:creationId xmlns:a16="http://schemas.microsoft.com/office/drawing/2014/main" id="{EDE015DB-4D5B-4218-8C48-5A9CA1D44346}"/>
                    </a:ext>
                  </a:extLst>
                </p:cNvPr>
                <p:cNvSpPr/>
                <p:nvPr/>
              </p:nvSpPr>
              <p:spPr bwMode="auto">
                <a:xfrm>
                  <a:off x="6872057" y="5210654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8" name="台形 557">
                  <a:extLst>
                    <a:ext uri="{FF2B5EF4-FFF2-40B4-BE49-F238E27FC236}">
                      <a16:creationId xmlns:a16="http://schemas.microsoft.com/office/drawing/2014/main" id="{F1555EAB-B97C-4F72-A8E6-8FD3F05D3B02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6650135" y="4681817"/>
                  <a:ext cx="967464" cy="632159"/>
                </a:xfrm>
                <a:prstGeom prst="trapezoid">
                  <a:avLst>
                    <a:gd name="adj" fmla="val 12183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9" name="フリーフォーム: 図形 558">
                  <a:extLst>
                    <a:ext uri="{FF2B5EF4-FFF2-40B4-BE49-F238E27FC236}">
                      <a16:creationId xmlns:a16="http://schemas.microsoft.com/office/drawing/2014/main" id="{51AAD050-5F9A-4F08-A873-33448AE0DE43}"/>
                    </a:ext>
                  </a:extLst>
                </p:cNvPr>
                <p:cNvSpPr/>
                <p:nvPr/>
              </p:nvSpPr>
              <p:spPr bwMode="auto">
                <a:xfrm>
                  <a:off x="6672621" y="3808586"/>
                  <a:ext cx="922490" cy="981625"/>
                </a:xfrm>
                <a:custGeom>
                  <a:avLst/>
                  <a:gdLst>
                    <a:gd name="connsiteX0" fmla="*/ 292715 w 922490"/>
                    <a:gd name="connsiteY0" fmla="*/ 0 h 981625"/>
                    <a:gd name="connsiteX1" fmla="*/ 629775 w 922490"/>
                    <a:gd name="connsiteY1" fmla="*/ 0 h 981625"/>
                    <a:gd name="connsiteX2" fmla="*/ 922490 w 922490"/>
                    <a:gd name="connsiteY2" fmla="*/ 292715 h 981625"/>
                    <a:gd name="connsiteX3" fmla="*/ 922490 w 922490"/>
                    <a:gd name="connsiteY3" fmla="*/ 981625 h 981625"/>
                    <a:gd name="connsiteX4" fmla="*/ 510424 w 922490"/>
                    <a:gd name="connsiteY4" fmla="*/ 981625 h 981625"/>
                    <a:gd name="connsiteX5" fmla="*/ 458587 w 922490"/>
                    <a:gd name="connsiteY5" fmla="*/ 935570 h 981625"/>
                    <a:gd name="connsiteX6" fmla="*/ 406751 w 922490"/>
                    <a:gd name="connsiteY6" fmla="*/ 981625 h 981625"/>
                    <a:gd name="connsiteX7" fmla="*/ 0 w 922490"/>
                    <a:gd name="connsiteY7" fmla="*/ 981625 h 981625"/>
                    <a:gd name="connsiteX8" fmla="*/ 0 w 922490"/>
                    <a:gd name="connsiteY8" fmla="*/ 292715 h 981625"/>
                    <a:gd name="connsiteX9" fmla="*/ 292715 w 922490"/>
                    <a:gd name="connsiteY9" fmla="*/ 0 h 981625"/>
                    <a:gd name="connsiteX0" fmla="*/ 292715 w 922490"/>
                    <a:gd name="connsiteY0" fmla="*/ 0 h 981625"/>
                    <a:gd name="connsiteX1" fmla="*/ 629775 w 922490"/>
                    <a:gd name="connsiteY1" fmla="*/ 0 h 981625"/>
                    <a:gd name="connsiteX2" fmla="*/ 922490 w 922490"/>
                    <a:gd name="connsiteY2" fmla="*/ 292715 h 981625"/>
                    <a:gd name="connsiteX3" fmla="*/ 922490 w 922490"/>
                    <a:gd name="connsiteY3" fmla="*/ 981625 h 981625"/>
                    <a:gd name="connsiteX4" fmla="*/ 510424 w 922490"/>
                    <a:gd name="connsiteY4" fmla="*/ 981625 h 981625"/>
                    <a:gd name="connsiteX5" fmla="*/ 406751 w 922490"/>
                    <a:gd name="connsiteY5" fmla="*/ 981625 h 981625"/>
                    <a:gd name="connsiteX6" fmla="*/ 0 w 922490"/>
                    <a:gd name="connsiteY6" fmla="*/ 981625 h 981625"/>
                    <a:gd name="connsiteX7" fmla="*/ 0 w 922490"/>
                    <a:gd name="connsiteY7" fmla="*/ 292715 h 981625"/>
                    <a:gd name="connsiteX8" fmla="*/ 292715 w 922490"/>
                    <a:gd name="connsiteY8" fmla="*/ 0 h 981625"/>
                    <a:gd name="connsiteX0" fmla="*/ 292715 w 922490"/>
                    <a:gd name="connsiteY0" fmla="*/ 0 h 981625"/>
                    <a:gd name="connsiteX1" fmla="*/ 629775 w 922490"/>
                    <a:gd name="connsiteY1" fmla="*/ 0 h 981625"/>
                    <a:gd name="connsiteX2" fmla="*/ 922490 w 922490"/>
                    <a:gd name="connsiteY2" fmla="*/ 292715 h 981625"/>
                    <a:gd name="connsiteX3" fmla="*/ 922490 w 922490"/>
                    <a:gd name="connsiteY3" fmla="*/ 981625 h 981625"/>
                    <a:gd name="connsiteX4" fmla="*/ 510424 w 922490"/>
                    <a:gd name="connsiteY4" fmla="*/ 981625 h 981625"/>
                    <a:gd name="connsiteX5" fmla="*/ 0 w 922490"/>
                    <a:gd name="connsiteY5" fmla="*/ 981625 h 981625"/>
                    <a:gd name="connsiteX6" fmla="*/ 0 w 922490"/>
                    <a:gd name="connsiteY6" fmla="*/ 292715 h 981625"/>
                    <a:gd name="connsiteX7" fmla="*/ 292715 w 922490"/>
                    <a:gd name="connsiteY7" fmla="*/ 0 h 981625"/>
                    <a:gd name="connsiteX0" fmla="*/ 292715 w 922490"/>
                    <a:gd name="connsiteY0" fmla="*/ 0 h 981625"/>
                    <a:gd name="connsiteX1" fmla="*/ 629775 w 922490"/>
                    <a:gd name="connsiteY1" fmla="*/ 0 h 981625"/>
                    <a:gd name="connsiteX2" fmla="*/ 922490 w 922490"/>
                    <a:gd name="connsiteY2" fmla="*/ 292715 h 981625"/>
                    <a:gd name="connsiteX3" fmla="*/ 922490 w 922490"/>
                    <a:gd name="connsiteY3" fmla="*/ 981625 h 981625"/>
                    <a:gd name="connsiteX4" fmla="*/ 0 w 922490"/>
                    <a:gd name="connsiteY4" fmla="*/ 981625 h 981625"/>
                    <a:gd name="connsiteX5" fmla="*/ 0 w 922490"/>
                    <a:gd name="connsiteY5" fmla="*/ 292715 h 981625"/>
                    <a:gd name="connsiteX6" fmla="*/ 292715 w 922490"/>
                    <a:gd name="connsiteY6" fmla="*/ 0 h 981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22490" h="981625">
                      <a:moveTo>
                        <a:pt x="292715" y="0"/>
                      </a:moveTo>
                      <a:lnTo>
                        <a:pt x="629775" y="0"/>
                      </a:lnTo>
                      <a:cubicBezTo>
                        <a:pt x="791437" y="0"/>
                        <a:pt x="922490" y="131053"/>
                        <a:pt x="922490" y="292715"/>
                      </a:cubicBezTo>
                      <a:lnTo>
                        <a:pt x="922490" y="981625"/>
                      </a:lnTo>
                      <a:lnTo>
                        <a:pt x="0" y="981625"/>
                      </a:lnTo>
                      <a:lnTo>
                        <a:pt x="0" y="292715"/>
                      </a:lnTo>
                      <a:cubicBezTo>
                        <a:pt x="0" y="131053"/>
                        <a:pt x="131053" y="0"/>
                        <a:pt x="292715" y="0"/>
                      </a:cubicBezTo>
                      <a:close/>
                    </a:path>
                  </a:pathLst>
                </a:custGeom>
                <a:solidFill>
                  <a:srgbClr val="FFCCFF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0" name="フリーフォーム: 図形 559">
                  <a:extLst>
                    <a:ext uri="{FF2B5EF4-FFF2-40B4-BE49-F238E27FC236}">
                      <a16:creationId xmlns:a16="http://schemas.microsoft.com/office/drawing/2014/main" id="{AB965E19-E271-4494-8366-DA6D74E68A0D}"/>
                    </a:ext>
                  </a:extLst>
                </p:cNvPr>
                <p:cNvSpPr/>
                <p:nvPr/>
              </p:nvSpPr>
              <p:spPr bwMode="auto">
                <a:xfrm>
                  <a:off x="6953877" y="3452986"/>
                  <a:ext cx="359980" cy="466951"/>
                </a:xfrm>
                <a:custGeom>
                  <a:avLst/>
                  <a:gdLst>
                    <a:gd name="connsiteX0" fmla="*/ 176013 w 577050"/>
                    <a:gd name="connsiteY0" fmla="*/ 0 h 855095"/>
                    <a:gd name="connsiteX1" fmla="*/ 401038 w 577050"/>
                    <a:gd name="connsiteY1" fmla="*/ 0 h 855095"/>
                    <a:gd name="connsiteX2" fmla="*/ 489938 w 577050"/>
                    <a:gd name="connsiteY2" fmla="*/ 355600 h 855095"/>
                    <a:gd name="connsiteX3" fmla="*/ 577050 w 577050"/>
                    <a:gd name="connsiteY3" fmla="*/ 355600 h 855095"/>
                    <a:gd name="connsiteX4" fmla="*/ 288527 w 577050"/>
                    <a:gd name="connsiteY4" fmla="*/ 855095 h 855095"/>
                    <a:gd name="connsiteX5" fmla="*/ 288523 w 577050"/>
                    <a:gd name="connsiteY5" fmla="*/ 855095 h 855095"/>
                    <a:gd name="connsiteX6" fmla="*/ 0 w 577050"/>
                    <a:gd name="connsiteY6" fmla="*/ 355600 h 855095"/>
                    <a:gd name="connsiteX7" fmla="*/ 87113 w 577050"/>
                    <a:gd name="connsiteY7" fmla="*/ 355600 h 855095"/>
                    <a:gd name="connsiteX0" fmla="*/ 176013 w 577050"/>
                    <a:gd name="connsiteY0" fmla="*/ 0 h 855095"/>
                    <a:gd name="connsiteX1" fmla="*/ 401038 w 577050"/>
                    <a:gd name="connsiteY1" fmla="*/ 0 h 855095"/>
                    <a:gd name="connsiteX2" fmla="*/ 489938 w 577050"/>
                    <a:gd name="connsiteY2" fmla="*/ 355600 h 855095"/>
                    <a:gd name="connsiteX3" fmla="*/ 577050 w 577050"/>
                    <a:gd name="connsiteY3" fmla="*/ 355600 h 855095"/>
                    <a:gd name="connsiteX4" fmla="*/ 288527 w 577050"/>
                    <a:gd name="connsiteY4" fmla="*/ 855095 h 855095"/>
                    <a:gd name="connsiteX5" fmla="*/ 0 w 577050"/>
                    <a:gd name="connsiteY5" fmla="*/ 355600 h 855095"/>
                    <a:gd name="connsiteX6" fmla="*/ 87113 w 577050"/>
                    <a:gd name="connsiteY6" fmla="*/ 355600 h 855095"/>
                    <a:gd name="connsiteX7" fmla="*/ 176013 w 577050"/>
                    <a:gd name="connsiteY7" fmla="*/ 0 h 855095"/>
                    <a:gd name="connsiteX0" fmla="*/ 176013 w 577050"/>
                    <a:gd name="connsiteY0" fmla="*/ 0 h 466951"/>
                    <a:gd name="connsiteX1" fmla="*/ 401038 w 577050"/>
                    <a:gd name="connsiteY1" fmla="*/ 0 h 466951"/>
                    <a:gd name="connsiteX2" fmla="*/ 489938 w 577050"/>
                    <a:gd name="connsiteY2" fmla="*/ 355600 h 466951"/>
                    <a:gd name="connsiteX3" fmla="*/ 577050 w 577050"/>
                    <a:gd name="connsiteY3" fmla="*/ 355600 h 466951"/>
                    <a:gd name="connsiteX4" fmla="*/ 296162 w 577050"/>
                    <a:gd name="connsiteY4" fmla="*/ 466951 h 466951"/>
                    <a:gd name="connsiteX5" fmla="*/ 0 w 577050"/>
                    <a:gd name="connsiteY5" fmla="*/ 355600 h 466951"/>
                    <a:gd name="connsiteX6" fmla="*/ 87113 w 577050"/>
                    <a:gd name="connsiteY6" fmla="*/ 355600 h 466951"/>
                    <a:gd name="connsiteX7" fmla="*/ 176013 w 577050"/>
                    <a:gd name="connsiteY7" fmla="*/ 0 h 466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7050" h="466951">
                      <a:moveTo>
                        <a:pt x="176013" y="0"/>
                      </a:moveTo>
                      <a:lnTo>
                        <a:pt x="401038" y="0"/>
                      </a:lnTo>
                      <a:lnTo>
                        <a:pt x="489938" y="355600"/>
                      </a:lnTo>
                      <a:lnTo>
                        <a:pt x="577050" y="355600"/>
                      </a:lnTo>
                      <a:lnTo>
                        <a:pt x="296162" y="466951"/>
                      </a:lnTo>
                      <a:lnTo>
                        <a:pt x="0" y="355600"/>
                      </a:lnTo>
                      <a:lnTo>
                        <a:pt x="87113" y="355600"/>
                      </a:lnTo>
                      <a:lnTo>
                        <a:pt x="176013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1" name="楕円 560">
                  <a:extLst>
                    <a:ext uri="{FF2B5EF4-FFF2-40B4-BE49-F238E27FC236}">
                      <a16:creationId xmlns:a16="http://schemas.microsoft.com/office/drawing/2014/main" id="{259B3286-A61C-4D57-A925-9469971B8C6D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7936215" y="2474684"/>
                  <a:ext cx="509656" cy="70282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2" name="楕円 561">
                  <a:extLst>
                    <a:ext uri="{FF2B5EF4-FFF2-40B4-BE49-F238E27FC236}">
                      <a16:creationId xmlns:a16="http://schemas.microsoft.com/office/drawing/2014/main" id="{D9368871-CD6A-44F8-9E45-20263031E6F7}"/>
                    </a:ext>
                  </a:extLst>
                </p:cNvPr>
                <p:cNvSpPr/>
                <p:nvPr/>
              </p:nvSpPr>
              <p:spPr bwMode="auto">
                <a:xfrm>
                  <a:off x="5988091" y="1423088"/>
                  <a:ext cx="2291550" cy="22915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3" name="四角形: 角を丸くする 562">
                  <a:extLst>
                    <a:ext uri="{FF2B5EF4-FFF2-40B4-BE49-F238E27FC236}">
                      <a16:creationId xmlns:a16="http://schemas.microsoft.com/office/drawing/2014/main" id="{464E8570-393F-484D-BABC-617876C12351}"/>
                    </a:ext>
                  </a:extLst>
                </p:cNvPr>
                <p:cNvSpPr/>
                <p:nvPr/>
              </p:nvSpPr>
              <p:spPr bwMode="auto">
                <a:xfrm>
                  <a:off x="6872057" y="5518006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rgbClr val="CCECFF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4" name="二等辺三角形 1">
                  <a:extLst>
                    <a:ext uri="{FF2B5EF4-FFF2-40B4-BE49-F238E27FC236}">
                      <a16:creationId xmlns:a16="http://schemas.microsoft.com/office/drawing/2014/main" id="{9B7093E2-7743-431F-AED6-A59783194AA3}"/>
                    </a:ext>
                  </a:extLst>
                </p:cNvPr>
                <p:cNvSpPr/>
                <p:nvPr/>
              </p:nvSpPr>
              <p:spPr bwMode="auto">
                <a:xfrm>
                  <a:off x="6875520" y="3821418"/>
                  <a:ext cx="256410" cy="278128"/>
                </a:xfrm>
                <a:custGeom>
                  <a:avLst/>
                  <a:gdLst>
                    <a:gd name="connsiteX0" fmla="*/ 0 w 323085"/>
                    <a:gd name="connsiteY0" fmla="*/ 201928 h 201928"/>
                    <a:gd name="connsiteX1" fmla="*/ 110259 w 323085"/>
                    <a:gd name="connsiteY1" fmla="*/ 0 h 201928"/>
                    <a:gd name="connsiteX2" fmla="*/ 323085 w 323085"/>
                    <a:gd name="connsiteY2" fmla="*/ 201928 h 201928"/>
                    <a:gd name="connsiteX3" fmla="*/ 0 w 323085"/>
                    <a:gd name="connsiteY3" fmla="*/ 201928 h 201928"/>
                    <a:gd name="connsiteX0" fmla="*/ 0 w 261172"/>
                    <a:gd name="connsiteY0" fmla="*/ 297178 h 297178"/>
                    <a:gd name="connsiteX1" fmla="*/ 48346 w 261172"/>
                    <a:gd name="connsiteY1" fmla="*/ 0 h 297178"/>
                    <a:gd name="connsiteX2" fmla="*/ 261172 w 261172"/>
                    <a:gd name="connsiteY2" fmla="*/ 201928 h 297178"/>
                    <a:gd name="connsiteX3" fmla="*/ 0 w 261172"/>
                    <a:gd name="connsiteY3" fmla="*/ 297178 h 297178"/>
                    <a:gd name="connsiteX0" fmla="*/ 0 w 256410"/>
                    <a:gd name="connsiteY0" fmla="*/ 297178 h 297178"/>
                    <a:gd name="connsiteX1" fmla="*/ 48346 w 256410"/>
                    <a:gd name="connsiteY1" fmla="*/ 0 h 297178"/>
                    <a:gd name="connsiteX2" fmla="*/ 256410 w 256410"/>
                    <a:gd name="connsiteY2" fmla="*/ 120965 h 297178"/>
                    <a:gd name="connsiteX3" fmla="*/ 0 w 256410"/>
                    <a:gd name="connsiteY3" fmla="*/ 297178 h 297178"/>
                    <a:gd name="connsiteX0" fmla="*/ 0 w 256410"/>
                    <a:gd name="connsiteY0" fmla="*/ 223359 h 223359"/>
                    <a:gd name="connsiteX1" fmla="*/ 81683 w 256410"/>
                    <a:gd name="connsiteY1" fmla="*/ 0 h 223359"/>
                    <a:gd name="connsiteX2" fmla="*/ 256410 w 256410"/>
                    <a:gd name="connsiteY2" fmla="*/ 47146 h 223359"/>
                    <a:gd name="connsiteX3" fmla="*/ 0 w 256410"/>
                    <a:gd name="connsiteY3" fmla="*/ 223359 h 223359"/>
                    <a:gd name="connsiteX0" fmla="*/ 0 w 256410"/>
                    <a:gd name="connsiteY0" fmla="*/ 278128 h 278128"/>
                    <a:gd name="connsiteX1" fmla="*/ 88827 w 256410"/>
                    <a:gd name="connsiteY1" fmla="*/ 0 h 278128"/>
                    <a:gd name="connsiteX2" fmla="*/ 256410 w 256410"/>
                    <a:gd name="connsiteY2" fmla="*/ 101915 h 278128"/>
                    <a:gd name="connsiteX3" fmla="*/ 0 w 256410"/>
                    <a:gd name="connsiteY3" fmla="*/ 278128 h 278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6410" h="278128">
                      <a:moveTo>
                        <a:pt x="0" y="278128"/>
                      </a:moveTo>
                      <a:lnTo>
                        <a:pt x="88827" y="0"/>
                      </a:lnTo>
                      <a:lnTo>
                        <a:pt x="256410" y="101915"/>
                      </a:lnTo>
                      <a:lnTo>
                        <a:pt x="0" y="27812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5" name="二等辺三角形 1">
                  <a:extLst>
                    <a:ext uri="{FF2B5EF4-FFF2-40B4-BE49-F238E27FC236}">
                      <a16:creationId xmlns:a16="http://schemas.microsoft.com/office/drawing/2014/main" id="{5A560D52-C690-47D2-A143-FBC273D74426}"/>
                    </a:ext>
                  </a:extLst>
                </p:cNvPr>
                <p:cNvSpPr/>
                <p:nvPr/>
              </p:nvSpPr>
              <p:spPr bwMode="auto">
                <a:xfrm flipH="1">
                  <a:off x="7136071" y="3821417"/>
                  <a:ext cx="256410" cy="278129"/>
                </a:xfrm>
                <a:custGeom>
                  <a:avLst/>
                  <a:gdLst>
                    <a:gd name="connsiteX0" fmla="*/ 0 w 323085"/>
                    <a:gd name="connsiteY0" fmla="*/ 201928 h 201928"/>
                    <a:gd name="connsiteX1" fmla="*/ 110259 w 323085"/>
                    <a:gd name="connsiteY1" fmla="*/ 0 h 201928"/>
                    <a:gd name="connsiteX2" fmla="*/ 323085 w 323085"/>
                    <a:gd name="connsiteY2" fmla="*/ 201928 h 201928"/>
                    <a:gd name="connsiteX3" fmla="*/ 0 w 323085"/>
                    <a:gd name="connsiteY3" fmla="*/ 201928 h 201928"/>
                    <a:gd name="connsiteX0" fmla="*/ 0 w 261172"/>
                    <a:gd name="connsiteY0" fmla="*/ 297178 h 297178"/>
                    <a:gd name="connsiteX1" fmla="*/ 48346 w 261172"/>
                    <a:gd name="connsiteY1" fmla="*/ 0 h 297178"/>
                    <a:gd name="connsiteX2" fmla="*/ 261172 w 261172"/>
                    <a:gd name="connsiteY2" fmla="*/ 201928 h 297178"/>
                    <a:gd name="connsiteX3" fmla="*/ 0 w 261172"/>
                    <a:gd name="connsiteY3" fmla="*/ 297178 h 297178"/>
                    <a:gd name="connsiteX0" fmla="*/ 0 w 256410"/>
                    <a:gd name="connsiteY0" fmla="*/ 297178 h 297178"/>
                    <a:gd name="connsiteX1" fmla="*/ 48346 w 256410"/>
                    <a:gd name="connsiteY1" fmla="*/ 0 h 297178"/>
                    <a:gd name="connsiteX2" fmla="*/ 256410 w 256410"/>
                    <a:gd name="connsiteY2" fmla="*/ 120965 h 297178"/>
                    <a:gd name="connsiteX3" fmla="*/ 0 w 256410"/>
                    <a:gd name="connsiteY3" fmla="*/ 297178 h 297178"/>
                    <a:gd name="connsiteX0" fmla="*/ 0 w 256410"/>
                    <a:gd name="connsiteY0" fmla="*/ 230503 h 230503"/>
                    <a:gd name="connsiteX1" fmla="*/ 29296 w 256410"/>
                    <a:gd name="connsiteY1" fmla="*/ 0 h 230503"/>
                    <a:gd name="connsiteX2" fmla="*/ 256410 w 256410"/>
                    <a:gd name="connsiteY2" fmla="*/ 54290 h 230503"/>
                    <a:gd name="connsiteX3" fmla="*/ 0 w 256410"/>
                    <a:gd name="connsiteY3" fmla="*/ 230503 h 230503"/>
                    <a:gd name="connsiteX0" fmla="*/ 0 w 256410"/>
                    <a:gd name="connsiteY0" fmla="*/ 282891 h 282891"/>
                    <a:gd name="connsiteX1" fmla="*/ 84065 w 256410"/>
                    <a:gd name="connsiteY1" fmla="*/ 0 h 282891"/>
                    <a:gd name="connsiteX2" fmla="*/ 256410 w 256410"/>
                    <a:gd name="connsiteY2" fmla="*/ 106678 h 282891"/>
                    <a:gd name="connsiteX3" fmla="*/ 0 w 256410"/>
                    <a:gd name="connsiteY3" fmla="*/ 282891 h 282891"/>
                    <a:gd name="connsiteX0" fmla="*/ 0 w 256410"/>
                    <a:gd name="connsiteY0" fmla="*/ 278129 h 278129"/>
                    <a:gd name="connsiteX1" fmla="*/ 91208 w 256410"/>
                    <a:gd name="connsiteY1" fmla="*/ 0 h 278129"/>
                    <a:gd name="connsiteX2" fmla="*/ 256410 w 256410"/>
                    <a:gd name="connsiteY2" fmla="*/ 101916 h 278129"/>
                    <a:gd name="connsiteX3" fmla="*/ 0 w 256410"/>
                    <a:gd name="connsiteY3" fmla="*/ 278129 h 278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6410" h="278129">
                      <a:moveTo>
                        <a:pt x="0" y="278129"/>
                      </a:moveTo>
                      <a:lnTo>
                        <a:pt x="91208" y="0"/>
                      </a:lnTo>
                      <a:lnTo>
                        <a:pt x="256410" y="101916"/>
                      </a:lnTo>
                      <a:lnTo>
                        <a:pt x="0" y="27812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566" name="グループ化 565">
                  <a:extLst>
                    <a:ext uri="{FF2B5EF4-FFF2-40B4-BE49-F238E27FC236}">
                      <a16:creationId xmlns:a16="http://schemas.microsoft.com/office/drawing/2014/main" id="{ED212303-8180-48DD-8E4A-220F6863E274}"/>
                    </a:ext>
                  </a:extLst>
                </p:cNvPr>
                <p:cNvGrpSpPr/>
                <p:nvPr/>
              </p:nvGrpSpPr>
              <p:grpSpPr>
                <a:xfrm>
                  <a:off x="6948723" y="3889887"/>
                  <a:ext cx="372505" cy="539963"/>
                  <a:chOff x="6912424" y="6324828"/>
                  <a:chExt cx="449175" cy="539963"/>
                </a:xfrm>
              </p:grpSpPr>
              <p:sp>
                <p:nvSpPr>
                  <p:cNvPr id="578" name="二等辺三角形 2">
                    <a:extLst>
                      <a:ext uri="{FF2B5EF4-FFF2-40B4-BE49-F238E27FC236}">
                        <a16:creationId xmlns:a16="http://schemas.microsoft.com/office/drawing/2014/main" id="{EBEA9237-D4D0-40D1-8061-1F37D03FD8ED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6940741" y="6413350"/>
                    <a:ext cx="191354" cy="451441"/>
                  </a:xfrm>
                  <a:custGeom>
                    <a:avLst/>
                    <a:gdLst>
                      <a:gd name="connsiteX0" fmla="*/ 0 w 727584"/>
                      <a:gd name="connsiteY0" fmla="*/ 750254 h 750254"/>
                      <a:gd name="connsiteX1" fmla="*/ 363792 w 727584"/>
                      <a:gd name="connsiteY1" fmla="*/ 0 h 750254"/>
                      <a:gd name="connsiteX2" fmla="*/ 727584 w 727584"/>
                      <a:gd name="connsiteY2" fmla="*/ 750254 h 750254"/>
                      <a:gd name="connsiteX3" fmla="*/ 0 w 727584"/>
                      <a:gd name="connsiteY3" fmla="*/ 750254 h 750254"/>
                      <a:gd name="connsiteX0" fmla="*/ 3168 w 730752"/>
                      <a:gd name="connsiteY0" fmla="*/ 750254 h 782028"/>
                      <a:gd name="connsiteX1" fmla="*/ 366960 w 730752"/>
                      <a:gd name="connsiteY1" fmla="*/ 0 h 782028"/>
                      <a:gd name="connsiteX2" fmla="*/ 730752 w 730752"/>
                      <a:gd name="connsiteY2" fmla="*/ 750254 h 782028"/>
                      <a:gd name="connsiteX3" fmla="*/ 3168 w 730752"/>
                      <a:gd name="connsiteY3" fmla="*/ 750254 h 782028"/>
                      <a:gd name="connsiteX0" fmla="*/ 3168 w 736015"/>
                      <a:gd name="connsiteY0" fmla="*/ 750254 h 802983"/>
                      <a:gd name="connsiteX1" fmla="*/ 366960 w 736015"/>
                      <a:gd name="connsiteY1" fmla="*/ 0 h 802983"/>
                      <a:gd name="connsiteX2" fmla="*/ 730752 w 736015"/>
                      <a:gd name="connsiteY2" fmla="*/ 750254 h 802983"/>
                      <a:gd name="connsiteX3" fmla="*/ 3168 w 736015"/>
                      <a:gd name="connsiteY3" fmla="*/ 750254 h 802983"/>
                      <a:gd name="connsiteX0" fmla="*/ 5 w 813345"/>
                      <a:gd name="connsiteY0" fmla="*/ 677462 h 762145"/>
                      <a:gd name="connsiteX1" fmla="*/ 718149 w 813345"/>
                      <a:gd name="connsiteY1" fmla="*/ 0 h 762145"/>
                      <a:gd name="connsiteX2" fmla="*/ 727589 w 813345"/>
                      <a:gd name="connsiteY2" fmla="*/ 677462 h 762145"/>
                      <a:gd name="connsiteX3" fmla="*/ 5 w 813345"/>
                      <a:gd name="connsiteY3" fmla="*/ 677462 h 762145"/>
                      <a:gd name="connsiteX0" fmla="*/ 24 w 813360"/>
                      <a:gd name="connsiteY0" fmla="*/ 677462 h 762143"/>
                      <a:gd name="connsiteX1" fmla="*/ 718168 w 813360"/>
                      <a:gd name="connsiteY1" fmla="*/ 0 h 762143"/>
                      <a:gd name="connsiteX2" fmla="*/ 727608 w 813360"/>
                      <a:gd name="connsiteY2" fmla="*/ 677462 h 762143"/>
                      <a:gd name="connsiteX3" fmla="*/ 24 w 813360"/>
                      <a:gd name="connsiteY3" fmla="*/ 677462 h 762143"/>
                      <a:gd name="connsiteX0" fmla="*/ 24 w 754732"/>
                      <a:gd name="connsiteY0" fmla="*/ 677462 h 762145"/>
                      <a:gd name="connsiteX1" fmla="*/ 718168 w 754732"/>
                      <a:gd name="connsiteY1" fmla="*/ 0 h 762145"/>
                      <a:gd name="connsiteX2" fmla="*/ 727608 w 754732"/>
                      <a:gd name="connsiteY2" fmla="*/ 677462 h 762145"/>
                      <a:gd name="connsiteX3" fmla="*/ 24 w 754732"/>
                      <a:gd name="connsiteY3" fmla="*/ 677462 h 762145"/>
                      <a:gd name="connsiteX0" fmla="*/ 24 w 754732"/>
                      <a:gd name="connsiteY0" fmla="*/ 677462 h 762143"/>
                      <a:gd name="connsiteX1" fmla="*/ 718168 w 754732"/>
                      <a:gd name="connsiteY1" fmla="*/ 0 h 762143"/>
                      <a:gd name="connsiteX2" fmla="*/ 727608 w 754732"/>
                      <a:gd name="connsiteY2" fmla="*/ 677462 h 762143"/>
                      <a:gd name="connsiteX3" fmla="*/ 24 w 754732"/>
                      <a:gd name="connsiteY3" fmla="*/ 677462 h 762143"/>
                      <a:gd name="connsiteX0" fmla="*/ 24 w 754732"/>
                      <a:gd name="connsiteY0" fmla="*/ 677462 h 744266"/>
                      <a:gd name="connsiteX1" fmla="*/ 718168 w 754732"/>
                      <a:gd name="connsiteY1" fmla="*/ 0 h 744266"/>
                      <a:gd name="connsiteX2" fmla="*/ 727608 w 754732"/>
                      <a:gd name="connsiteY2" fmla="*/ 677462 h 744266"/>
                      <a:gd name="connsiteX3" fmla="*/ 24 w 754732"/>
                      <a:gd name="connsiteY3" fmla="*/ 677462 h 744266"/>
                      <a:gd name="connsiteX0" fmla="*/ 19 w 771082"/>
                      <a:gd name="connsiteY0" fmla="*/ 729733 h 773343"/>
                      <a:gd name="connsiteX1" fmla="*/ 733633 w 771082"/>
                      <a:gd name="connsiteY1" fmla="*/ 0 h 773343"/>
                      <a:gd name="connsiteX2" fmla="*/ 743073 w 771082"/>
                      <a:gd name="connsiteY2" fmla="*/ 677462 h 773343"/>
                      <a:gd name="connsiteX3" fmla="*/ 19 w 771082"/>
                      <a:gd name="connsiteY3" fmla="*/ 729733 h 773343"/>
                      <a:gd name="connsiteX0" fmla="*/ 19 w 743073"/>
                      <a:gd name="connsiteY0" fmla="*/ 729733 h 773343"/>
                      <a:gd name="connsiteX1" fmla="*/ 733633 w 743073"/>
                      <a:gd name="connsiteY1" fmla="*/ 0 h 773343"/>
                      <a:gd name="connsiteX2" fmla="*/ 743073 w 743073"/>
                      <a:gd name="connsiteY2" fmla="*/ 677462 h 773343"/>
                      <a:gd name="connsiteX3" fmla="*/ 19 w 743073"/>
                      <a:gd name="connsiteY3" fmla="*/ 729733 h 773343"/>
                      <a:gd name="connsiteX0" fmla="*/ 19 w 743073"/>
                      <a:gd name="connsiteY0" fmla="*/ 729733 h 762852"/>
                      <a:gd name="connsiteX1" fmla="*/ 733633 w 743073"/>
                      <a:gd name="connsiteY1" fmla="*/ 0 h 762852"/>
                      <a:gd name="connsiteX2" fmla="*/ 743073 w 743073"/>
                      <a:gd name="connsiteY2" fmla="*/ 677462 h 762852"/>
                      <a:gd name="connsiteX3" fmla="*/ 19 w 743073"/>
                      <a:gd name="connsiteY3" fmla="*/ 729733 h 762852"/>
                      <a:gd name="connsiteX0" fmla="*/ 588 w 743642"/>
                      <a:gd name="connsiteY0" fmla="*/ 781932 h 815049"/>
                      <a:gd name="connsiteX1" fmla="*/ 610378 w 743642"/>
                      <a:gd name="connsiteY1" fmla="*/ 1 h 815049"/>
                      <a:gd name="connsiteX2" fmla="*/ 743642 w 743642"/>
                      <a:gd name="connsiteY2" fmla="*/ 729661 h 815049"/>
                      <a:gd name="connsiteX3" fmla="*/ 588 w 743642"/>
                      <a:gd name="connsiteY3" fmla="*/ 781932 h 815049"/>
                      <a:gd name="connsiteX0" fmla="*/ 588 w 743642"/>
                      <a:gd name="connsiteY0" fmla="*/ 781930 h 815049"/>
                      <a:gd name="connsiteX1" fmla="*/ 610378 w 743642"/>
                      <a:gd name="connsiteY1" fmla="*/ -1 h 815049"/>
                      <a:gd name="connsiteX2" fmla="*/ 743642 w 743642"/>
                      <a:gd name="connsiteY2" fmla="*/ 729659 h 815049"/>
                      <a:gd name="connsiteX3" fmla="*/ 588 w 743642"/>
                      <a:gd name="connsiteY3" fmla="*/ 781930 h 815049"/>
                      <a:gd name="connsiteX0" fmla="*/ 8 w 743062"/>
                      <a:gd name="connsiteY0" fmla="*/ 781932 h 815049"/>
                      <a:gd name="connsiteX1" fmla="*/ 609798 w 743062"/>
                      <a:gd name="connsiteY1" fmla="*/ 1 h 815049"/>
                      <a:gd name="connsiteX2" fmla="*/ 743062 w 743062"/>
                      <a:gd name="connsiteY2" fmla="*/ 729661 h 815049"/>
                      <a:gd name="connsiteX3" fmla="*/ 8 w 743062"/>
                      <a:gd name="connsiteY3" fmla="*/ 781932 h 815049"/>
                      <a:gd name="connsiteX0" fmla="*/ 8 w 743062"/>
                      <a:gd name="connsiteY0" fmla="*/ 781930 h 815049"/>
                      <a:gd name="connsiteX1" fmla="*/ 609798 w 743062"/>
                      <a:gd name="connsiteY1" fmla="*/ -1 h 815049"/>
                      <a:gd name="connsiteX2" fmla="*/ 743062 w 743062"/>
                      <a:gd name="connsiteY2" fmla="*/ 729659 h 815049"/>
                      <a:gd name="connsiteX3" fmla="*/ 8 w 743062"/>
                      <a:gd name="connsiteY3" fmla="*/ 781930 h 815049"/>
                      <a:gd name="connsiteX0" fmla="*/ 8 w 837322"/>
                      <a:gd name="connsiteY0" fmla="*/ 781932 h 821255"/>
                      <a:gd name="connsiteX1" fmla="*/ 609798 w 837322"/>
                      <a:gd name="connsiteY1" fmla="*/ 1 h 821255"/>
                      <a:gd name="connsiteX2" fmla="*/ 837322 w 837322"/>
                      <a:gd name="connsiteY2" fmla="*/ 747642 h 821255"/>
                      <a:gd name="connsiteX3" fmla="*/ 8 w 837322"/>
                      <a:gd name="connsiteY3" fmla="*/ 781932 h 821255"/>
                      <a:gd name="connsiteX0" fmla="*/ 8 w 837322"/>
                      <a:gd name="connsiteY0" fmla="*/ 781930 h 812559"/>
                      <a:gd name="connsiteX1" fmla="*/ 609798 w 837322"/>
                      <a:gd name="connsiteY1" fmla="*/ -1 h 812559"/>
                      <a:gd name="connsiteX2" fmla="*/ 837322 w 837322"/>
                      <a:gd name="connsiteY2" fmla="*/ 747640 h 812559"/>
                      <a:gd name="connsiteX3" fmla="*/ 8 w 837322"/>
                      <a:gd name="connsiteY3" fmla="*/ 781930 h 812559"/>
                      <a:gd name="connsiteX0" fmla="*/ 7 w 857602"/>
                      <a:gd name="connsiteY0" fmla="*/ 763388 h 800151"/>
                      <a:gd name="connsiteX1" fmla="*/ 630078 w 857602"/>
                      <a:gd name="connsiteY1" fmla="*/ 1 h 800151"/>
                      <a:gd name="connsiteX2" fmla="*/ 857602 w 857602"/>
                      <a:gd name="connsiteY2" fmla="*/ 747642 h 800151"/>
                      <a:gd name="connsiteX3" fmla="*/ 7 w 857602"/>
                      <a:gd name="connsiteY3" fmla="*/ 763388 h 800151"/>
                      <a:gd name="connsiteX0" fmla="*/ 7 w 857602"/>
                      <a:gd name="connsiteY0" fmla="*/ 763386 h 798815"/>
                      <a:gd name="connsiteX1" fmla="*/ 630078 w 857602"/>
                      <a:gd name="connsiteY1" fmla="*/ -1 h 798815"/>
                      <a:gd name="connsiteX2" fmla="*/ 857602 w 857602"/>
                      <a:gd name="connsiteY2" fmla="*/ 747640 h 798815"/>
                      <a:gd name="connsiteX3" fmla="*/ 7 w 857602"/>
                      <a:gd name="connsiteY3" fmla="*/ 763386 h 798815"/>
                      <a:gd name="connsiteX0" fmla="*/ 7 w 903886"/>
                      <a:gd name="connsiteY0" fmla="*/ 763388 h 805493"/>
                      <a:gd name="connsiteX1" fmla="*/ 630078 w 903886"/>
                      <a:gd name="connsiteY1" fmla="*/ 1 h 805493"/>
                      <a:gd name="connsiteX2" fmla="*/ 903885 w 903886"/>
                      <a:gd name="connsiteY2" fmla="*/ 763037 h 805493"/>
                      <a:gd name="connsiteX3" fmla="*/ 7 w 903886"/>
                      <a:gd name="connsiteY3" fmla="*/ 763388 h 805493"/>
                      <a:gd name="connsiteX0" fmla="*/ 7 w 905337"/>
                      <a:gd name="connsiteY0" fmla="*/ 763386 h 805493"/>
                      <a:gd name="connsiteX1" fmla="*/ 630078 w 905337"/>
                      <a:gd name="connsiteY1" fmla="*/ -1 h 805493"/>
                      <a:gd name="connsiteX2" fmla="*/ 903885 w 905337"/>
                      <a:gd name="connsiteY2" fmla="*/ 763035 h 805493"/>
                      <a:gd name="connsiteX3" fmla="*/ 7 w 905337"/>
                      <a:gd name="connsiteY3" fmla="*/ 763386 h 805493"/>
                      <a:gd name="connsiteX0" fmla="*/ 7 w 906174"/>
                      <a:gd name="connsiteY0" fmla="*/ 763388 h 805493"/>
                      <a:gd name="connsiteX1" fmla="*/ 630078 w 906174"/>
                      <a:gd name="connsiteY1" fmla="*/ 1 h 805493"/>
                      <a:gd name="connsiteX2" fmla="*/ 903885 w 906174"/>
                      <a:gd name="connsiteY2" fmla="*/ 763037 h 805493"/>
                      <a:gd name="connsiteX3" fmla="*/ 7 w 906174"/>
                      <a:gd name="connsiteY3" fmla="*/ 763388 h 805493"/>
                      <a:gd name="connsiteX0" fmla="*/ 11 w 905737"/>
                      <a:gd name="connsiteY0" fmla="*/ 754614 h 796721"/>
                      <a:gd name="connsiteX1" fmla="*/ 589064 w 905737"/>
                      <a:gd name="connsiteY1" fmla="*/ -1 h 796721"/>
                      <a:gd name="connsiteX2" fmla="*/ 903889 w 905737"/>
                      <a:gd name="connsiteY2" fmla="*/ 754263 h 796721"/>
                      <a:gd name="connsiteX3" fmla="*/ 11 w 905737"/>
                      <a:gd name="connsiteY3" fmla="*/ 754614 h 796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05737" h="796721">
                        <a:moveTo>
                          <a:pt x="11" y="754614"/>
                        </a:moveTo>
                        <a:cubicBezTo>
                          <a:pt x="-1562" y="641704"/>
                          <a:pt x="191150" y="208866"/>
                          <a:pt x="589064" y="-1"/>
                        </a:cubicBezTo>
                        <a:cubicBezTo>
                          <a:pt x="734814" y="250833"/>
                          <a:pt x="926632" y="590097"/>
                          <a:pt x="903889" y="754263"/>
                        </a:cubicBezTo>
                        <a:cubicBezTo>
                          <a:pt x="713812" y="808498"/>
                          <a:pt x="173685" y="813078"/>
                          <a:pt x="11" y="754614"/>
                        </a:cubicBezTo>
                        <a:close/>
                      </a:path>
                    </a:pathLst>
                  </a:custGeom>
                  <a:solidFill>
                    <a:srgbClr val="FF0066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79" name="二等辺三角形 2">
                    <a:extLst>
                      <a:ext uri="{FF2B5EF4-FFF2-40B4-BE49-F238E27FC236}">
                        <a16:creationId xmlns:a16="http://schemas.microsoft.com/office/drawing/2014/main" id="{4EEF688E-3542-45D3-BCA5-74EB36C5EA33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6912424" y="6336812"/>
                    <a:ext cx="229280" cy="397387"/>
                  </a:xfrm>
                  <a:custGeom>
                    <a:avLst/>
                    <a:gdLst>
                      <a:gd name="connsiteX0" fmla="*/ 0 w 727584"/>
                      <a:gd name="connsiteY0" fmla="*/ 750254 h 750254"/>
                      <a:gd name="connsiteX1" fmla="*/ 363792 w 727584"/>
                      <a:gd name="connsiteY1" fmla="*/ 0 h 750254"/>
                      <a:gd name="connsiteX2" fmla="*/ 727584 w 727584"/>
                      <a:gd name="connsiteY2" fmla="*/ 750254 h 750254"/>
                      <a:gd name="connsiteX3" fmla="*/ 0 w 727584"/>
                      <a:gd name="connsiteY3" fmla="*/ 750254 h 750254"/>
                      <a:gd name="connsiteX0" fmla="*/ 3168 w 730752"/>
                      <a:gd name="connsiteY0" fmla="*/ 750254 h 782028"/>
                      <a:gd name="connsiteX1" fmla="*/ 366960 w 730752"/>
                      <a:gd name="connsiteY1" fmla="*/ 0 h 782028"/>
                      <a:gd name="connsiteX2" fmla="*/ 730752 w 730752"/>
                      <a:gd name="connsiteY2" fmla="*/ 750254 h 782028"/>
                      <a:gd name="connsiteX3" fmla="*/ 3168 w 730752"/>
                      <a:gd name="connsiteY3" fmla="*/ 750254 h 782028"/>
                      <a:gd name="connsiteX0" fmla="*/ 3168 w 736015"/>
                      <a:gd name="connsiteY0" fmla="*/ 750254 h 802983"/>
                      <a:gd name="connsiteX1" fmla="*/ 366960 w 736015"/>
                      <a:gd name="connsiteY1" fmla="*/ 0 h 802983"/>
                      <a:gd name="connsiteX2" fmla="*/ 730752 w 736015"/>
                      <a:gd name="connsiteY2" fmla="*/ 750254 h 802983"/>
                      <a:gd name="connsiteX3" fmla="*/ 3168 w 736015"/>
                      <a:gd name="connsiteY3" fmla="*/ 750254 h 8029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36015" h="802983">
                        <a:moveTo>
                          <a:pt x="3168" y="750254"/>
                        </a:moveTo>
                        <a:cubicBezTo>
                          <a:pt x="-32730" y="678762"/>
                          <a:pt x="245696" y="250085"/>
                          <a:pt x="366960" y="0"/>
                        </a:cubicBezTo>
                        <a:cubicBezTo>
                          <a:pt x="488224" y="250085"/>
                          <a:pt x="778556" y="681144"/>
                          <a:pt x="730752" y="750254"/>
                        </a:cubicBezTo>
                        <a:cubicBezTo>
                          <a:pt x="682948" y="819364"/>
                          <a:pt x="39066" y="821746"/>
                          <a:pt x="3168" y="750254"/>
                        </a:cubicBezTo>
                        <a:close/>
                      </a:path>
                    </a:pathLst>
                  </a:custGeom>
                  <a:solidFill>
                    <a:srgbClr val="FF0066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80" name="二等辺三角形 2">
                    <a:extLst>
                      <a:ext uri="{FF2B5EF4-FFF2-40B4-BE49-F238E27FC236}">
                        <a16:creationId xmlns:a16="http://schemas.microsoft.com/office/drawing/2014/main" id="{B05B6301-6D95-4DD3-84F9-9EC02723CC41}"/>
                      </a:ext>
                    </a:extLst>
                  </p:cNvPr>
                  <p:cNvSpPr/>
                  <p:nvPr/>
                </p:nvSpPr>
                <p:spPr bwMode="auto">
                  <a:xfrm rot="20700000" flipH="1">
                    <a:off x="7142827" y="6412525"/>
                    <a:ext cx="182115" cy="441622"/>
                  </a:xfrm>
                  <a:custGeom>
                    <a:avLst/>
                    <a:gdLst>
                      <a:gd name="connsiteX0" fmla="*/ 0 w 727584"/>
                      <a:gd name="connsiteY0" fmla="*/ 750254 h 750254"/>
                      <a:gd name="connsiteX1" fmla="*/ 363792 w 727584"/>
                      <a:gd name="connsiteY1" fmla="*/ 0 h 750254"/>
                      <a:gd name="connsiteX2" fmla="*/ 727584 w 727584"/>
                      <a:gd name="connsiteY2" fmla="*/ 750254 h 750254"/>
                      <a:gd name="connsiteX3" fmla="*/ 0 w 727584"/>
                      <a:gd name="connsiteY3" fmla="*/ 750254 h 750254"/>
                      <a:gd name="connsiteX0" fmla="*/ 3168 w 730752"/>
                      <a:gd name="connsiteY0" fmla="*/ 750254 h 782028"/>
                      <a:gd name="connsiteX1" fmla="*/ 366960 w 730752"/>
                      <a:gd name="connsiteY1" fmla="*/ 0 h 782028"/>
                      <a:gd name="connsiteX2" fmla="*/ 730752 w 730752"/>
                      <a:gd name="connsiteY2" fmla="*/ 750254 h 782028"/>
                      <a:gd name="connsiteX3" fmla="*/ 3168 w 730752"/>
                      <a:gd name="connsiteY3" fmla="*/ 750254 h 782028"/>
                      <a:gd name="connsiteX0" fmla="*/ 3168 w 736015"/>
                      <a:gd name="connsiteY0" fmla="*/ 750254 h 802983"/>
                      <a:gd name="connsiteX1" fmla="*/ 366960 w 736015"/>
                      <a:gd name="connsiteY1" fmla="*/ 0 h 802983"/>
                      <a:gd name="connsiteX2" fmla="*/ 730752 w 736015"/>
                      <a:gd name="connsiteY2" fmla="*/ 750254 h 802983"/>
                      <a:gd name="connsiteX3" fmla="*/ 3168 w 736015"/>
                      <a:gd name="connsiteY3" fmla="*/ 750254 h 802983"/>
                      <a:gd name="connsiteX0" fmla="*/ 5 w 813345"/>
                      <a:gd name="connsiteY0" fmla="*/ 677462 h 762145"/>
                      <a:gd name="connsiteX1" fmla="*/ 718149 w 813345"/>
                      <a:gd name="connsiteY1" fmla="*/ 0 h 762145"/>
                      <a:gd name="connsiteX2" fmla="*/ 727589 w 813345"/>
                      <a:gd name="connsiteY2" fmla="*/ 677462 h 762145"/>
                      <a:gd name="connsiteX3" fmla="*/ 5 w 813345"/>
                      <a:gd name="connsiteY3" fmla="*/ 677462 h 762145"/>
                      <a:gd name="connsiteX0" fmla="*/ 24 w 813360"/>
                      <a:gd name="connsiteY0" fmla="*/ 677462 h 762143"/>
                      <a:gd name="connsiteX1" fmla="*/ 718168 w 813360"/>
                      <a:gd name="connsiteY1" fmla="*/ 0 h 762143"/>
                      <a:gd name="connsiteX2" fmla="*/ 727608 w 813360"/>
                      <a:gd name="connsiteY2" fmla="*/ 677462 h 762143"/>
                      <a:gd name="connsiteX3" fmla="*/ 24 w 813360"/>
                      <a:gd name="connsiteY3" fmla="*/ 677462 h 762143"/>
                      <a:gd name="connsiteX0" fmla="*/ 24 w 754732"/>
                      <a:gd name="connsiteY0" fmla="*/ 677462 h 762145"/>
                      <a:gd name="connsiteX1" fmla="*/ 718168 w 754732"/>
                      <a:gd name="connsiteY1" fmla="*/ 0 h 762145"/>
                      <a:gd name="connsiteX2" fmla="*/ 727608 w 754732"/>
                      <a:gd name="connsiteY2" fmla="*/ 677462 h 762145"/>
                      <a:gd name="connsiteX3" fmla="*/ 24 w 754732"/>
                      <a:gd name="connsiteY3" fmla="*/ 677462 h 762145"/>
                      <a:gd name="connsiteX0" fmla="*/ 24 w 754732"/>
                      <a:gd name="connsiteY0" fmla="*/ 677462 h 762143"/>
                      <a:gd name="connsiteX1" fmla="*/ 718168 w 754732"/>
                      <a:gd name="connsiteY1" fmla="*/ 0 h 762143"/>
                      <a:gd name="connsiteX2" fmla="*/ 727608 w 754732"/>
                      <a:gd name="connsiteY2" fmla="*/ 677462 h 762143"/>
                      <a:gd name="connsiteX3" fmla="*/ 24 w 754732"/>
                      <a:gd name="connsiteY3" fmla="*/ 677462 h 762143"/>
                      <a:gd name="connsiteX0" fmla="*/ 24 w 754732"/>
                      <a:gd name="connsiteY0" fmla="*/ 677462 h 744266"/>
                      <a:gd name="connsiteX1" fmla="*/ 718168 w 754732"/>
                      <a:gd name="connsiteY1" fmla="*/ 0 h 744266"/>
                      <a:gd name="connsiteX2" fmla="*/ 727608 w 754732"/>
                      <a:gd name="connsiteY2" fmla="*/ 677462 h 744266"/>
                      <a:gd name="connsiteX3" fmla="*/ 24 w 754732"/>
                      <a:gd name="connsiteY3" fmla="*/ 677462 h 744266"/>
                      <a:gd name="connsiteX0" fmla="*/ 19 w 771082"/>
                      <a:gd name="connsiteY0" fmla="*/ 729733 h 773343"/>
                      <a:gd name="connsiteX1" fmla="*/ 733633 w 771082"/>
                      <a:gd name="connsiteY1" fmla="*/ 0 h 773343"/>
                      <a:gd name="connsiteX2" fmla="*/ 743073 w 771082"/>
                      <a:gd name="connsiteY2" fmla="*/ 677462 h 773343"/>
                      <a:gd name="connsiteX3" fmla="*/ 19 w 771082"/>
                      <a:gd name="connsiteY3" fmla="*/ 729733 h 773343"/>
                      <a:gd name="connsiteX0" fmla="*/ 19 w 743073"/>
                      <a:gd name="connsiteY0" fmla="*/ 729733 h 773343"/>
                      <a:gd name="connsiteX1" fmla="*/ 733633 w 743073"/>
                      <a:gd name="connsiteY1" fmla="*/ 0 h 773343"/>
                      <a:gd name="connsiteX2" fmla="*/ 743073 w 743073"/>
                      <a:gd name="connsiteY2" fmla="*/ 677462 h 773343"/>
                      <a:gd name="connsiteX3" fmla="*/ 19 w 743073"/>
                      <a:gd name="connsiteY3" fmla="*/ 729733 h 773343"/>
                      <a:gd name="connsiteX0" fmla="*/ 19 w 743073"/>
                      <a:gd name="connsiteY0" fmla="*/ 729733 h 762852"/>
                      <a:gd name="connsiteX1" fmla="*/ 733633 w 743073"/>
                      <a:gd name="connsiteY1" fmla="*/ 0 h 762852"/>
                      <a:gd name="connsiteX2" fmla="*/ 743073 w 743073"/>
                      <a:gd name="connsiteY2" fmla="*/ 677462 h 762852"/>
                      <a:gd name="connsiteX3" fmla="*/ 19 w 743073"/>
                      <a:gd name="connsiteY3" fmla="*/ 729733 h 762852"/>
                      <a:gd name="connsiteX0" fmla="*/ 588 w 743642"/>
                      <a:gd name="connsiteY0" fmla="*/ 781932 h 815049"/>
                      <a:gd name="connsiteX1" fmla="*/ 610378 w 743642"/>
                      <a:gd name="connsiteY1" fmla="*/ 1 h 815049"/>
                      <a:gd name="connsiteX2" fmla="*/ 743642 w 743642"/>
                      <a:gd name="connsiteY2" fmla="*/ 729661 h 815049"/>
                      <a:gd name="connsiteX3" fmla="*/ 588 w 743642"/>
                      <a:gd name="connsiteY3" fmla="*/ 781932 h 815049"/>
                      <a:gd name="connsiteX0" fmla="*/ 588 w 743642"/>
                      <a:gd name="connsiteY0" fmla="*/ 781930 h 815049"/>
                      <a:gd name="connsiteX1" fmla="*/ 610378 w 743642"/>
                      <a:gd name="connsiteY1" fmla="*/ -1 h 815049"/>
                      <a:gd name="connsiteX2" fmla="*/ 743642 w 743642"/>
                      <a:gd name="connsiteY2" fmla="*/ 729659 h 815049"/>
                      <a:gd name="connsiteX3" fmla="*/ 588 w 743642"/>
                      <a:gd name="connsiteY3" fmla="*/ 781930 h 815049"/>
                      <a:gd name="connsiteX0" fmla="*/ 8 w 743062"/>
                      <a:gd name="connsiteY0" fmla="*/ 781932 h 815049"/>
                      <a:gd name="connsiteX1" fmla="*/ 609798 w 743062"/>
                      <a:gd name="connsiteY1" fmla="*/ 1 h 815049"/>
                      <a:gd name="connsiteX2" fmla="*/ 743062 w 743062"/>
                      <a:gd name="connsiteY2" fmla="*/ 729661 h 815049"/>
                      <a:gd name="connsiteX3" fmla="*/ 8 w 743062"/>
                      <a:gd name="connsiteY3" fmla="*/ 781932 h 815049"/>
                      <a:gd name="connsiteX0" fmla="*/ 8 w 743062"/>
                      <a:gd name="connsiteY0" fmla="*/ 781930 h 815049"/>
                      <a:gd name="connsiteX1" fmla="*/ 609798 w 743062"/>
                      <a:gd name="connsiteY1" fmla="*/ -1 h 815049"/>
                      <a:gd name="connsiteX2" fmla="*/ 743062 w 743062"/>
                      <a:gd name="connsiteY2" fmla="*/ 729659 h 815049"/>
                      <a:gd name="connsiteX3" fmla="*/ 8 w 743062"/>
                      <a:gd name="connsiteY3" fmla="*/ 781930 h 815049"/>
                      <a:gd name="connsiteX0" fmla="*/ 8 w 837322"/>
                      <a:gd name="connsiteY0" fmla="*/ 781932 h 821255"/>
                      <a:gd name="connsiteX1" fmla="*/ 609798 w 837322"/>
                      <a:gd name="connsiteY1" fmla="*/ 1 h 821255"/>
                      <a:gd name="connsiteX2" fmla="*/ 837322 w 837322"/>
                      <a:gd name="connsiteY2" fmla="*/ 747642 h 821255"/>
                      <a:gd name="connsiteX3" fmla="*/ 8 w 837322"/>
                      <a:gd name="connsiteY3" fmla="*/ 781932 h 821255"/>
                      <a:gd name="connsiteX0" fmla="*/ 8 w 837322"/>
                      <a:gd name="connsiteY0" fmla="*/ 781930 h 812559"/>
                      <a:gd name="connsiteX1" fmla="*/ 609798 w 837322"/>
                      <a:gd name="connsiteY1" fmla="*/ -1 h 812559"/>
                      <a:gd name="connsiteX2" fmla="*/ 837322 w 837322"/>
                      <a:gd name="connsiteY2" fmla="*/ 747640 h 812559"/>
                      <a:gd name="connsiteX3" fmla="*/ 8 w 837322"/>
                      <a:gd name="connsiteY3" fmla="*/ 781930 h 812559"/>
                      <a:gd name="connsiteX0" fmla="*/ 7 w 857602"/>
                      <a:gd name="connsiteY0" fmla="*/ 763388 h 800151"/>
                      <a:gd name="connsiteX1" fmla="*/ 630078 w 857602"/>
                      <a:gd name="connsiteY1" fmla="*/ 1 h 800151"/>
                      <a:gd name="connsiteX2" fmla="*/ 857602 w 857602"/>
                      <a:gd name="connsiteY2" fmla="*/ 747642 h 800151"/>
                      <a:gd name="connsiteX3" fmla="*/ 7 w 857602"/>
                      <a:gd name="connsiteY3" fmla="*/ 763388 h 800151"/>
                      <a:gd name="connsiteX0" fmla="*/ 7 w 857602"/>
                      <a:gd name="connsiteY0" fmla="*/ 763386 h 798815"/>
                      <a:gd name="connsiteX1" fmla="*/ 630078 w 857602"/>
                      <a:gd name="connsiteY1" fmla="*/ -1 h 798815"/>
                      <a:gd name="connsiteX2" fmla="*/ 857602 w 857602"/>
                      <a:gd name="connsiteY2" fmla="*/ 747640 h 798815"/>
                      <a:gd name="connsiteX3" fmla="*/ 7 w 857602"/>
                      <a:gd name="connsiteY3" fmla="*/ 763386 h 798815"/>
                      <a:gd name="connsiteX0" fmla="*/ 7 w 903886"/>
                      <a:gd name="connsiteY0" fmla="*/ 763388 h 805493"/>
                      <a:gd name="connsiteX1" fmla="*/ 630078 w 903886"/>
                      <a:gd name="connsiteY1" fmla="*/ 1 h 805493"/>
                      <a:gd name="connsiteX2" fmla="*/ 903885 w 903886"/>
                      <a:gd name="connsiteY2" fmla="*/ 763037 h 805493"/>
                      <a:gd name="connsiteX3" fmla="*/ 7 w 903886"/>
                      <a:gd name="connsiteY3" fmla="*/ 763388 h 805493"/>
                      <a:gd name="connsiteX0" fmla="*/ 7 w 905337"/>
                      <a:gd name="connsiteY0" fmla="*/ 763386 h 805493"/>
                      <a:gd name="connsiteX1" fmla="*/ 630078 w 905337"/>
                      <a:gd name="connsiteY1" fmla="*/ -1 h 805493"/>
                      <a:gd name="connsiteX2" fmla="*/ 903885 w 905337"/>
                      <a:gd name="connsiteY2" fmla="*/ 763035 h 805493"/>
                      <a:gd name="connsiteX3" fmla="*/ 7 w 905337"/>
                      <a:gd name="connsiteY3" fmla="*/ 763386 h 805493"/>
                      <a:gd name="connsiteX0" fmla="*/ 7 w 906174"/>
                      <a:gd name="connsiteY0" fmla="*/ 763388 h 805493"/>
                      <a:gd name="connsiteX1" fmla="*/ 630078 w 906174"/>
                      <a:gd name="connsiteY1" fmla="*/ 1 h 805493"/>
                      <a:gd name="connsiteX2" fmla="*/ 903885 w 906174"/>
                      <a:gd name="connsiteY2" fmla="*/ 763037 h 805493"/>
                      <a:gd name="connsiteX3" fmla="*/ 7 w 906174"/>
                      <a:gd name="connsiteY3" fmla="*/ 763388 h 805493"/>
                      <a:gd name="connsiteX0" fmla="*/ 11 w 905665"/>
                      <a:gd name="connsiteY0" fmla="*/ 753609 h 795715"/>
                      <a:gd name="connsiteX1" fmla="*/ 580402 w 905665"/>
                      <a:gd name="connsiteY1" fmla="*/ 0 h 795715"/>
                      <a:gd name="connsiteX2" fmla="*/ 903889 w 905665"/>
                      <a:gd name="connsiteY2" fmla="*/ 753258 h 795715"/>
                      <a:gd name="connsiteX3" fmla="*/ 11 w 905665"/>
                      <a:gd name="connsiteY3" fmla="*/ 753609 h 7957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05665" h="795715">
                        <a:moveTo>
                          <a:pt x="11" y="753609"/>
                        </a:moveTo>
                        <a:cubicBezTo>
                          <a:pt x="-1562" y="640699"/>
                          <a:pt x="182488" y="208867"/>
                          <a:pt x="580402" y="0"/>
                        </a:cubicBezTo>
                        <a:cubicBezTo>
                          <a:pt x="726152" y="250834"/>
                          <a:pt x="926632" y="589092"/>
                          <a:pt x="903889" y="753258"/>
                        </a:cubicBezTo>
                        <a:cubicBezTo>
                          <a:pt x="713812" y="807493"/>
                          <a:pt x="173685" y="812073"/>
                          <a:pt x="11" y="753609"/>
                        </a:cubicBezTo>
                        <a:close/>
                      </a:path>
                    </a:pathLst>
                  </a:custGeom>
                  <a:solidFill>
                    <a:srgbClr val="FF0066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81" name="二等辺三角形 2">
                    <a:extLst>
                      <a:ext uri="{FF2B5EF4-FFF2-40B4-BE49-F238E27FC236}">
                        <a16:creationId xmlns:a16="http://schemas.microsoft.com/office/drawing/2014/main" id="{40CF4208-B8D2-4A7F-BD31-15C9723DBA2D}"/>
                      </a:ext>
                    </a:extLst>
                  </p:cNvPr>
                  <p:cNvSpPr/>
                  <p:nvPr/>
                </p:nvSpPr>
                <p:spPr bwMode="auto">
                  <a:xfrm rot="19800000" flipH="1">
                    <a:off x="7130461" y="6324828"/>
                    <a:ext cx="231138" cy="411027"/>
                  </a:xfrm>
                  <a:custGeom>
                    <a:avLst/>
                    <a:gdLst>
                      <a:gd name="connsiteX0" fmla="*/ 0 w 727584"/>
                      <a:gd name="connsiteY0" fmla="*/ 750254 h 750254"/>
                      <a:gd name="connsiteX1" fmla="*/ 363792 w 727584"/>
                      <a:gd name="connsiteY1" fmla="*/ 0 h 750254"/>
                      <a:gd name="connsiteX2" fmla="*/ 727584 w 727584"/>
                      <a:gd name="connsiteY2" fmla="*/ 750254 h 750254"/>
                      <a:gd name="connsiteX3" fmla="*/ 0 w 727584"/>
                      <a:gd name="connsiteY3" fmla="*/ 750254 h 750254"/>
                      <a:gd name="connsiteX0" fmla="*/ 3168 w 730752"/>
                      <a:gd name="connsiteY0" fmla="*/ 750254 h 782028"/>
                      <a:gd name="connsiteX1" fmla="*/ 366960 w 730752"/>
                      <a:gd name="connsiteY1" fmla="*/ 0 h 782028"/>
                      <a:gd name="connsiteX2" fmla="*/ 730752 w 730752"/>
                      <a:gd name="connsiteY2" fmla="*/ 750254 h 782028"/>
                      <a:gd name="connsiteX3" fmla="*/ 3168 w 730752"/>
                      <a:gd name="connsiteY3" fmla="*/ 750254 h 782028"/>
                      <a:gd name="connsiteX0" fmla="*/ 3168 w 736015"/>
                      <a:gd name="connsiteY0" fmla="*/ 750254 h 802983"/>
                      <a:gd name="connsiteX1" fmla="*/ 366960 w 736015"/>
                      <a:gd name="connsiteY1" fmla="*/ 0 h 802983"/>
                      <a:gd name="connsiteX2" fmla="*/ 730752 w 736015"/>
                      <a:gd name="connsiteY2" fmla="*/ 750254 h 802983"/>
                      <a:gd name="connsiteX3" fmla="*/ 3168 w 736015"/>
                      <a:gd name="connsiteY3" fmla="*/ 750254 h 8029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36015" h="802983">
                        <a:moveTo>
                          <a:pt x="3168" y="750254"/>
                        </a:moveTo>
                        <a:cubicBezTo>
                          <a:pt x="-32730" y="678762"/>
                          <a:pt x="245696" y="250085"/>
                          <a:pt x="366960" y="0"/>
                        </a:cubicBezTo>
                        <a:cubicBezTo>
                          <a:pt x="488224" y="250085"/>
                          <a:pt x="778556" y="681144"/>
                          <a:pt x="730752" y="750254"/>
                        </a:cubicBezTo>
                        <a:cubicBezTo>
                          <a:pt x="682948" y="819364"/>
                          <a:pt x="39066" y="821746"/>
                          <a:pt x="3168" y="750254"/>
                        </a:cubicBezTo>
                        <a:close/>
                      </a:path>
                    </a:pathLst>
                  </a:custGeom>
                  <a:solidFill>
                    <a:srgbClr val="FF0066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82" name="四角形: 角を丸くする 581">
                    <a:extLst>
                      <a:ext uri="{FF2B5EF4-FFF2-40B4-BE49-F238E27FC236}">
                        <a16:creationId xmlns:a16="http://schemas.microsoft.com/office/drawing/2014/main" id="{6A8B1654-37C3-4B79-BF28-4CAF9A804EE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038482" y="6330526"/>
                    <a:ext cx="181468" cy="174694"/>
                  </a:xfrm>
                  <a:prstGeom prst="roundRect">
                    <a:avLst>
                      <a:gd name="adj" fmla="val 40878"/>
                    </a:avLst>
                  </a:prstGeom>
                  <a:solidFill>
                    <a:srgbClr val="FF0066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567" name="フリーフォーム: 図形 566">
                  <a:extLst>
                    <a:ext uri="{FF2B5EF4-FFF2-40B4-BE49-F238E27FC236}">
                      <a16:creationId xmlns:a16="http://schemas.microsoft.com/office/drawing/2014/main" id="{15905650-345D-4E76-BC37-A854F6783519}"/>
                    </a:ext>
                  </a:extLst>
                </p:cNvPr>
                <p:cNvSpPr/>
                <p:nvPr/>
              </p:nvSpPr>
              <p:spPr bwMode="auto">
                <a:xfrm rot="16200000">
                  <a:off x="6700567" y="565748"/>
                  <a:ext cx="877555" cy="2388843"/>
                </a:xfrm>
                <a:custGeom>
                  <a:avLst/>
                  <a:gdLst>
                    <a:gd name="connsiteX0" fmla="*/ 877555 w 877555"/>
                    <a:gd name="connsiteY0" fmla="*/ 1194421 h 2388843"/>
                    <a:gd name="connsiteX1" fmla="*/ 108077 w 877555"/>
                    <a:gd name="connsiteY1" fmla="*/ 2355294 h 2388843"/>
                    <a:gd name="connsiteX2" fmla="*/ 0 w 877555"/>
                    <a:gd name="connsiteY2" fmla="*/ 2388843 h 2388843"/>
                    <a:gd name="connsiteX3" fmla="*/ 325 w 877555"/>
                    <a:gd name="connsiteY3" fmla="*/ 2387199 h 2388843"/>
                    <a:gd name="connsiteX4" fmla="*/ 42691 w 877555"/>
                    <a:gd name="connsiteY4" fmla="*/ 2105661 h 2388843"/>
                    <a:gd name="connsiteX5" fmla="*/ 54993 w 877555"/>
                    <a:gd name="connsiteY5" fmla="*/ 1989294 h 2388843"/>
                    <a:gd name="connsiteX6" fmla="*/ 120097 w 877555"/>
                    <a:gd name="connsiteY6" fmla="*/ 1963556 h 2388843"/>
                    <a:gd name="connsiteX7" fmla="*/ 60216 w 877555"/>
                    <a:gd name="connsiteY7" fmla="*/ 1939884 h 2388843"/>
                    <a:gd name="connsiteX8" fmla="*/ 73737 w 877555"/>
                    <a:gd name="connsiteY8" fmla="*/ 1811992 h 2388843"/>
                    <a:gd name="connsiteX9" fmla="*/ 85503 w 877555"/>
                    <a:gd name="connsiteY9" fmla="*/ 1624478 h 2388843"/>
                    <a:gd name="connsiteX10" fmla="*/ 203508 w 877555"/>
                    <a:gd name="connsiteY10" fmla="*/ 1577827 h 2388843"/>
                    <a:gd name="connsiteX11" fmla="*/ 91215 w 877555"/>
                    <a:gd name="connsiteY11" fmla="*/ 1533435 h 2388843"/>
                    <a:gd name="connsiteX12" fmla="*/ 92828 w 877555"/>
                    <a:gd name="connsiteY12" fmla="*/ 1507732 h 2388843"/>
                    <a:gd name="connsiteX13" fmla="*/ 98164 w 877555"/>
                    <a:gd name="connsiteY13" fmla="*/ 1250741 h 2388843"/>
                    <a:gd name="connsiteX14" fmla="*/ 246504 w 877555"/>
                    <a:gd name="connsiteY14" fmla="*/ 1192098 h 2388843"/>
                    <a:gd name="connsiteX15" fmla="*/ 98066 w 877555"/>
                    <a:gd name="connsiteY15" fmla="*/ 1133417 h 2388843"/>
                    <a:gd name="connsiteX16" fmla="*/ 92828 w 877555"/>
                    <a:gd name="connsiteY16" fmla="*/ 881111 h 2388843"/>
                    <a:gd name="connsiteX17" fmla="*/ 90652 w 877555"/>
                    <a:gd name="connsiteY17" fmla="*/ 846431 h 2388843"/>
                    <a:gd name="connsiteX18" fmla="*/ 203508 w 877555"/>
                    <a:gd name="connsiteY18" fmla="*/ 801816 h 2388843"/>
                    <a:gd name="connsiteX19" fmla="*/ 84911 w 877555"/>
                    <a:gd name="connsiteY19" fmla="*/ 754931 h 2388843"/>
                    <a:gd name="connsiteX20" fmla="*/ 73737 w 877555"/>
                    <a:gd name="connsiteY20" fmla="*/ 576851 h 2388843"/>
                    <a:gd name="connsiteX21" fmla="*/ 56283 w 877555"/>
                    <a:gd name="connsiteY21" fmla="*/ 411746 h 2388843"/>
                    <a:gd name="connsiteX22" fmla="*/ 120097 w 877555"/>
                    <a:gd name="connsiteY22" fmla="*/ 386518 h 2388843"/>
                    <a:gd name="connsiteX23" fmla="*/ 50716 w 877555"/>
                    <a:gd name="connsiteY23" fmla="*/ 359090 h 2388843"/>
                    <a:gd name="connsiteX24" fmla="*/ 42692 w 877555"/>
                    <a:gd name="connsiteY24" fmla="*/ 283182 h 2388843"/>
                    <a:gd name="connsiteX25" fmla="*/ 326 w 877555"/>
                    <a:gd name="connsiteY25" fmla="*/ 1643 h 2388843"/>
                    <a:gd name="connsiteX26" fmla="*/ 0 w 877555"/>
                    <a:gd name="connsiteY26" fmla="*/ 0 h 2388843"/>
                    <a:gd name="connsiteX27" fmla="*/ 108077 w 877555"/>
                    <a:gd name="connsiteY27" fmla="*/ 33549 h 2388843"/>
                    <a:gd name="connsiteX28" fmla="*/ 877555 w 877555"/>
                    <a:gd name="connsiteY28" fmla="*/ 1194421 h 2388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877555" h="2388843">
                      <a:moveTo>
                        <a:pt x="877555" y="1194421"/>
                      </a:moveTo>
                      <a:cubicBezTo>
                        <a:pt x="877555" y="1716281"/>
                        <a:pt x="560267" y="2164034"/>
                        <a:pt x="108077" y="2355294"/>
                      </a:cubicBezTo>
                      <a:lnTo>
                        <a:pt x="0" y="2388843"/>
                      </a:lnTo>
                      <a:lnTo>
                        <a:pt x="325" y="2387199"/>
                      </a:lnTo>
                      <a:cubicBezTo>
                        <a:pt x="16263" y="2295546"/>
                        <a:pt x="30421" y="2201615"/>
                        <a:pt x="42691" y="2105661"/>
                      </a:cubicBezTo>
                      <a:lnTo>
                        <a:pt x="54993" y="1989294"/>
                      </a:lnTo>
                      <a:lnTo>
                        <a:pt x="120097" y="1963556"/>
                      </a:lnTo>
                      <a:lnTo>
                        <a:pt x="60216" y="1939884"/>
                      </a:lnTo>
                      <a:lnTo>
                        <a:pt x="73737" y="1811992"/>
                      </a:lnTo>
                      <a:lnTo>
                        <a:pt x="85503" y="1624478"/>
                      </a:lnTo>
                      <a:lnTo>
                        <a:pt x="203508" y="1577827"/>
                      </a:lnTo>
                      <a:lnTo>
                        <a:pt x="91215" y="1533435"/>
                      </a:lnTo>
                      <a:lnTo>
                        <a:pt x="92828" y="1507732"/>
                      </a:lnTo>
                      <a:lnTo>
                        <a:pt x="98164" y="1250741"/>
                      </a:lnTo>
                      <a:lnTo>
                        <a:pt x="246504" y="1192098"/>
                      </a:lnTo>
                      <a:lnTo>
                        <a:pt x="98066" y="1133417"/>
                      </a:lnTo>
                      <a:lnTo>
                        <a:pt x="92828" y="881111"/>
                      </a:lnTo>
                      <a:lnTo>
                        <a:pt x="90652" y="846431"/>
                      </a:lnTo>
                      <a:lnTo>
                        <a:pt x="203508" y="801816"/>
                      </a:lnTo>
                      <a:lnTo>
                        <a:pt x="84911" y="754931"/>
                      </a:lnTo>
                      <a:lnTo>
                        <a:pt x="73737" y="576851"/>
                      </a:lnTo>
                      <a:lnTo>
                        <a:pt x="56283" y="411746"/>
                      </a:lnTo>
                      <a:lnTo>
                        <a:pt x="120097" y="386518"/>
                      </a:lnTo>
                      <a:lnTo>
                        <a:pt x="50716" y="359090"/>
                      </a:lnTo>
                      <a:lnTo>
                        <a:pt x="42692" y="283182"/>
                      </a:lnTo>
                      <a:cubicBezTo>
                        <a:pt x="30421" y="187228"/>
                        <a:pt x="16264" y="93297"/>
                        <a:pt x="326" y="1643"/>
                      </a:cubicBezTo>
                      <a:lnTo>
                        <a:pt x="0" y="0"/>
                      </a:lnTo>
                      <a:lnTo>
                        <a:pt x="108077" y="33549"/>
                      </a:lnTo>
                      <a:cubicBezTo>
                        <a:pt x="560267" y="224809"/>
                        <a:pt x="877555" y="672562"/>
                        <a:pt x="877555" y="119442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8" name="四角形: 角を丸くする 567">
                  <a:extLst>
                    <a:ext uri="{FF2B5EF4-FFF2-40B4-BE49-F238E27FC236}">
                      <a16:creationId xmlns:a16="http://schemas.microsoft.com/office/drawing/2014/main" id="{84D5AB36-8150-42F7-BDCB-1C82B08FE01F}"/>
                    </a:ext>
                  </a:extLst>
                </p:cNvPr>
                <p:cNvSpPr/>
                <p:nvPr/>
              </p:nvSpPr>
              <p:spPr bwMode="auto">
                <a:xfrm>
                  <a:off x="6263881" y="2339742"/>
                  <a:ext cx="467882" cy="62615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9" name="四角形: 角を丸くする 568">
                  <a:extLst>
                    <a:ext uri="{FF2B5EF4-FFF2-40B4-BE49-F238E27FC236}">
                      <a16:creationId xmlns:a16="http://schemas.microsoft.com/office/drawing/2014/main" id="{1CA01551-8200-408B-AD6E-A440A5E83879}"/>
                    </a:ext>
                  </a:extLst>
                </p:cNvPr>
                <p:cNvSpPr/>
                <p:nvPr/>
              </p:nvSpPr>
              <p:spPr bwMode="auto">
                <a:xfrm>
                  <a:off x="7535968" y="2339742"/>
                  <a:ext cx="467882" cy="62615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0" name="楕円 569">
                  <a:extLst>
                    <a:ext uri="{FF2B5EF4-FFF2-40B4-BE49-F238E27FC236}">
                      <a16:creationId xmlns:a16="http://schemas.microsoft.com/office/drawing/2014/main" id="{D7185890-31A2-4100-A06F-B1FD218F53BD}"/>
                    </a:ext>
                  </a:extLst>
                </p:cNvPr>
                <p:cNvSpPr/>
                <p:nvPr/>
              </p:nvSpPr>
              <p:spPr bwMode="auto">
                <a:xfrm>
                  <a:off x="6341802" y="2632744"/>
                  <a:ext cx="316057" cy="316057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1" name="楕円 570">
                  <a:extLst>
                    <a:ext uri="{FF2B5EF4-FFF2-40B4-BE49-F238E27FC236}">
                      <a16:creationId xmlns:a16="http://schemas.microsoft.com/office/drawing/2014/main" id="{4CA9E84D-4387-407F-8C56-433CCAA2798D}"/>
                    </a:ext>
                  </a:extLst>
                </p:cNvPr>
                <p:cNvSpPr/>
                <p:nvPr/>
              </p:nvSpPr>
              <p:spPr bwMode="auto">
                <a:xfrm>
                  <a:off x="7611880" y="2632743"/>
                  <a:ext cx="316057" cy="316057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2" name="月 571">
                  <a:extLst>
                    <a:ext uri="{FF2B5EF4-FFF2-40B4-BE49-F238E27FC236}">
                      <a16:creationId xmlns:a16="http://schemas.microsoft.com/office/drawing/2014/main" id="{9EB3988F-8883-4179-9235-D0B43BDBB3B5}"/>
                    </a:ext>
                  </a:extLst>
                </p:cNvPr>
                <p:cNvSpPr/>
                <p:nvPr/>
              </p:nvSpPr>
              <p:spPr bwMode="auto">
                <a:xfrm rot="16200000">
                  <a:off x="7068206" y="3199267"/>
                  <a:ext cx="135729" cy="432596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3" name="月 572">
                  <a:extLst>
                    <a:ext uri="{FF2B5EF4-FFF2-40B4-BE49-F238E27FC236}">
                      <a16:creationId xmlns:a16="http://schemas.microsoft.com/office/drawing/2014/main" id="{C6917A45-BE43-4036-8F03-FAD7F718DC2B}"/>
                    </a:ext>
                  </a:extLst>
                </p:cNvPr>
                <p:cNvSpPr/>
                <p:nvPr/>
              </p:nvSpPr>
              <p:spPr bwMode="auto">
                <a:xfrm rot="16200000">
                  <a:off x="7092480" y="3052500"/>
                  <a:ext cx="82482" cy="215320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4" name="月 573">
                  <a:extLst>
                    <a:ext uri="{FF2B5EF4-FFF2-40B4-BE49-F238E27FC236}">
                      <a16:creationId xmlns:a16="http://schemas.microsoft.com/office/drawing/2014/main" id="{BC767DED-6A75-49DA-9AE4-D2B735C32B96}"/>
                    </a:ext>
                  </a:extLst>
                </p:cNvPr>
                <p:cNvSpPr/>
                <p:nvPr/>
              </p:nvSpPr>
              <p:spPr bwMode="auto">
                <a:xfrm rot="5400000">
                  <a:off x="6452595" y="2020396"/>
                  <a:ext cx="90451" cy="467881"/>
                </a:xfrm>
                <a:prstGeom prst="moon">
                  <a:avLst>
                    <a:gd name="adj" fmla="val 60765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5" name="月 574">
                  <a:extLst>
                    <a:ext uri="{FF2B5EF4-FFF2-40B4-BE49-F238E27FC236}">
                      <a16:creationId xmlns:a16="http://schemas.microsoft.com/office/drawing/2014/main" id="{44ACD73A-A22F-4BE6-9E1E-3A50EAF6892B}"/>
                    </a:ext>
                  </a:extLst>
                </p:cNvPr>
                <p:cNvSpPr/>
                <p:nvPr/>
              </p:nvSpPr>
              <p:spPr bwMode="auto">
                <a:xfrm rot="5400000">
                  <a:off x="7724684" y="2020396"/>
                  <a:ext cx="90451" cy="467881"/>
                </a:xfrm>
                <a:prstGeom prst="moon">
                  <a:avLst>
                    <a:gd name="adj" fmla="val 60765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6" name="楕円 575">
                  <a:extLst>
                    <a:ext uri="{FF2B5EF4-FFF2-40B4-BE49-F238E27FC236}">
                      <a16:creationId xmlns:a16="http://schemas.microsoft.com/office/drawing/2014/main" id="{096A2FA9-CD15-4D9C-A4B9-7CFE6BAF585B}"/>
                    </a:ext>
                  </a:extLst>
                </p:cNvPr>
                <p:cNvSpPr/>
                <p:nvPr/>
              </p:nvSpPr>
              <p:spPr bwMode="auto">
                <a:xfrm>
                  <a:off x="6183062" y="3023955"/>
                  <a:ext cx="230723" cy="94963"/>
                </a:xfrm>
                <a:prstGeom prst="ellipse">
                  <a:avLst/>
                </a:prstGeom>
                <a:solidFill>
                  <a:srgbClr val="FF66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7" name="楕円 576">
                  <a:extLst>
                    <a:ext uri="{FF2B5EF4-FFF2-40B4-BE49-F238E27FC236}">
                      <a16:creationId xmlns:a16="http://schemas.microsoft.com/office/drawing/2014/main" id="{114FE633-ADE0-442C-A246-0E71B49A67D9}"/>
                    </a:ext>
                  </a:extLst>
                </p:cNvPr>
                <p:cNvSpPr/>
                <p:nvPr/>
              </p:nvSpPr>
              <p:spPr bwMode="auto">
                <a:xfrm>
                  <a:off x="7853657" y="3023955"/>
                  <a:ext cx="230723" cy="94963"/>
                </a:xfrm>
                <a:prstGeom prst="ellipse">
                  <a:avLst/>
                </a:prstGeom>
                <a:solidFill>
                  <a:srgbClr val="FF66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54" name="四角形: 上の 2 つの角を丸める 553">
                <a:extLst>
                  <a:ext uri="{FF2B5EF4-FFF2-40B4-BE49-F238E27FC236}">
                    <a16:creationId xmlns:a16="http://schemas.microsoft.com/office/drawing/2014/main" id="{D7602DC1-0C39-4550-A45E-27D15385861E}"/>
                  </a:ext>
                </a:extLst>
              </p:cNvPr>
              <p:cNvSpPr/>
              <p:nvPr/>
            </p:nvSpPr>
            <p:spPr bwMode="auto">
              <a:xfrm flipH="1">
                <a:off x="13087774" y="5783992"/>
                <a:ext cx="376001" cy="244396"/>
              </a:xfrm>
              <a:prstGeom prst="round2SameRect">
                <a:avLst>
                  <a:gd name="adj1" fmla="val 50000"/>
                  <a:gd name="adj2" fmla="val 15589"/>
                </a:avLst>
              </a:pr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45" name="グループ化 544">
              <a:extLst>
                <a:ext uri="{FF2B5EF4-FFF2-40B4-BE49-F238E27FC236}">
                  <a16:creationId xmlns:a16="http://schemas.microsoft.com/office/drawing/2014/main" id="{F9EE4E25-295A-46D5-8A71-A1C628334A45}"/>
                </a:ext>
              </a:extLst>
            </p:cNvPr>
            <p:cNvGrpSpPr/>
            <p:nvPr/>
          </p:nvGrpSpPr>
          <p:grpSpPr>
            <a:xfrm>
              <a:off x="-2374029" y="5470415"/>
              <a:ext cx="585148" cy="558603"/>
              <a:chOff x="5316568" y="4256376"/>
              <a:chExt cx="585148" cy="558603"/>
            </a:xfrm>
          </p:grpSpPr>
          <p:sp>
            <p:nvSpPr>
              <p:cNvPr id="547" name="四角形: 角を丸くする 546">
                <a:extLst>
                  <a:ext uri="{FF2B5EF4-FFF2-40B4-BE49-F238E27FC236}">
                    <a16:creationId xmlns:a16="http://schemas.microsoft.com/office/drawing/2014/main" id="{8B5ACEFC-557C-4B78-95D4-4D4271A9CB3A}"/>
                  </a:ext>
                </a:extLst>
              </p:cNvPr>
              <p:cNvSpPr/>
              <p:nvPr/>
            </p:nvSpPr>
            <p:spPr bwMode="auto">
              <a:xfrm rot="19978608" flipV="1">
                <a:off x="5714511" y="4349476"/>
                <a:ext cx="101314" cy="221377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48" name="グループ化 547">
                <a:extLst>
                  <a:ext uri="{FF2B5EF4-FFF2-40B4-BE49-F238E27FC236}">
                    <a16:creationId xmlns:a16="http://schemas.microsoft.com/office/drawing/2014/main" id="{EFAC9F99-4AA1-423F-927D-41D34BFAE416}"/>
                  </a:ext>
                </a:extLst>
              </p:cNvPr>
              <p:cNvGrpSpPr/>
              <p:nvPr/>
            </p:nvGrpSpPr>
            <p:grpSpPr>
              <a:xfrm>
                <a:off x="5316568" y="4256376"/>
                <a:ext cx="456771" cy="367786"/>
                <a:chOff x="3978711" y="4877795"/>
                <a:chExt cx="558294" cy="518583"/>
              </a:xfrm>
            </p:grpSpPr>
            <p:sp>
              <p:nvSpPr>
                <p:cNvPr id="550" name="四角形: 角を丸くする 311">
                  <a:extLst>
                    <a:ext uri="{FF2B5EF4-FFF2-40B4-BE49-F238E27FC236}">
                      <a16:creationId xmlns:a16="http://schemas.microsoft.com/office/drawing/2014/main" id="{5DB80940-A064-4F09-B7A6-F0EEDB1C47A6}"/>
                    </a:ext>
                  </a:extLst>
                </p:cNvPr>
                <p:cNvSpPr/>
                <p:nvPr/>
              </p:nvSpPr>
              <p:spPr bwMode="auto">
                <a:xfrm>
                  <a:off x="3978713" y="4912577"/>
                  <a:ext cx="558292" cy="483801"/>
                </a:xfrm>
                <a:custGeom>
                  <a:avLst/>
                  <a:gdLst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42937 w 558292"/>
                    <a:gd name="connsiteY6" fmla="*/ 483801 h 483801"/>
                    <a:gd name="connsiteX7" fmla="*/ 0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0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9236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4474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4474 w 558292"/>
                    <a:gd name="connsiteY4" fmla="*/ 440864 h 483801"/>
                    <a:gd name="connsiteX5" fmla="*/ 443917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8292" h="483801">
                      <a:moveTo>
                        <a:pt x="0" y="42937"/>
                      </a:moveTo>
                      <a:cubicBezTo>
                        <a:pt x="0" y="19224"/>
                        <a:pt x="19224" y="0"/>
                        <a:pt x="42937" y="0"/>
                      </a:cubicBezTo>
                      <a:lnTo>
                        <a:pt x="515355" y="0"/>
                      </a:lnTo>
                      <a:cubicBezTo>
                        <a:pt x="539068" y="0"/>
                        <a:pt x="558292" y="19224"/>
                        <a:pt x="558292" y="42937"/>
                      </a:cubicBezTo>
                      <a:lnTo>
                        <a:pt x="484474" y="440864"/>
                      </a:lnTo>
                      <a:cubicBezTo>
                        <a:pt x="484474" y="464577"/>
                        <a:pt x="467630" y="483801"/>
                        <a:pt x="443917" y="483801"/>
                      </a:cubicBezTo>
                      <a:lnTo>
                        <a:pt x="97706" y="483801"/>
                      </a:lnTo>
                      <a:cubicBezTo>
                        <a:pt x="73993" y="483801"/>
                        <a:pt x="66675" y="464577"/>
                        <a:pt x="66675" y="440864"/>
                      </a:cubicBezTo>
                      <a:lnTo>
                        <a:pt x="0" y="42937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1" name="四角形: 角を丸くする 550">
                  <a:extLst>
                    <a:ext uri="{FF2B5EF4-FFF2-40B4-BE49-F238E27FC236}">
                      <a16:creationId xmlns:a16="http://schemas.microsoft.com/office/drawing/2014/main" id="{038D9294-1149-4749-9893-07FE17B0ACCF}"/>
                    </a:ext>
                  </a:extLst>
                </p:cNvPr>
                <p:cNvSpPr/>
                <p:nvPr/>
              </p:nvSpPr>
              <p:spPr bwMode="auto">
                <a:xfrm>
                  <a:off x="3978711" y="4877795"/>
                  <a:ext cx="558292" cy="77490"/>
                </a:xfrm>
                <a:prstGeom prst="roundRect">
                  <a:avLst>
                    <a:gd name="adj" fmla="val 34389"/>
                  </a:avLst>
                </a:prstGeom>
                <a:solidFill>
                  <a:srgbClr val="00B0F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ABD8B640-C2CA-4192-9C5C-FBEEC9FF01C8}"/>
                  </a:ext>
                </a:extLst>
              </p:cNvPr>
              <p:cNvSpPr/>
              <p:nvPr/>
            </p:nvSpPr>
            <p:spPr bwMode="auto">
              <a:xfrm rot="5400000" flipV="1">
                <a:off x="5439414" y="4352677"/>
                <a:ext cx="351136" cy="573468"/>
              </a:xfrm>
              <a:custGeom>
                <a:avLst/>
                <a:gdLst>
                  <a:gd name="connsiteX0" fmla="*/ 0 w 351136"/>
                  <a:gd name="connsiteY0" fmla="*/ 119121 h 653441"/>
                  <a:gd name="connsiteX1" fmla="*/ 0 w 351136"/>
                  <a:gd name="connsiteY1" fmla="*/ 312485 h 653441"/>
                  <a:gd name="connsiteX2" fmla="*/ 0 w 351136"/>
                  <a:gd name="connsiteY2" fmla="*/ 449883 h 653441"/>
                  <a:gd name="connsiteX3" fmla="*/ 0 w 351136"/>
                  <a:gd name="connsiteY3" fmla="*/ 482962 h 653441"/>
                  <a:gd name="connsiteX4" fmla="*/ 170478 w 351136"/>
                  <a:gd name="connsiteY4" fmla="*/ 653440 h 653441"/>
                  <a:gd name="connsiteX5" fmla="*/ 180657 w 351136"/>
                  <a:gd name="connsiteY5" fmla="*/ 653441 h 653441"/>
                  <a:gd name="connsiteX6" fmla="*/ 351135 w 351136"/>
                  <a:gd name="connsiteY6" fmla="*/ 482963 h 653441"/>
                  <a:gd name="connsiteX7" fmla="*/ 351135 w 351136"/>
                  <a:gd name="connsiteY7" fmla="*/ 354078 h 653441"/>
                  <a:gd name="connsiteX8" fmla="*/ 351136 w 351136"/>
                  <a:gd name="connsiteY8" fmla="*/ 150602 h 653441"/>
                  <a:gd name="connsiteX9" fmla="*/ 316477 w 351136"/>
                  <a:gd name="connsiteY9" fmla="*/ 115943 h 653441"/>
                  <a:gd name="connsiteX10" fmla="*/ 281818 w 351136"/>
                  <a:gd name="connsiteY10" fmla="*/ 150602 h 653441"/>
                  <a:gd name="connsiteX11" fmla="*/ 281818 w 351136"/>
                  <a:gd name="connsiteY11" fmla="*/ 312485 h 653441"/>
                  <a:gd name="connsiteX12" fmla="*/ 275346 w 351136"/>
                  <a:gd name="connsiteY12" fmla="*/ 312485 h 653441"/>
                  <a:gd name="connsiteX13" fmla="*/ 275346 w 351136"/>
                  <a:gd name="connsiteY13" fmla="*/ 112400 h 653441"/>
                  <a:gd name="connsiteX14" fmla="*/ 232518 w 351136"/>
                  <a:gd name="connsiteY14" fmla="*/ 69572 h 653441"/>
                  <a:gd name="connsiteX15" fmla="*/ 189690 w 351136"/>
                  <a:gd name="connsiteY15" fmla="*/ 112400 h 653441"/>
                  <a:gd name="connsiteX16" fmla="*/ 189690 w 351136"/>
                  <a:gd name="connsiteY16" fmla="*/ 312485 h 653441"/>
                  <a:gd name="connsiteX17" fmla="*/ 180501 w 351136"/>
                  <a:gd name="connsiteY17" fmla="*/ 312485 h 653441"/>
                  <a:gd name="connsiteX18" fmla="*/ 180501 w 351136"/>
                  <a:gd name="connsiteY18" fmla="*/ 42828 h 653441"/>
                  <a:gd name="connsiteX19" fmla="*/ 137673 w 351136"/>
                  <a:gd name="connsiteY19" fmla="*/ 0 h 653441"/>
                  <a:gd name="connsiteX20" fmla="*/ 94845 w 351136"/>
                  <a:gd name="connsiteY20" fmla="*/ 42828 h 653441"/>
                  <a:gd name="connsiteX21" fmla="*/ 94845 w 351136"/>
                  <a:gd name="connsiteY21" fmla="*/ 312485 h 653441"/>
                  <a:gd name="connsiteX22" fmla="*/ 85656 w 351136"/>
                  <a:gd name="connsiteY22" fmla="*/ 312485 h 653441"/>
                  <a:gd name="connsiteX23" fmla="*/ 85656 w 351136"/>
                  <a:gd name="connsiteY23" fmla="*/ 119121 h 653441"/>
                  <a:gd name="connsiteX24" fmla="*/ 42828 w 351136"/>
                  <a:gd name="connsiteY24" fmla="*/ 76293 h 653441"/>
                  <a:gd name="connsiteX25" fmla="*/ 0 w 351136"/>
                  <a:gd name="connsiteY25" fmla="*/ 119121 h 653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51136" h="653441">
                    <a:moveTo>
                      <a:pt x="0" y="119121"/>
                    </a:moveTo>
                    <a:lnTo>
                      <a:pt x="0" y="312485"/>
                    </a:lnTo>
                    <a:lnTo>
                      <a:pt x="0" y="449883"/>
                    </a:lnTo>
                    <a:lnTo>
                      <a:pt x="0" y="482962"/>
                    </a:lnTo>
                    <a:cubicBezTo>
                      <a:pt x="0" y="577114"/>
                      <a:pt x="76326" y="653440"/>
                      <a:pt x="170478" y="653440"/>
                    </a:cubicBezTo>
                    <a:lnTo>
                      <a:pt x="180657" y="653441"/>
                    </a:lnTo>
                    <a:cubicBezTo>
                      <a:pt x="274809" y="653441"/>
                      <a:pt x="351135" y="577115"/>
                      <a:pt x="351135" y="482963"/>
                    </a:cubicBezTo>
                    <a:lnTo>
                      <a:pt x="351135" y="354078"/>
                    </a:lnTo>
                    <a:cubicBezTo>
                      <a:pt x="351135" y="286253"/>
                      <a:pt x="351136" y="218427"/>
                      <a:pt x="351136" y="150602"/>
                    </a:cubicBezTo>
                    <a:cubicBezTo>
                      <a:pt x="351136" y="131460"/>
                      <a:pt x="335619" y="115943"/>
                      <a:pt x="316477" y="115943"/>
                    </a:cubicBezTo>
                    <a:cubicBezTo>
                      <a:pt x="297335" y="115943"/>
                      <a:pt x="281818" y="131460"/>
                      <a:pt x="281818" y="150602"/>
                    </a:cubicBezTo>
                    <a:lnTo>
                      <a:pt x="281818" y="312485"/>
                    </a:lnTo>
                    <a:lnTo>
                      <a:pt x="275346" y="312485"/>
                    </a:lnTo>
                    <a:lnTo>
                      <a:pt x="275346" y="112400"/>
                    </a:lnTo>
                    <a:cubicBezTo>
                      <a:pt x="275346" y="88747"/>
                      <a:pt x="256171" y="69572"/>
                      <a:pt x="232518" y="69572"/>
                    </a:cubicBezTo>
                    <a:cubicBezTo>
                      <a:pt x="208865" y="69572"/>
                      <a:pt x="189690" y="88747"/>
                      <a:pt x="189690" y="112400"/>
                    </a:cubicBezTo>
                    <a:lnTo>
                      <a:pt x="189690" y="312485"/>
                    </a:lnTo>
                    <a:lnTo>
                      <a:pt x="180501" y="312485"/>
                    </a:lnTo>
                    <a:lnTo>
                      <a:pt x="180501" y="42828"/>
                    </a:lnTo>
                    <a:cubicBezTo>
                      <a:pt x="180501" y="19175"/>
                      <a:pt x="161326" y="0"/>
                      <a:pt x="137673" y="0"/>
                    </a:cubicBezTo>
                    <a:cubicBezTo>
                      <a:pt x="114020" y="0"/>
                      <a:pt x="94845" y="19175"/>
                      <a:pt x="94845" y="42828"/>
                    </a:cubicBezTo>
                    <a:lnTo>
                      <a:pt x="94845" y="312485"/>
                    </a:lnTo>
                    <a:lnTo>
                      <a:pt x="85656" y="312485"/>
                    </a:lnTo>
                    <a:lnTo>
                      <a:pt x="85656" y="119121"/>
                    </a:lnTo>
                    <a:cubicBezTo>
                      <a:pt x="85656" y="95468"/>
                      <a:pt x="66481" y="76293"/>
                      <a:pt x="42828" y="76293"/>
                    </a:cubicBezTo>
                    <a:cubicBezTo>
                      <a:pt x="19175" y="76293"/>
                      <a:pt x="0" y="95468"/>
                      <a:pt x="0" y="1191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46" name="台形 545">
              <a:extLst>
                <a:ext uri="{FF2B5EF4-FFF2-40B4-BE49-F238E27FC236}">
                  <a16:creationId xmlns:a16="http://schemas.microsoft.com/office/drawing/2014/main" id="{9A4A6B15-C75C-4260-B76A-666A1ED386A2}"/>
                </a:ext>
              </a:extLst>
            </p:cNvPr>
            <p:cNvSpPr/>
            <p:nvPr/>
          </p:nvSpPr>
          <p:spPr bwMode="auto">
            <a:xfrm rot="6248521" flipH="1">
              <a:off x="-1835469" y="5644494"/>
              <a:ext cx="370433" cy="544046"/>
            </a:xfrm>
            <a:prstGeom prst="trapezoid">
              <a:avLst>
                <a:gd name="adj" fmla="val 27299"/>
              </a:avLst>
            </a:prstGeom>
            <a:solidFill>
              <a:srgbClr val="FFCCFF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88" name="グループ化 587">
            <a:extLst>
              <a:ext uri="{FF2B5EF4-FFF2-40B4-BE49-F238E27FC236}">
                <a16:creationId xmlns:a16="http://schemas.microsoft.com/office/drawing/2014/main" id="{E2F2B5A0-30C1-4705-B9BD-0BD0FAA3DBE2}"/>
              </a:ext>
            </a:extLst>
          </p:cNvPr>
          <p:cNvGrpSpPr/>
          <p:nvPr/>
        </p:nvGrpSpPr>
        <p:grpSpPr>
          <a:xfrm>
            <a:off x="8190379" y="2679215"/>
            <a:ext cx="1012071" cy="1652423"/>
            <a:chOff x="-519299" y="2732487"/>
            <a:chExt cx="2876201" cy="4696014"/>
          </a:xfrm>
        </p:grpSpPr>
        <p:grpSp>
          <p:nvGrpSpPr>
            <p:cNvPr id="589" name="グループ化 588">
              <a:extLst>
                <a:ext uri="{FF2B5EF4-FFF2-40B4-BE49-F238E27FC236}">
                  <a16:creationId xmlns:a16="http://schemas.microsoft.com/office/drawing/2014/main" id="{C32B75B1-95F3-4D85-B958-96BCC620534B}"/>
                </a:ext>
              </a:extLst>
            </p:cNvPr>
            <p:cNvGrpSpPr/>
            <p:nvPr/>
          </p:nvGrpSpPr>
          <p:grpSpPr>
            <a:xfrm>
              <a:off x="-519299" y="5286753"/>
              <a:ext cx="1713972" cy="523159"/>
              <a:chOff x="3016232" y="5725644"/>
              <a:chExt cx="1713972" cy="523159"/>
            </a:xfrm>
          </p:grpSpPr>
          <p:grpSp>
            <p:nvGrpSpPr>
              <p:cNvPr id="621" name="グループ化 620">
                <a:extLst>
                  <a:ext uri="{FF2B5EF4-FFF2-40B4-BE49-F238E27FC236}">
                    <a16:creationId xmlns:a16="http://schemas.microsoft.com/office/drawing/2014/main" id="{6E63EB00-A224-419C-94BD-D57290695DA0}"/>
                  </a:ext>
                </a:extLst>
              </p:cNvPr>
              <p:cNvGrpSpPr/>
              <p:nvPr/>
            </p:nvGrpSpPr>
            <p:grpSpPr>
              <a:xfrm rot="16703461">
                <a:off x="3438526" y="5303350"/>
                <a:ext cx="470697" cy="1315285"/>
                <a:chOff x="6099522" y="2495912"/>
                <a:chExt cx="596331" cy="1666350"/>
              </a:xfrm>
            </p:grpSpPr>
            <p:sp>
              <p:nvSpPr>
                <p:cNvPr id="623" name="四角形: 角を丸くする 622">
                  <a:extLst>
                    <a:ext uri="{FF2B5EF4-FFF2-40B4-BE49-F238E27FC236}">
                      <a16:creationId xmlns:a16="http://schemas.microsoft.com/office/drawing/2014/main" id="{0754DE53-F444-4A62-B491-CF04C4C8B16D}"/>
                    </a:ext>
                  </a:extLst>
                </p:cNvPr>
                <p:cNvSpPr/>
                <p:nvPr/>
              </p:nvSpPr>
              <p:spPr bwMode="auto">
                <a:xfrm flipH="1">
                  <a:off x="6442358" y="2495912"/>
                  <a:ext cx="144959" cy="1336154"/>
                </a:xfrm>
                <a:prstGeom prst="roundRect">
                  <a:avLst/>
                </a:prstGeom>
                <a:solidFill>
                  <a:srgbClr val="00B0F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4" name="フリーフォーム: 図形 623">
                  <a:extLst>
                    <a:ext uri="{FF2B5EF4-FFF2-40B4-BE49-F238E27FC236}">
                      <a16:creationId xmlns:a16="http://schemas.microsoft.com/office/drawing/2014/main" id="{44D673AD-151D-49D8-9DF9-18EEF11DC684}"/>
                    </a:ext>
                  </a:extLst>
                </p:cNvPr>
                <p:cNvSpPr/>
                <p:nvPr/>
              </p:nvSpPr>
              <p:spPr bwMode="auto">
                <a:xfrm flipH="1">
                  <a:off x="6099522" y="2829622"/>
                  <a:ext cx="596331" cy="1332640"/>
                </a:xfrm>
                <a:custGeom>
                  <a:avLst/>
                  <a:gdLst>
                    <a:gd name="connsiteX0" fmla="*/ 324584 w 596331"/>
                    <a:gd name="connsiteY0" fmla="*/ 0 h 1332640"/>
                    <a:gd name="connsiteX1" fmla="*/ 98282 w 596331"/>
                    <a:gd name="connsiteY1" fmla="*/ 60637 h 1332640"/>
                    <a:gd name="connsiteX2" fmla="*/ 47630 w 596331"/>
                    <a:gd name="connsiteY2" fmla="*/ 148369 h 1332640"/>
                    <a:gd name="connsiteX3" fmla="*/ 135362 w 596331"/>
                    <a:gd name="connsiteY3" fmla="*/ 199021 h 1332640"/>
                    <a:gd name="connsiteX4" fmla="*/ 298656 w 596331"/>
                    <a:gd name="connsiteY4" fmla="*/ 155267 h 1332640"/>
                    <a:gd name="connsiteX5" fmla="*/ 287145 w 596331"/>
                    <a:gd name="connsiteY5" fmla="*/ 179962 h 1332640"/>
                    <a:gd name="connsiteX6" fmla="*/ 50004 w 596331"/>
                    <a:gd name="connsiteY6" fmla="*/ 243503 h 1332640"/>
                    <a:gd name="connsiteX7" fmla="*/ 2314 w 596331"/>
                    <a:gd name="connsiteY7" fmla="*/ 326105 h 1332640"/>
                    <a:gd name="connsiteX8" fmla="*/ 84915 w 596331"/>
                    <a:gd name="connsiteY8" fmla="*/ 373795 h 1332640"/>
                    <a:gd name="connsiteX9" fmla="*/ 272741 w 596331"/>
                    <a:gd name="connsiteY9" fmla="*/ 323467 h 1332640"/>
                    <a:gd name="connsiteX10" fmla="*/ 272684 w 596331"/>
                    <a:gd name="connsiteY10" fmla="*/ 325311 h 1332640"/>
                    <a:gd name="connsiteX11" fmla="*/ 273169 w 596331"/>
                    <a:gd name="connsiteY11" fmla="*/ 355159 h 1332640"/>
                    <a:gd name="connsiteX12" fmla="*/ 88846 w 596331"/>
                    <a:gd name="connsiteY12" fmla="*/ 404548 h 1332640"/>
                    <a:gd name="connsiteX13" fmla="*/ 38194 w 596331"/>
                    <a:gd name="connsiteY13" fmla="*/ 492280 h 1332640"/>
                    <a:gd name="connsiteX14" fmla="*/ 125926 w 596331"/>
                    <a:gd name="connsiteY14" fmla="*/ 542932 h 1332640"/>
                    <a:gd name="connsiteX15" fmla="*/ 275569 w 596331"/>
                    <a:gd name="connsiteY15" fmla="*/ 502836 h 1332640"/>
                    <a:gd name="connsiteX16" fmla="*/ 275814 w 596331"/>
                    <a:gd name="connsiteY16" fmla="*/ 517960 h 1332640"/>
                    <a:gd name="connsiteX17" fmla="*/ 275750 w 596331"/>
                    <a:gd name="connsiteY17" fmla="*/ 521931 h 1332640"/>
                    <a:gd name="connsiteX18" fmla="*/ 140308 w 596331"/>
                    <a:gd name="connsiteY18" fmla="*/ 558221 h 1332640"/>
                    <a:gd name="connsiteX19" fmla="*/ 95254 w 596331"/>
                    <a:gd name="connsiteY19" fmla="*/ 636258 h 1332640"/>
                    <a:gd name="connsiteX20" fmla="*/ 173291 w 596331"/>
                    <a:gd name="connsiteY20" fmla="*/ 681313 h 1332640"/>
                    <a:gd name="connsiteX21" fmla="*/ 273597 w 596331"/>
                    <a:gd name="connsiteY21" fmla="*/ 654436 h 1332640"/>
                    <a:gd name="connsiteX22" fmla="*/ 272684 w 596331"/>
                    <a:gd name="connsiteY22" fmla="*/ 710609 h 1332640"/>
                    <a:gd name="connsiteX23" fmla="*/ 285813 w 596331"/>
                    <a:gd name="connsiteY23" fmla="*/ 853100 h 1332640"/>
                    <a:gd name="connsiteX24" fmla="*/ 286152 w 596331"/>
                    <a:gd name="connsiteY24" fmla="*/ 853829 h 1332640"/>
                    <a:gd name="connsiteX25" fmla="*/ 285118 w 596331"/>
                    <a:gd name="connsiteY25" fmla="*/ 856325 h 1332640"/>
                    <a:gd name="connsiteX26" fmla="*/ 285118 w 596331"/>
                    <a:gd name="connsiteY26" fmla="*/ 1304150 h 1332640"/>
                    <a:gd name="connsiteX27" fmla="*/ 313608 w 596331"/>
                    <a:gd name="connsiteY27" fmla="*/ 1332640 h 1332640"/>
                    <a:gd name="connsiteX28" fmla="*/ 427567 w 596331"/>
                    <a:gd name="connsiteY28" fmla="*/ 1332640 h 1332640"/>
                    <a:gd name="connsiteX29" fmla="*/ 456057 w 596331"/>
                    <a:gd name="connsiteY29" fmla="*/ 1304150 h 1332640"/>
                    <a:gd name="connsiteX30" fmla="*/ 456057 w 596331"/>
                    <a:gd name="connsiteY30" fmla="*/ 891231 h 1332640"/>
                    <a:gd name="connsiteX31" fmla="*/ 458457 w 596331"/>
                    <a:gd name="connsiteY31" fmla="*/ 890364 h 1332640"/>
                    <a:gd name="connsiteX32" fmla="*/ 596331 w 596331"/>
                    <a:gd name="connsiteY32" fmla="*/ 517960 h 1332640"/>
                    <a:gd name="connsiteX33" fmla="*/ 458457 w 596331"/>
                    <a:gd name="connsiteY33" fmla="*/ 145556 h 1332640"/>
                    <a:gd name="connsiteX34" fmla="*/ 449842 w 596331"/>
                    <a:gd name="connsiteY34" fmla="*/ 142442 h 1332640"/>
                    <a:gd name="connsiteX35" fmla="*/ 413823 w 596331"/>
                    <a:gd name="connsiteY35" fmla="*/ 45230 h 1332640"/>
                    <a:gd name="connsiteX36" fmla="*/ 376551 w 596331"/>
                    <a:gd name="connsiteY36" fmla="*/ 5022 h 1332640"/>
                    <a:gd name="connsiteX37" fmla="*/ 357157 w 596331"/>
                    <a:gd name="connsiteY37" fmla="*/ 4288 h 1332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96331" h="1332640">
                      <a:moveTo>
                        <a:pt x="324584" y="0"/>
                      </a:moveTo>
                      <a:lnTo>
                        <a:pt x="98282" y="60637"/>
                      </a:lnTo>
                      <a:cubicBezTo>
                        <a:pt x="60068" y="70876"/>
                        <a:pt x="37390" y="110155"/>
                        <a:pt x="47630" y="148369"/>
                      </a:cubicBezTo>
                      <a:cubicBezTo>
                        <a:pt x="57869" y="186583"/>
                        <a:pt x="97148" y="209261"/>
                        <a:pt x="135362" y="199021"/>
                      </a:cubicBezTo>
                      <a:lnTo>
                        <a:pt x="298656" y="155267"/>
                      </a:lnTo>
                      <a:lnTo>
                        <a:pt x="287145" y="179962"/>
                      </a:lnTo>
                      <a:lnTo>
                        <a:pt x="50004" y="243503"/>
                      </a:lnTo>
                      <a:cubicBezTo>
                        <a:pt x="14025" y="253143"/>
                        <a:pt x="-7327" y="290126"/>
                        <a:pt x="2314" y="326105"/>
                      </a:cubicBezTo>
                      <a:cubicBezTo>
                        <a:pt x="11954" y="362083"/>
                        <a:pt x="48937" y="383435"/>
                        <a:pt x="84915" y="373795"/>
                      </a:cubicBezTo>
                      <a:lnTo>
                        <a:pt x="272741" y="323467"/>
                      </a:lnTo>
                      <a:lnTo>
                        <a:pt x="272684" y="325311"/>
                      </a:lnTo>
                      <a:lnTo>
                        <a:pt x="273169" y="355159"/>
                      </a:lnTo>
                      <a:lnTo>
                        <a:pt x="88846" y="404548"/>
                      </a:lnTo>
                      <a:cubicBezTo>
                        <a:pt x="50632" y="414788"/>
                        <a:pt x="27954" y="454066"/>
                        <a:pt x="38194" y="492280"/>
                      </a:cubicBezTo>
                      <a:cubicBezTo>
                        <a:pt x="48433" y="530494"/>
                        <a:pt x="87712" y="553172"/>
                        <a:pt x="125926" y="542932"/>
                      </a:cubicBezTo>
                      <a:lnTo>
                        <a:pt x="275569" y="502836"/>
                      </a:lnTo>
                      <a:lnTo>
                        <a:pt x="275814" y="517960"/>
                      </a:lnTo>
                      <a:lnTo>
                        <a:pt x="275750" y="521931"/>
                      </a:lnTo>
                      <a:lnTo>
                        <a:pt x="140308" y="558221"/>
                      </a:lnTo>
                      <a:cubicBezTo>
                        <a:pt x="106318" y="567329"/>
                        <a:pt x="86146" y="602268"/>
                        <a:pt x="95254" y="636258"/>
                      </a:cubicBezTo>
                      <a:cubicBezTo>
                        <a:pt x="104362" y="670249"/>
                        <a:pt x="139300" y="690421"/>
                        <a:pt x="173291" y="681313"/>
                      </a:cubicBezTo>
                      <a:lnTo>
                        <a:pt x="273597" y="654436"/>
                      </a:lnTo>
                      <a:lnTo>
                        <a:pt x="272684" y="710609"/>
                      </a:lnTo>
                      <a:cubicBezTo>
                        <a:pt x="272474" y="767877"/>
                        <a:pt x="274974" y="816784"/>
                        <a:pt x="285813" y="853100"/>
                      </a:cubicBezTo>
                      <a:lnTo>
                        <a:pt x="286152" y="853829"/>
                      </a:lnTo>
                      <a:lnTo>
                        <a:pt x="285118" y="856325"/>
                      </a:lnTo>
                      <a:lnTo>
                        <a:pt x="285118" y="1304150"/>
                      </a:lnTo>
                      <a:cubicBezTo>
                        <a:pt x="285118" y="1319885"/>
                        <a:pt x="297873" y="1332640"/>
                        <a:pt x="313608" y="1332640"/>
                      </a:cubicBezTo>
                      <a:lnTo>
                        <a:pt x="427567" y="1332640"/>
                      </a:lnTo>
                      <a:cubicBezTo>
                        <a:pt x="443302" y="1332640"/>
                        <a:pt x="456057" y="1319885"/>
                        <a:pt x="456057" y="1304150"/>
                      </a:cubicBezTo>
                      <a:lnTo>
                        <a:pt x="456057" y="891231"/>
                      </a:lnTo>
                      <a:lnTo>
                        <a:pt x="458457" y="890364"/>
                      </a:lnTo>
                      <a:cubicBezTo>
                        <a:pt x="539480" y="829008"/>
                        <a:pt x="596331" y="685371"/>
                        <a:pt x="596331" y="517960"/>
                      </a:cubicBezTo>
                      <a:cubicBezTo>
                        <a:pt x="596331" y="350550"/>
                        <a:pt x="539480" y="206912"/>
                        <a:pt x="458457" y="145556"/>
                      </a:cubicBezTo>
                      <a:lnTo>
                        <a:pt x="449842" y="142442"/>
                      </a:lnTo>
                      <a:lnTo>
                        <a:pt x="413823" y="45230"/>
                      </a:lnTo>
                      <a:cubicBezTo>
                        <a:pt x="406951" y="26681"/>
                        <a:pt x="393211" y="12674"/>
                        <a:pt x="376551" y="5022"/>
                      </a:cubicBezTo>
                      <a:lnTo>
                        <a:pt x="357157" y="4288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22" name="台形 229">
                <a:extLst>
                  <a:ext uri="{FF2B5EF4-FFF2-40B4-BE49-F238E27FC236}">
                    <a16:creationId xmlns:a16="http://schemas.microsoft.com/office/drawing/2014/main" id="{9A4AA63B-A122-4547-94AE-C7A5AFFFF81B}"/>
                  </a:ext>
                </a:extLst>
              </p:cNvPr>
              <p:cNvSpPr/>
              <p:nvPr/>
            </p:nvSpPr>
            <p:spPr bwMode="auto">
              <a:xfrm rot="5682427" flipH="1">
                <a:off x="4244706" y="5763306"/>
                <a:ext cx="370433" cy="600562"/>
              </a:xfrm>
              <a:custGeom>
                <a:avLst/>
                <a:gdLst>
                  <a:gd name="connsiteX0" fmla="*/ 0 w 370433"/>
                  <a:gd name="connsiteY0" fmla="*/ 788797 h 788797"/>
                  <a:gd name="connsiteX1" fmla="*/ 140842 w 370433"/>
                  <a:gd name="connsiteY1" fmla="*/ 0 h 788797"/>
                  <a:gd name="connsiteX2" fmla="*/ 229591 w 370433"/>
                  <a:gd name="connsiteY2" fmla="*/ 0 h 788797"/>
                  <a:gd name="connsiteX3" fmla="*/ 370433 w 370433"/>
                  <a:gd name="connsiteY3" fmla="*/ 788797 h 788797"/>
                  <a:gd name="connsiteX4" fmla="*/ 0 w 370433"/>
                  <a:gd name="connsiteY4" fmla="*/ 788797 h 788797"/>
                  <a:gd name="connsiteX0" fmla="*/ 0 w 370433"/>
                  <a:gd name="connsiteY0" fmla="*/ 791696 h 791696"/>
                  <a:gd name="connsiteX1" fmla="*/ 140842 w 370433"/>
                  <a:gd name="connsiteY1" fmla="*/ 2899 h 791696"/>
                  <a:gd name="connsiteX2" fmla="*/ 174602 w 370433"/>
                  <a:gd name="connsiteY2" fmla="*/ 0 h 791696"/>
                  <a:gd name="connsiteX3" fmla="*/ 229591 w 370433"/>
                  <a:gd name="connsiteY3" fmla="*/ 2899 h 791696"/>
                  <a:gd name="connsiteX4" fmla="*/ 370433 w 370433"/>
                  <a:gd name="connsiteY4" fmla="*/ 791696 h 791696"/>
                  <a:gd name="connsiteX5" fmla="*/ 0 w 370433"/>
                  <a:gd name="connsiteY5" fmla="*/ 791696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5" fmla="*/ 266042 w 370433"/>
                  <a:gd name="connsiteY5" fmla="*/ 91440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0" fmla="*/ 229591 w 370433"/>
                  <a:gd name="connsiteY0" fmla="*/ 0 h 788797"/>
                  <a:gd name="connsiteX1" fmla="*/ 370433 w 370433"/>
                  <a:gd name="connsiteY1" fmla="*/ 788797 h 788797"/>
                  <a:gd name="connsiteX2" fmla="*/ 0 w 370433"/>
                  <a:gd name="connsiteY2" fmla="*/ 788797 h 788797"/>
                  <a:gd name="connsiteX3" fmla="*/ 140842 w 370433"/>
                  <a:gd name="connsiteY3" fmla="*/ 0 h 78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433" h="788797">
                    <a:moveTo>
                      <a:pt x="229591" y="0"/>
                    </a:moveTo>
                    <a:lnTo>
                      <a:pt x="370433" y="788797"/>
                    </a:lnTo>
                    <a:lnTo>
                      <a:pt x="0" y="788797"/>
                    </a:lnTo>
                    <a:lnTo>
                      <a:pt x="140842" y="0"/>
                    </a:lnTo>
                  </a:path>
                </a:pathLst>
              </a:custGeom>
              <a:solidFill>
                <a:srgbClr val="FFCC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90" name="グループ化 589">
              <a:extLst>
                <a:ext uri="{FF2B5EF4-FFF2-40B4-BE49-F238E27FC236}">
                  <a16:creationId xmlns:a16="http://schemas.microsoft.com/office/drawing/2014/main" id="{CFA6674E-887F-4459-AB75-E9C1F029DFDC}"/>
                </a:ext>
              </a:extLst>
            </p:cNvPr>
            <p:cNvGrpSpPr/>
            <p:nvPr/>
          </p:nvGrpSpPr>
          <p:grpSpPr>
            <a:xfrm>
              <a:off x="520641" y="4960559"/>
              <a:ext cx="1168478" cy="2467942"/>
              <a:chOff x="520641" y="4960559"/>
              <a:chExt cx="1168478" cy="2467942"/>
            </a:xfrm>
          </p:grpSpPr>
          <p:grpSp>
            <p:nvGrpSpPr>
              <p:cNvPr id="605" name="グループ化 604">
                <a:extLst>
                  <a:ext uri="{FF2B5EF4-FFF2-40B4-BE49-F238E27FC236}">
                    <a16:creationId xmlns:a16="http://schemas.microsoft.com/office/drawing/2014/main" id="{F24B53AB-8B1F-4ED7-BE96-145E8245B1D6}"/>
                  </a:ext>
                </a:extLst>
              </p:cNvPr>
              <p:cNvGrpSpPr/>
              <p:nvPr/>
            </p:nvGrpSpPr>
            <p:grpSpPr>
              <a:xfrm rot="20449784">
                <a:off x="1195863" y="6565129"/>
                <a:ext cx="493256" cy="821855"/>
                <a:chOff x="-1868252" y="5129378"/>
                <a:chExt cx="493256" cy="821855"/>
              </a:xfrm>
            </p:grpSpPr>
            <p:sp>
              <p:nvSpPr>
                <p:cNvPr id="618" name="四角形: 角を丸くする 617">
                  <a:extLst>
                    <a:ext uri="{FF2B5EF4-FFF2-40B4-BE49-F238E27FC236}">
                      <a16:creationId xmlns:a16="http://schemas.microsoft.com/office/drawing/2014/main" id="{529DA94F-AB81-4B3D-92A9-3E592E447D57}"/>
                    </a:ext>
                  </a:extLst>
                </p:cNvPr>
                <p:cNvSpPr/>
                <p:nvPr/>
              </p:nvSpPr>
              <p:spPr bwMode="auto">
                <a:xfrm rot="20739458">
                  <a:off x="-1673016" y="5129378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9" name="フリーフォーム: 図形 618">
                  <a:extLst>
                    <a:ext uri="{FF2B5EF4-FFF2-40B4-BE49-F238E27FC236}">
                      <a16:creationId xmlns:a16="http://schemas.microsoft.com/office/drawing/2014/main" id="{99539870-FBEB-4D09-9652-FB569873D484}"/>
                    </a:ext>
                  </a:extLst>
                </p:cNvPr>
                <p:cNvSpPr/>
                <p:nvPr/>
              </p:nvSpPr>
              <p:spPr bwMode="auto">
                <a:xfrm rot="20739458">
                  <a:off x="-1868252" y="5771213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0" name="四角形: 角を丸くする 619">
                  <a:extLst>
                    <a:ext uri="{FF2B5EF4-FFF2-40B4-BE49-F238E27FC236}">
                      <a16:creationId xmlns:a16="http://schemas.microsoft.com/office/drawing/2014/main" id="{397DEAF4-9B7D-4558-B4E3-8A2270883E36}"/>
                    </a:ext>
                  </a:extLst>
                </p:cNvPr>
                <p:cNvSpPr/>
                <p:nvPr/>
              </p:nvSpPr>
              <p:spPr bwMode="auto">
                <a:xfrm rot="20739458">
                  <a:off x="-1629639" y="5431272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rgbClr val="CCECFF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6" name="グループ化 605">
                <a:extLst>
                  <a:ext uri="{FF2B5EF4-FFF2-40B4-BE49-F238E27FC236}">
                    <a16:creationId xmlns:a16="http://schemas.microsoft.com/office/drawing/2014/main" id="{BF9F702E-7F44-4038-9AE1-F25B380AA54C}"/>
                  </a:ext>
                </a:extLst>
              </p:cNvPr>
              <p:cNvGrpSpPr/>
              <p:nvPr/>
            </p:nvGrpSpPr>
            <p:grpSpPr>
              <a:xfrm rot="767543">
                <a:off x="520641" y="6630039"/>
                <a:ext cx="493256" cy="798462"/>
                <a:chOff x="-2182173" y="5210655"/>
                <a:chExt cx="493256" cy="798462"/>
              </a:xfrm>
            </p:grpSpPr>
            <p:sp>
              <p:nvSpPr>
                <p:cNvPr id="615" name="四角形: 角を丸くする 614">
                  <a:extLst>
                    <a:ext uri="{FF2B5EF4-FFF2-40B4-BE49-F238E27FC236}">
                      <a16:creationId xmlns:a16="http://schemas.microsoft.com/office/drawing/2014/main" id="{A261A0CE-3F14-45B8-95FC-4FA6EBCD78BF}"/>
                    </a:ext>
                  </a:extLst>
                </p:cNvPr>
                <p:cNvSpPr/>
                <p:nvPr/>
              </p:nvSpPr>
              <p:spPr bwMode="auto">
                <a:xfrm>
                  <a:off x="-1878431" y="5210655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6" name="フリーフォーム: 図形 615">
                  <a:extLst>
                    <a:ext uri="{FF2B5EF4-FFF2-40B4-BE49-F238E27FC236}">
                      <a16:creationId xmlns:a16="http://schemas.microsoft.com/office/drawing/2014/main" id="{0155B642-7FF6-42DE-A33C-FB7A7B549CD4}"/>
                    </a:ext>
                  </a:extLst>
                </p:cNvPr>
                <p:cNvSpPr/>
                <p:nvPr/>
              </p:nvSpPr>
              <p:spPr bwMode="auto">
                <a:xfrm>
                  <a:off x="-2182173" y="5829097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7" name="四角形: 角を丸くする 616">
                  <a:extLst>
                    <a:ext uri="{FF2B5EF4-FFF2-40B4-BE49-F238E27FC236}">
                      <a16:creationId xmlns:a16="http://schemas.microsoft.com/office/drawing/2014/main" id="{A1B985B3-30E0-4C03-97E0-DFC297B893EB}"/>
                    </a:ext>
                  </a:extLst>
                </p:cNvPr>
                <p:cNvSpPr/>
                <p:nvPr/>
              </p:nvSpPr>
              <p:spPr bwMode="auto">
                <a:xfrm>
                  <a:off x="-1878431" y="5518007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rgbClr val="CCECFF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07" name="フリーフォーム: 図形 606">
                <a:extLst>
                  <a:ext uri="{FF2B5EF4-FFF2-40B4-BE49-F238E27FC236}">
                    <a16:creationId xmlns:a16="http://schemas.microsoft.com/office/drawing/2014/main" id="{440E2E0A-2A8B-4775-B9F8-C1D610B83FA3}"/>
                  </a:ext>
                </a:extLst>
              </p:cNvPr>
              <p:cNvSpPr/>
              <p:nvPr/>
            </p:nvSpPr>
            <p:spPr bwMode="auto">
              <a:xfrm>
                <a:off x="1049003" y="4960559"/>
                <a:ext cx="248520" cy="346708"/>
              </a:xfrm>
              <a:custGeom>
                <a:avLst/>
                <a:gdLst>
                  <a:gd name="connsiteX0" fmla="*/ 54072 w 248520"/>
                  <a:gd name="connsiteY0" fmla="*/ 0 h 346708"/>
                  <a:gd name="connsiteX1" fmla="*/ 194449 w 248520"/>
                  <a:gd name="connsiteY1" fmla="*/ 0 h 346708"/>
                  <a:gd name="connsiteX2" fmla="*/ 248520 w 248520"/>
                  <a:gd name="connsiteY2" fmla="*/ 346708 h 346708"/>
                  <a:gd name="connsiteX3" fmla="*/ 0 w 248520"/>
                  <a:gd name="connsiteY3" fmla="*/ 346708 h 346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520" h="346708">
                    <a:moveTo>
                      <a:pt x="54072" y="0"/>
                    </a:moveTo>
                    <a:lnTo>
                      <a:pt x="194449" y="0"/>
                    </a:lnTo>
                    <a:lnTo>
                      <a:pt x="248520" y="346708"/>
                    </a:lnTo>
                    <a:lnTo>
                      <a:pt x="0" y="346708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8" name="台形 607">
                <a:extLst>
                  <a:ext uri="{FF2B5EF4-FFF2-40B4-BE49-F238E27FC236}">
                    <a16:creationId xmlns:a16="http://schemas.microsoft.com/office/drawing/2014/main" id="{1F565A16-E6BD-4A62-8EFD-45F7174C458A}"/>
                  </a:ext>
                </a:extLst>
              </p:cNvPr>
              <p:cNvSpPr/>
              <p:nvPr/>
            </p:nvSpPr>
            <p:spPr bwMode="auto">
              <a:xfrm rot="10800000" flipV="1">
                <a:off x="777521" y="6158273"/>
                <a:ext cx="811629" cy="632159"/>
              </a:xfrm>
              <a:prstGeom prst="trapezoid">
                <a:avLst>
                  <a:gd name="adj" fmla="val 12183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9" name="フリーフォーム: 図形 608">
                <a:extLst>
                  <a:ext uri="{FF2B5EF4-FFF2-40B4-BE49-F238E27FC236}">
                    <a16:creationId xmlns:a16="http://schemas.microsoft.com/office/drawing/2014/main" id="{E38AC005-0DC5-46EF-B907-69BB4C8A177A}"/>
                  </a:ext>
                </a:extLst>
              </p:cNvPr>
              <p:cNvSpPr/>
              <p:nvPr/>
            </p:nvSpPr>
            <p:spPr bwMode="auto">
              <a:xfrm>
                <a:off x="800007" y="5285042"/>
                <a:ext cx="773899" cy="981625"/>
              </a:xfrm>
              <a:custGeom>
                <a:avLst/>
                <a:gdLst>
                  <a:gd name="connsiteX0" fmla="*/ 245566 w 773899"/>
                  <a:gd name="connsiteY0" fmla="*/ 0 h 981625"/>
                  <a:gd name="connsiteX1" fmla="*/ 528333 w 773899"/>
                  <a:gd name="connsiteY1" fmla="*/ 0 h 981625"/>
                  <a:gd name="connsiteX2" fmla="*/ 773899 w 773899"/>
                  <a:gd name="connsiteY2" fmla="*/ 245566 h 981625"/>
                  <a:gd name="connsiteX3" fmla="*/ 773899 w 773899"/>
                  <a:gd name="connsiteY3" fmla="*/ 981625 h 981625"/>
                  <a:gd name="connsiteX4" fmla="*/ 0 w 773899"/>
                  <a:gd name="connsiteY4" fmla="*/ 981625 h 981625"/>
                  <a:gd name="connsiteX5" fmla="*/ 0 w 773899"/>
                  <a:gd name="connsiteY5" fmla="*/ 385169 h 981625"/>
                  <a:gd name="connsiteX6" fmla="*/ 220944 w 773899"/>
                  <a:gd name="connsiteY6" fmla="*/ 2482 h 981625"/>
                  <a:gd name="connsiteX0" fmla="*/ 245566 w 773899"/>
                  <a:gd name="connsiteY0" fmla="*/ 0 h 981625"/>
                  <a:gd name="connsiteX1" fmla="*/ 528333 w 773899"/>
                  <a:gd name="connsiteY1" fmla="*/ 0 h 981625"/>
                  <a:gd name="connsiteX2" fmla="*/ 773899 w 773899"/>
                  <a:gd name="connsiteY2" fmla="*/ 245566 h 981625"/>
                  <a:gd name="connsiteX3" fmla="*/ 773899 w 773899"/>
                  <a:gd name="connsiteY3" fmla="*/ 981625 h 981625"/>
                  <a:gd name="connsiteX4" fmla="*/ 0 w 773899"/>
                  <a:gd name="connsiteY4" fmla="*/ 981625 h 981625"/>
                  <a:gd name="connsiteX5" fmla="*/ 0 w 773899"/>
                  <a:gd name="connsiteY5" fmla="*/ 644725 h 981625"/>
                  <a:gd name="connsiteX6" fmla="*/ 220944 w 773899"/>
                  <a:gd name="connsiteY6" fmla="*/ 2482 h 981625"/>
                  <a:gd name="connsiteX7" fmla="*/ 245566 w 773899"/>
                  <a:gd name="connsiteY7" fmla="*/ 0 h 981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73899" h="981625">
                    <a:moveTo>
                      <a:pt x="245566" y="0"/>
                    </a:moveTo>
                    <a:lnTo>
                      <a:pt x="528333" y="0"/>
                    </a:lnTo>
                    <a:cubicBezTo>
                      <a:pt x="663955" y="0"/>
                      <a:pt x="773899" y="109944"/>
                      <a:pt x="773899" y="245566"/>
                    </a:cubicBezTo>
                    <a:lnTo>
                      <a:pt x="773899" y="981625"/>
                    </a:lnTo>
                    <a:lnTo>
                      <a:pt x="0" y="981625"/>
                    </a:lnTo>
                    <a:lnTo>
                      <a:pt x="0" y="644725"/>
                    </a:lnTo>
                    <a:lnTo>
                      <a:pt x="220944" y="2482"/>
                    </a:lnTo>
                    <a:lnTo>
                      <a:pt x="245566" y="0"/>
                    </a:lnTo>
                    <a:close/>
                  </a:path>
                </a:pathLst>
              </a:custGeom>
              <a:solidFill>
                <a:srgbClr val="FFC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0" name="二等辺三角形 1">
                <a:extLst>
                  <a:ext uri="{FF2B5EF4-FFF2-40B4-BE49-F238E27FC236}">
                    <a16:creationId xmlns:a16="http://schemas.microsoft.com/office/drawing/2014/main" id="{586554F5-6759-41F2-B89D-D8B90973299C}"/>
                  </a:ext>
                </a:extLst>
              </p:cNvPr>
              <p:cNvSpPr/>
              <p:nvPr/>
            </p:nvSpPr>
            <p:spPr bwMode="auto">
              <a:xfrm flipH="1">
                <a:off x="891377" y="5284951"/>
                <a:ext cx="157625" cy="267567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30503 h 230503"/>
                  <a:gd name="connsiteX1" fmla="*/ 29296 w 256410"/>
                  <a:gd name="connsiteY1" fmla="*/ 0 h 230503"/>
                  <a:gd name="connsiteX2" fmla="*/ 256410 w 256410"/>
                  <a:gd name="connsiteY2" fmla="*/ 54290 h 230503"/>
                  <a:gd name="connsiteX3" fmla="*/ 0 w 256410"/>
                  <a:gd name="connsiteY3" fmla="*/ 230503 h 230503"/>
                  <a:gd name="connsiteX0" fmla="*/ 0 w 256410"/>
                  <a:gd name="connsiteY0" fmla="*/ 282891 h 282891"/>
                  <a:gd name="connsiteX1" fmla="*/ 84065 w 256410"/>
                  <a:gd name="connsiteY1" fmla="*/ 0 h 282891"/>
                  <a:gd name="connsiteX2" fmla="*/ 256410 w 256410"/>
                  <a:gd name="connsiteY2" fmla="*/ 106678 h 282891"/>
                  <a:gd name="connsiteX3" fmla="*/ 0 w 256410"/>
                  <a:gd name="connsiteY3" fmla="*/ 282891 h 282891"/>
                  <a:gd name="connsiteX0" fmla="*/ 0 w 256410"/>
                  <a:gd name="connsiteY0" fmla="*/ 278129 h 278129"/>
                  <a:gd name="connsiteX1" fmla="*/ 91208 w 256410"/>
                  <a:gd name="connsiteY1" fmla="*/ 0 h 278129"/>
                  <a:gd name="connsiteX2" fmla="*/ 256410 w 256410"/>
                  <a:gd name="connsiteY2" fmla="*/ 101916 h 278129"/>
                  <a:gd name="connsiteX3" fmla="*/ 0 w 256410"/>
                  <a:gd name="connsiteY3" fmla="*/ 278129 h 278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9">
                    <a:moveTo>
                      <a:pt x="0" y="278129"/>
                    </a:moveTo>
                    <a:lnTo>
                      <a:pt x="91208" y="0"/>
                    </a:lnTo>
                    <a:lnTo>
                      <a:pt x="256410" y="101916"/>
                    </a:lnTo>
                    <a:lnTo>
                      <a:pt x="0" y="278129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11" name="グループ化 610">
                <a:extLst>
                  <a:ext uri="{FF2B5EF4-FFF2-40B4-BE49-F238E27FC236}">
                    <a16:creationId xmlns:a16="http://schemas.microsoft.com/office/drawing/2014/main" id="{FC0C0305-7DF4-4DD6-B772-B959AF4C11EF}"/>
                  </a:ext>
                </a:extLst>
              </p:cNvPr>
              <p:cNvGrpSpPr/>
              <p:nvPr/>
            </p:nvGrpSpPr>
            <p:grpSpPr>
              <a:xfrm>
                <a:off x="809143" y="5366342"/>
                <a:ext cx="224493" cy="516430"/>
                <a:chOff x="7090900" y="6324828"/>
                <a:chExt cx="270699" cy="516430"/>
              </a:xfrm>
            </p:grpSpPr>
            <p:sp>
              <p:nvSpPr>
                <p:cNvPr id="612" name="二等辺三角形 2">
                  <a:extLst>
                    <a:ext uri="{FF2B5EF4-FFF2-40B4-BE49-F238E27FC236}">
                      <a16:creationId xmlns:a16="http://schemas.microsoft.com/office/drawing/2014/main" id="{7044FBD2-45E8-4FDD-BF8C-3D506A7EDFFF}"/>
                    </a:ext>
                  </a:extLst>
                </p:cNvPr>
                <p:cNvSpPr/>
                <p:nvPr/>
              </p:nvSpPr>
              <p:spPr bwMode="auto">
                <a:xfrm rot="21389165" flipH="1">
                  <a:off x="7090900" y="6399636"/>
                  <a:ext cx="182116" cy="441622"/>
                </a:xfrm>
                <a:custGeom>
                  <a:avLst/>
                  <a:gdLst>
                    <a:gd name="connsiteX0" fmla="*/ 0 w 727584"/>
                    <a:gd name="connsiteY0" fmla="*/ 750254 h 750254"/>
                    <a:gd name="connsiteX1" fmla="*/ 363792 w 727584"/>
                    <a:gd name="connsiteY1" fmla="*/ 0 h 750254"/>
                    <a:gd name="connsiteX2" fmla="*/ 727584 w 727584"/>
                    <a:gd name="connsiteY2" fmla="*/ 750254 h 750254"/>
                    <a:gd name="connsiteX3" fmla="*/ 0 w 727584"/>
                    <a:gd name="connsiteY3" fmla="*/ 750254 h 750254"/>
                    <a:gd name="connsiteX0" fmla="*/ 3168 w 730752"/>
                    <a:gd name="connsiteY0" fmla="*/ 750254 h 782028"/>
                    <a:gd name="connsiteX1" fmla="*/ 366960 w 730752"/>
                    <a:gd name="connsiteY1" fmla="*/ 0 h 782028"/>
                    <a:gd name="connsiteX2" fmla="*/ 730752 w 730752"/>
                    <a:gd name="connsiteY2" fmla="*/ 750254 h 782028"/>
                    <a:gd name="connsiteX3" fmla="*/ 3168 w 730752"/>
                    <a:gd name="connsiteY3" fmla="*/ 750254 h 782028"/>
                    <a:gd name="connsiteX0" fmla="*/ 3168 w 736015"/>
                    <a:gd name="connsiteY0" fmla="*/ 750254 h 802983"/>
                    <a:gd name="connsiteX1" fmla="*/ 366960 w 736015"/>
                    <a:gd name="connsiteY1" fmla="*/ 0 h 802983"/>
                    <a:gd name="connsiteX2" fmla="*/ 730752 w 736015"/>
                    <a:gd name="connsiteY2" fmla="*/ 750254 h 802983"/>
                    <a:gd name="connsiteX3" fmla="*/ 3168 w 736015"/>
                    <a:gd name="connsiteY3" fmla="*/ 750254 h 802983"/>
                    <a:gd name="connsiteX0" fmla="*/ 5 w 813345"/>
                    <a:gd name="connsiteY0" fmla="*/ 677462 h 762145"/>
                    <a:gd name="connsiteX1" fmla="*/ 718149 w 813345"/>
                    <a:gd name="connsiteY1" fmla="*/ 0 h 762145"/>
                    <a:gd name="connsiteX2" fmla="*/ 727589 w 813345"/>
                    <a:gd name="connsiteY2" fmla="*/ 677462 h 762145"/>
                    <a:gd name="connsiteX3" fmla="*/ 5 w 813345"/>
                    <a:gd name="connsiteY3" fmla="*/ 677462 h 762145"/>
                    <a:gd name="connsiteX0" fmla="*/ 24 w 813360"/>
                    <a:gd name="connsiteY0" fmla="*/ 677462 h 762143"/>
                    <a:gd name="connsiteX1" fmla="*/ 718168 w 813360"/>
                    <a:gd name="connsiteY1" fmla="*/ 0 h 762143"/>
                    <a:gd name="connsiteX2" fmla="*/ 727608 w 813360"/>
                    <a:gd name="connsiteY2" fmla="*/ 677462 h 762143"/>
                    <a:gd name="connsiteX3" fmla="*/ 24 w 813360"/>
                    <a:gd name="connsiteY3" fmla="*/ 677462 h 762143"/>
                    <a:gd name="connsiteX0" fmla="*/ 24 w 754732"/>
                    <a:gd name="connsiteY0" fmla="*/ 677462 h 762145"/>
                    <a:gd name="connsiteX1" fmla="*/ 718168 w 754732"/>
                    <a:gd name="connsiteY1" fmla="*/ 0 h 762145"/>
                    <a:gd name="connsiteX2" fmla="*/ 727608 w 754732"/>
                    <a:gd name="connsiteY2" fmla="*/ 677462 h 762145"/>
                    <a:gd name="connsiteX3" fmla="*/ 24 w 754732"/>
                    <a:gd name="connsiteY3" fmla="*/ 677462 h 762145"/>
                    <a:gd name="connsiteX0" fmla="*/ 24 w 754732"/>
                    <a:gd name="connsiteY0" fmla="*/ 677462 h 762143"/>
                    <a:gd name="connsiteX1" fmla="*/ 718168 w 754732"/>
                    <a:gd name="connsiteY1" fmla="*/ 0 h 762143"/>
                    <a:gd name="connsiteX2" fmla="*/ 727608 w 754732"/>
                    <a:gd name="connsiteY2" fmla="*/ 677462 h 762143"/>
                    <a:gd name="connsiteX3" fmla="*/ 24 w 754732"/>
                    <a:gd name="connsiteY3" fmla="*/ 677462 h 762143"/>
                    <a:gd name="connsiteX0" fmla="*/ 24 w 754732"/>
                    <a:gd name="connsiteY0" fmla="*/ 677462 h 744266"/>
                    <a:gd name="connsiteX1" fmla="*/ 718168 w 754732"/>
                    <a:gd name="connsiteY1" fmla="*/ 0 h 744266"/>
                    <a:gd name="connsiteX2" fmla="*/ 727608 w 754732"/>
                    <a:gd name="connsiteY2" fmla="*/ 677462 h 744266"/>
                    <a:gd name="connsiteX3" fmla="*/ 24 w 754732"/>
                    <a:gd name="connsiteY3" fmla="*/ 677462 h 744266"/>
                    <a:gd name="connsiteX0" fmla="*/ 19 w 771082"/>
                    <a:gd name="connsiteY0" fmla="*/ 729733 h 773343"/>
                    <a:gd name="connsiteX1" fmla="*/ 733633 w 771082"/>
                    <a:gd name="connsiteY1" fmla="*/ 0 h 773343"/>
                    <a:gd name="connsiteX2" fmla="*/ 743073 w 771082"/>
                    <a:gd name="connsiteY2" fmla="*/ 677462 h 773343"/>
                    <a:gd name="connsiteX3" fmla="*/ 19 w 771082"/>
                    <a:gd name="connsiteY3" fmla="*/ 729733 h 773343"/>
                    <a:gd name="connsiteX0" fmla="*/ 19 w 743073"/>
                    <a:gd name="connsiteY0" fmla="*/ 729733 h 773343"/>
                    <a:gd name="connsiteX1" fmla="*/ 733633 w 743073"/>
                    <a:gd name="connsiteY1" fmla="*/ 0 h 773343"/>
                    <a:gd name="connsiteX2" fmla="*/ 743073 w 743073"/>
                    <a:gd name="connsiteY2" fmla="*/ 677462 h 773343"/>
                    <a:gd name="connsiteX3" fmla="*/ 19 w 743073"/>
                    <a:gd name="connsiteY3" fmla="*/ 729733 h 773343"/>
                    <a:gd name="connsiteX0" fmla="*/ 19 w 743073"/>
                    <a:gd name="connsiteY0" fmla="*/ 729733 h 762852"/>
                    <a:gd name="connsiteX1" fmla="*/ 733633 w 743073"/>
                    <a:gd name="connsiteY1" fmla="*/ 0 h 762852"/>
                    <a:gd name="connsiteX2" fmla="*/ 743073 w 743073"/>
                    <a:gd name="connsiteY2" fmla="*/ 677462 h 762852"/>
                    <a:gd name="connsiteX3" fmla="*/ 19 w 743073"/>
                    <a:gd name="connsiteY3" fmla="*/ 729733 h 762852"/>
                    <a:gd name="connsiteX0" fmla="*/ 588 w 743642"/>
                    <a:gd name="connsiteY0" fmla="*/ 781932 h 815049"/>
                    <a:gd name="connsiteX1" fmla="*/ 610378 w 743642"/>
                    <a:gd name="connsiteY1" fmla="*/ 1 h 815049"/>
                    <a:gd name="connsiteX2" fmla="*/ 743642 w 743642"/>
                    <a:gd name="connsiteY2" fmla="*/ 729661 h 815049"/>
                    <a:gd name="connsiteX3" fmla="*/ 588 w 743642"/>
                    <a:gd name="connsiteY3" fmla="*/ 781932 h 815049"/>
                    <a:gd name="connsiteX0" fmla="*/ 588 w 743642"/>
                    <a:gd name="connsiteY0" fmla="*/ 781930 h 815049"/>
                    <a:gd name="connsiteX1" fmla="*/ 610378 w 743642"/>
                    <a:gd name="connsiteY1" fmla="*/ -1 h 815049"/>
                    <a:gd name="connsiteX2" fmla="*/ 743642 w 743642"/>
                    <a:gd name="connsiteY2" fmla="*/ 729659 h 815049"/>
                    <a:gd name="connsiteX3" fmla="*/ 588 w 743642"/>
                    <a:gd name="connsiteY3" fmla="*/ 781930 h 815049"/>
                    <a:gd name="connsiteX0" fmla="*/ 8 w 743062"/>
                    <a:gd name="connsiteY0" fmla="*/ 781932 h 815049"/>
                    <a:gd name="connsiteX1" fmla="*/ 609798 w 743062"/>
                    <a:gd name="connsiteY1" fmla="*/ 1 h 815049"/>
                    <a:gd name="connsiteX2" fmla="*/ 743062 w 743062"/>
                    <a:gd name="connsiteY2" fmla="*/ 729661 h 815049"/>
                    <a:gd name="connsiteX3" fmla="*/ 8 w 743062"/>
                    <a:gd name="connsiteY3" fmla="*/ 781932 h 815049"/>
                    <a:gd name="connsiteX0" fmla="*/ 8 w 743062"/>
                    <a:gd name="connsiteY0" fmla="*/ 781930 h 815049"/>
                    <a:gd name="connsiteX1" fmla="*/ 609798 w 743062"/>
                    <a:gd name="connsiteY1" fmla="*/ -1 h 815049"/>
                    <a:gd name="connsiteX2" fmla="*/ 743062 w 743062"/>
                    <a:gd name="connsiteY2" fmla="*/ 729659 h 815049"/>
                    <a:gd name="connsiteX3" fmla="*/ 8 w 743062"/>
                    <a:gd name="connsiteY3" fmla="*/ 781930 h 815049"/>
                    <a:gd name="connsiteX0" fmla="*/ 8 w 837322"/>
                    <a:gd name="connsiteY0" fmla="*/ 781932 h 821255"/>
                    <a:gd name="connsiteX1" fmla="*/ 609798 w 837322"/>
                    <a:gd name="connsiteY1" fmla="*/ 1 h 821255"/>
                    <a:gd name="connsiteX2" fmla="*/ 837322 w 837322"/>
                    <a:gd name="connsiteY2" fmla="*/ 747642 h 821255"/>
                    <a:gd name="connsiteX3" fmla="*/ 8 w 837322"/>
                    <a:gd name="connsiteY3" fmla="*/ 781932 h 821255"/>
                    <a:gd name="connsiteX0" fmla="*/ 8 w 837322"/>
                    <a:gd name="connsiteY0" fmla="*/ 781930 h 812559"/>
                    <a:gd name="connsiteX1" fmla="*/ 609798 w 837322"/>
                    <a:gd name="connsiteY1" fmla="*/ -1 h 812559"/>
                    <a:gd name="connsiteX2" fmla="*/ 837322 w 837322"/>
                    <a:gd name="connsiteY2" fmla="*/ 747640 h 812559"/>
                    <a:gd name="connsiteX3" fmla="*/ 8 w 837322"/>
                    <a:gd name="connsiteY3" fmla="*/ 781930 h 812559"/>
                    <a:gd name="connsiteX0" fmla="*/ 7 w 857602"/>
                    <a:gd name="connsiteY0" fmla="*/ 763388 h 800151"/>
                    <a:gd name="connsiteX1" fmla="*/ 630078 w 857602"/>
                    <a:gd name="connsiteY1" fmla="*/ 1 h 800151"/>
                    <a:gd name="connsiteX2" fmla="*/ 857602 w 857602"/>
                    <a:gd name="connsiteY2" fmla="*/ 747642 h 800151"/>
                    <a:gd name="connsiteX3" fmla="*/ 7 w 857602"/>
                    <a:gd name="connsiteY3" fmla="*/ 763388 h 800151"/>
                    <a:gd name="connsiteX0" fmla="*/ 7 w 857602"/>
                    <a:gd name="connsiteY0" fmla="*/ 763386 h 798815"/>
                    <a:gd name="connsiteX1" fmla="*/ 630078 w 857602"/>
                    <a:gd name="connsiteY1" fmla="*/ -1 h 798815"/>
                    <a:gd name="connsiteX2" fmla="*/ 857602 w 857602"/>
                    <a:gd name="connsiteY2" fmla="*/ 747640 h 798815"/>
                    <a:gd name="connsiteX3" fmla="*/ 7 w 857602"/>
                    <a:gd name="connsiteY3" fmla="*/ 763386 h 798815"/>
                    <a:gd name="connsiteX0" fmla="*/ 7 w 903886"/>
                    <a:gd name="connsiteY0" fmla="*/ 763388 h 805493"/>
                    <a:gd name="connsiteX1" fmla="*/ 630078 w 903886"/>
                    <a:gd name="connsiteY1" fmla="*/ 1 h 805493"/>
                    <a:gd name="connsiteX2" fmla="*/ 903885 w 903886"/>
                    <a:gd name="connsiteY2" fmla="*/ 763037 h 805493"/>
                    <a:gd name="connsiteX3" fmla="*/ 7 w 903886"/>
                    <a:gd name="connsiteY3" fmla="*/ 763388 h 805493"/>
                    <a:gd name="connsiteX0" fmla="*/ 7 w 905337"/>
                    <a:gd name="connsiteY0" fmla="*/ 763386 h 805493"/>
                    <a:gd name="connsiteX1" fmla="*/ 630078 w 905337"/>
                    <a:gd name="connsiteY1" fmla="*/ -1 h 805493"/>
                    <a:gd name="connsiteX2" fmla="*/ 903885 w 905337"/>
                    <a:gd name="connsiteY2" fmla="*/ 763035 h 805493"/>
                    <a:gd name="connsiteX3" fmla="*/ 7 w 905337"/>
                    <a:gd name="connsiteY3" fmla="*/ 763386 h 805493"/>
                    <a:gd name="connsiteX0" fmla="*/ 7 w 906174"/>
                    <a:gd name="connsiteY0" fmla="*/ 763388 h 805493"/>
                    <a:gd name="connsiteX1" fmla="*/ 630078 w 906174"/>
                    <a:gd name="connsiteY1" fmla="*/ 1 h 805493"/>
                    <a:gd name="connsiteX2" fmla="*/ 903885 w 906174"/>
                    <a:gd name="connsiteY2" fmla="*/ 763037 h 805493"/>
                    <a:gd name="connsiteX3" fmla="*/ 7 w 906174"/>
                    <a:gd name="connsiteY3" fmla="*/ 763388 h 805493"/>
                    <a:gd name="connsiteX0" fmla="*/ 11 w 905665"/>
                    <a:gd name="connsiteY0" fmla="*/ 753609 h 795715"/>
                    <a:gd name="connsiteX1" fmla="*/ 580402 w 905665"/>
                    <a:gd name="connsiteY1" fmla="*/ 0 h 795715"/>
                    <a:gd name="connsiteX2" fmla="*/ 903889 w 905665"/>
                    <a:gd name="connsiteY2" fmla="*/ 753258 h 795715"/>
                    <a:gd name="connsiteX3" fmla="*/ 11 w 905665"/>
                    <a:gd name="connsiteY3" fmla="*/ 753609 h 795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05665" h="795715">
                      <a:moveTo>
                        <a:pt x="11" y="753609"/>
                      </a:moveTo>
                      <a:cubicBezTo>
                        <a:pt x="-1562" y="640699"/>
                        <a:pt x="182488" y="208867"/>
                        <a:pt x="580402" y="0"/>
                      </a:cubicBezTo>
                      <a:cubicBezTo>
                        <a:pt x="726152" y="250834"/>
                        <a:pt x="926632" y="589092"/>
                        <a:pt x="903889" y="753258"/>
                      </a:cubicBezTo>
                      <a:cubicBezTo>
                        <a:pt x="713812" y="807493"/>
                        <a:pt x="173685" y="812073"/>
                        <a:pt x="11" y="753609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13" name="二等辺三角形 2">
                  <a:extLst>
                    <a:ext uri="{FF2B5EF4-FFF2-40B4-BE49-F238E27FC236}">
                      <a16:creationId xmlns:a16="http://schemas.microsoft.com/office/drawing/2014/main" id="{611605E7-D13C-4EEE-87E4-F43BABF13CCC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7130461" y="6324828"/>
                  <a:ext cx="231138" cy="411027"/>
                </a:xfrm>
                <a:custGeom>
                  <a:avLst/>
                  <a:gdLst>
                    <a:gd name="connsiteX0" fmla="*/ 0 w 727584"/>
                    <a:gd name="connsiteY0" fmla="*/ 750254 h 750254"/>
                    <a:gd name="connsiteX1" fmla="*/ 363792 w 727584"/>
                    <a:gd name="connsiteY1" fmla="*/ 0 h 750254"/>
                    <a:gd name="connsiteX2" fmla="*/ 727584 w 727584"/>
                    <a:gd name="connsiteY2" fmla="*/ 750254 h 750254"/>
                    <a:gd name="connsiteX3" fmla="*/ 0 w 727584"/>
                    <a:gd name="connsiteY3" fmla="*/ 750254 h 750254"/>
                    <a:gd name="connsiteX0" fmla="*/ 3168 w 730752"/>
                    <a:gd name="connsiteY0" fmla="*/ 750254 h 782028"/>
                    <a:gd name="connsiteX1" fmla="*/ 366960 w 730752"/>
                    <a:gd name="connsiteY1" fmla="*/ 0 h 782028"/>
                    <a:gd name="connsiteX2" fmla="*/ 730752 w 730752"/>
                    <a:gd name="connsiteY2" fmla="*/ 750254 h 782028"/>
                    <a:gd name="connsiteX3" fmla="*/ 3168 w 730752"/>
                    <a:gd name="connsiteY3" fmla="*/ 750254 h 782028"/>
                    <a:gd name="connsiteX0" fmla="*/ 3168 w 736015"/>
                    <a:gd name="connsiteY0" fmla="*/ 750254 h 802983"/>
                    <a:gd name="connsiteX1" fmla="*/ 366960 w 736015"/>
                    <a:gd name="connsiteY1" fmla="*/ 0 h 802983"/>
                    <a:gd name="connsiteX2" fmla="*/ 730752 w 736015"/>
                    <a:gd name="connsiteY2" fmla="*/ 750254 h 802983"/>
                    <a:gd name="connsiteX3" fmla="*/ 3168 w 736015"/>
                    <a:gd name="connsiteY3" fmla="*/ 750254 h 802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6015" h="802983">
                      <a:moveTo>
                        <a:pt x="3168" y="750254"/>
                      </a:moveTo>
                      <a:cubicBezTo>
                        <a:pt x="-32730" y="678762"/>
                        <a:pt x="245696" y="250085"/>
                        <a:pt x="366960" y="0"/>
                      </a:cubicBezTo>
                      <a:cubicBezTo>
                        <a:pt x="488224" y="250085"/>
                        <a:pt x="778556" y="681144"/>
                        <a:pt x="730752" y="750254"/>
                      </a:cubicBezTo>
                      <a:cubicBezTo>
                        <a:pt x="682948" y="819364"/>
                        <a:pt x="39066" y="821746"/>
                        <a:pt x="3168" y="750254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14" name="四角形: 角を丸くする 613">
                  <a:extLst>
                    <a:ext uri="{FF2B5EF4-FFF2-40B4-BE49-F238E27FC236}">
                      <a16:creationId xmlns:a16="http://schemas.microsoft.com/office/drawing/2014/main" id="{02356126-BFAB-455E-B642-EBB55A9FBE7D}"/>
                    </a:ext>
                  </a:extLst>
                </p:cNvPr>
                <p:cNvSpPr/>
                <p:nvPr/>
              </p:nvSpPr>
              <p:spPr bwMode="auto">
                <a:xfrm>
                  <a:off x="7102254" y="6330526"/>
                  <a:ext cx="181468" cy="174694"/>
                </a:xfrm>
                <a:prstGeom prst="roundRect">
                  <a:avLst>
                    <a:gd name="adj" fmla="val 40878"/>
                  </a:avLst>
                </a:prstGeom>
                <a:solidFill>
                  <a:srgbClr val="FF0066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591" name="グループ化 590">
              <a:extLst>
                <a:ext uri="{FF2B5EF4-FFF2-40B4-BE49-F238E27FC236}">
                  <a16:creationId xmlns:a16="http://schemas.microsoft.com/office/drawing/2014/main" id="{68DF4B00-1040-4527-AB2F-147766D6D818}"/>
                </a:ext>
              </a:extLst>
            </p:cNvPr>
            <p:cNvGrpSpPr/>
            <p:nvPr/>
          </p:nvGrpSpPr>
          <p:grpSpPr>
            <a:xfrm rot="20700000">
              <a:off x="-135273" y="2732487"/>
              <a:ext cx="2492175" cy="2519760"/>
              <a:chOff x="-55501" y="2732486"/>
              <a:chExt cx="2492175" cy="2519760"/>
            </a:xfrm>
          </p:grpSpPr>
          <p:sp>
            <p:nvSpPr>
              <p:cNvPr id="595" name="フリーフォーム: 図形 594">
                <a:extLst>
                  <a:ext uri="{FF2B5EF4-FFF2-40B4-BE49-F238E27FC236}">
                    <a16:creationId xmlns:a16="http://schemas.microsoft.com/office/drawing/2014/main" id="{DB49FF26-08F6-4B95-8884-C9F9B11D42B4}"/>
                  </a:ext>
                </a:extLst>
              </p:cNvPr>
              <p:cNvSpPr/>
              <p:nvPr/>
            </p:nvSpPr>
            <p:spPr bwMode="auto">
              <a:xfrm rot="16200000">
                <a:off x="668542" y="2008443"/>
                <a:ext cx="1003280" cy="2451366"/>
              </a:xfrm>
              <a:custGeom>
                <a:avLst/>
                <a:gdLst>
                  <a:gd name="connsiteX0" fmla="*/ 1003280 w 1003280"/>
                  <a:gd name="connsiteY0" fmla="*/ 1233448 h 2451366"/>
                  <a:gd name="connsiteX1" fmla="*/ 233802 w 1003280"/>
                  <a:gd name="connsiteY1" fmla="*/ 2394321 h 2451366"/>
                  <a:gd name="connsiteX2" fmla="*/ 50033 w 1003280"/>
                  <a:gd name="connsiteY2" fmla="*/ 2451366 h 2451366"/>
                  <a:gd name="connsiteX3" fmla="*/ 53272 w 1003280"/>
                  <a:gd name="connsiteY3" fmla="*/ 2359236 h 2451366"/>
                  <a:gd name="connsiteX4" fmla="*/ 60364 w 1003280"/>
                  <a:gd name="connsiteY4" fmla="*/ 1749596 h 2451366"/>
                  <a:gd name="connsiteX5" fmla="*/ 32457 w 1003280"/>
                  <a:gd name="connsiteY5" fmla="*/ 547927 h 2451366"/>
                  <a:gd name="connsiteX6" fmla="*/ 0 w 1003280"/>
                  <a:gd name="connsiteY6" fmla="*/ 0 h 2451366"/>
                  <a:gd name="connsiteX7" fmla="*/ 233802 w 1003280"/>
                  <a:gd name="connsiteY7" fmla="*/ 72576 h 2451366"/>
                  <a:gd name="connsiteX8" fmla="*/ 1003280 w 1003280"/>
                  <a:gd name="connsiteY8" fmla="*/ 1233448 h 2451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03280" h="2451366">
                    <a:moveTo>
                      <a:pt x="1003280" y="1233448"/>
                    </a:moveTo>
                    <a:cubicBezTo>
                      <a:pt x="1003280" y="1755308"/>
                      <a:pt x="685992" y="2203061"/>
                      <a:pt x="233802" y="2394321"/>
                    </a:cubicBezTo>
                    <a:lnTo>
                      <a:pt x="50033" y="2451366"/>
                    </a:lnTo>
                    <a:lnTo>
                      <a:pt x="53272" y="2359236"/>
                    </a:lnTo>
                    <a:cubicBezTo>
                      <a:pt x="57962" y="2158791"/>
                      <a:pt x="60364" y="1955411"/>
                      <a:pt x="60364" y="1749596"/>
                    </a:cubicBezTo>
                    <a:cubicBezTo>
                      <a:pt x="60364" y="1337965"/>
                      <a:pt x="50755" y="936077"/>
                      <a:pt x="32457" y="547927"/>
                    </a:cubicBezTo>
                    <a:lnTo>
                      <a:pt x="0" y="0"/>
                    </a:lnTo>
                    <a:lnTo>
                      <a:pt x="233802" y="72576"/>
                    </a:lnTo>
                    <a:cubicBezTo>
                      <a:pt x="685992" y="263836"/>
                      <a:pt x="1003280" y="711588"/>
                      <a:pt x="1003280" y="123344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6" name="楕円 595">
                <a:extLst>
                  <a:ext uri="{FF2B5EF4-FFF2-40B4-BE49-F238E27FC236}">
                    <a16:creationId xmlns:a16="http://schemas.microsoft.com/office/drawing/2014/main" id="{D4E6ED05-E250-4872-A2C9-8B467AB96AA8}"/>
                  </a:ext>
                </a:extLst>
              </p:cNvPr>
              <p:cNvSpPr/>
              <p:nvPr/>
            </p:nvSpPr>
            <p:spPr bwMode="auto">
              <a:xfrm>
                <a:off x="27487" y="2899544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7" name="フリーフォーム: 図形 596">
                <a:extLst>
                  <a:ext uri="{FF2B5EF4-FFF2-40B4-BE49-F238E27FC236}">
                    <a16:creationId xmlns:a16="http://schemas.microsoft.com/office/drawing/2014/main" id="{787029DC-2F18-4912-9675-26549788CAD7}"/>
                  </a:ext>
                </a:extLst>
              </p:cNvPr>
              <p:cNvSpPr/>
              <p:nvPr/>
            </p:nvSpPr>
            <p:spPr bwMode="auto">
              <a:xfrm rot="16200000">
                <a:off x="739171" y="2042203"/>
                <a:ext cx="877555" cy="2388843"/>
              </a:xfrm>
              <a:custGeom>
                <a:avLst/>
                <a:gdLst>
                  <a:gd name="connsiteX0" fmla="*/ 877555 w 877555"/>
                  <a:gd name="connsiteY0" fmla="*/ 1194421 h 2388843"/>
                  <a:gd name="connsiteX1" fmla="*/ 108077 w 877555"/>
                  <a:gd name="connsiteY1" fmla="*/ 2355294 h 2388843"/>
                  <a:gd name="connsiteX2" fmla="*/ 0 w 877555"/>
                  <a:gd name="connsiteY2" fmla="*/ 2388843 h 2388843"/>
                  <a:gd name="connsiteX3" fmla="*/ 325 w 877555"/>
                  <a:gd name="connsiteY3" fmla="*/ 2387199 h 2388843"/>
                  <a:gd name="connsiteX4" fmla="*/ 42691 w 877555"/>
                  <a:gd name="connsiteY4" fmla="*/ 2105661 h 2388843"/>
                  <a:gd name="connsiteX5" fmla="*/ 54993 w 877555"/>
                  <a:gd name="connsiteY5" fmla="*/ 1989294 h 2388843"/>
                  <a:gd name="connsiteX6" fmla="*/ 120097 w 877555"/>
                  <a:gd name="connsiteY6" fmla="*/ 1963556 h 2388843"/>
                  <a:gd name="connsiteX7" fmla="*/ 60216 w 877555"/>
                  <a:gd name="connsiteY7" fmla="*/ 1939884 h 2388843"/>
                  <a:gd name="connsiteX8" fmla="*/ 73737 w 877555"/>
                  <a:gd name="connsiteY8" fmla="*/ 1811992 h 2388843"/>
                  <a:gd name="connsiteX9" fmla="*/ 85503 w 877555"/>
                  <a:gd name="connsiteY9" fmla="*/ 1624478 h 2388843"/>
                  <a:gd name="connsiteX10" fmla="*/ 203508 w 877555"/>
                  <a:gd name="connsiteY10" fmla="*/ 1577827 h 2388843"/>
                  <a:gd name="connsiteX11" fmla="*/ 91215 w 877555"/>
                  <a:gd name="connsiteY11" fmla="*/ 1533435 h 2388843"/>
                  <a:gd name="connsiteX12" fmla="*/ 92828 w 877555"/>
                  <a:gd name="connsiteY12" fmla="*/ 1507732 h 2388843"/>
                  <a:gd name="connsiteX13" fmla="*/ 98164 w 877555"/>
                  <a:gd name="connsiteY13" fmla="*/ 1250741 h 2388843"/>
                  <a:gd name="connsiteX14" fmla="*/ 246504 w 877555"/>
                  <a:gd name="connsiteY14" fmla="*/ 1192098 h 2388843"/>
                  <a:gd name="connsiteX15" fmla="*/ 98066 w 877555"/>
                  <a:gd name="connsiteY15" fmla="*/ 1133417 h 2388843"/>
                  <a:gd name="connsiteX16" fmla="*/ 92828 w 877555"/>
                  <a:gd name="connsiteY16" fmla="*/ 881111 h 2388843"/>
                  <a:gd name="connsiteX17" fmla="*/ 90652 w 877555"/>
                  <a:gd name="connsiteY17" fmla="*/ 846431 h 2388843"/>
                  <a:gd name="connsiteX18" fmla="*/ 203508 w 877555"/>
                  <a:gd name="connsiteY18" fmla="*/ 801816 h 2388843"/>
                  <a:gd name="connsiteX19" fmla="*/ 84911 w 877555"/>
                  <a:gd name="connsiteY19" fmla="*/ 754931 h 2388843"/>
                  <a:gd name="connsiteX20" fmla="*/ 73737 w 877555"/>
                  <a:gd name="connsiteY20" fmla="*/ 576851 h 2388843"/>
                  <a:gd name="connsiteX21" fmla="*/ 56283 w 877555"/>
                  <a:gd name="connsiteY21" fmla="*/ 411746 h 2388843"/>
                  <a:gd name="connsiteX22" fmla="*/ 120097 w 877555"/>
                  <a:gd name="connsiteY22" fmla="*/ 386518 h 2388843"/>
                  <a:gd name="connsiteX23" fmla="*/ 50716 w 877555"/>
                  <a:gd name="connsiteY23" fmla="*/ 359090 h 2388843"/>
                  <a:gd name="connsiteX24" fmla="*/ 42692 w 877555"/>
                  <a:gd name="connsiteY24" fmla="*/ 283182 h 2388843"/>
                  <a:gd name="connsiteX25" fmla="*/ 326 w 877555"/>
                  <a:gd name="connsiteY25" fmla="*/ 1643 h 2388843"/>
                  <a:gd name="connsiteX26" fmla="*/ 0 w 877555"/>
                  <a:gd name="connsiteY26" fmla="*/ 0 h 2388843"/>
                  <a:gd name="connsiteX27" fmla="*/ 108077 w 877555"/>
                  <a:gd name="connsiteY27" fmla="*/ 33549 h 2388843"/>
                  <a:gd name="connsiteX28" fmla="*/ 877555 w 877555"/>
                  <a:gd name="connsiteY28" fmla="*/ 1194421 h 2388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77555" h="2388843">
                    <a:moveTo>
                      <a:pt x="877555" y="1194421"/>
                    </a:moveTo>
                    <a:cubicBezTo>
                      <a:pt x="877555" y="1716281"/>
                      <a:pt x="560267" y="2164034"/>
                      <a:pt x="108077" y="2355294"/>
                    </a:cubicBezTo>
                    <a:lnTo>
                      <a:pt x="0" y="2388843"/>
                    </a:lnTo>
                    <a:lnTo>
                      <a:pt x="325" y="2387199"/>
                    </a:lnTo>
                    <a:cubicBezTo>
                      <a:pt x="16263" y="2295546"/>
                      <a:pt x="30421" y="2201615"/>
                      <a:pt x="42691" y="2105661"/>
                    </a:cubicBezTo>
                    <a:lnTo>
                      <a:pt x="54993" y="1989294"/>
                    </a:lnTo>
                    <a:lnTo>
                      <a:pt x="120097" y="1963556"/>
                    </a:lnTo>
                    <a:lnTo>
                      <a:pt x="60216" y="1939884"/>
                    </a:lnTo>
                    <a:lnTo>
                      <a:pt x="73737" y="1811992"/>
                    </a:lnTo>
                    <a:lnTo>
                      <a:pt x="85503" y="1624478"/>
                    </a:lnTo>
                    <a:lnTo>
                      <a:pt x="203508" y="1577827"/>
                    </a:lnTo>
                    <a:lnTo>
                      <a:pt x="91215" y="1533435"/>
                    </a:lnTo>
                    <a:lnTo>
                      <a:pt x="92828" y="1507732"/>
                    </a:lnTo>
                    <a:lnTo>
                      <a:pt x="98164" y="1250741"/>
                    </a:lnTo>
                    <a:lnTo>
                      <a:pt x="246504" y="1192098"/>
                    </a:lnTo>
                    <a:lnTo>
                      <a:pt x="98066" y="1133417"/>
                    </a:lnTo>
                    <a:lnTo>
                      <a:pt x="92828" y="881111"/>
                    </a:lnTo>
                    <a:lnTo>
                      <a:pt x="90652" y="846431"/>
                    </a:lnTo>
                    <a:lnTo>
                      <a:pt x="203508" y="801816"/>
                    </a:lnTo>
                    <a:lnTo>
                      <a:pt x="84911" y="754931"/>
                    </a:lnTo>
                    <a:lnTo>
                      <a:pt x="73737" y="576851"/>
                    </a:lnTo>
                    <a:lnTo>
                      <a:pt x="56283" y="411746"/>
                    </a:lnTo>
                    <a:lnTo>
                      <a:pt x="120097" y="386518"/>
                    </a:lnTo>
                    <a:lnTo>
                      <a:pt x="50716" y="359090"/>
                    </a:lnTo>
                    <a:lnTo>
                      <a:pt x="42692" y="283182"/>
                    </a:lnTo>
                    <a:cubicBezTo>
                      <a:pt x="30421" y="187228"/>
                      <a:pt x="16264" y="93297"/>
                      <a:pt x="326" y="1643"/>
                    </a:cubicBezTo>
                    <a:lnTo>
                      <a:pt x="0" y="0"/>
                    </a:lnTo>
                    <a:lnTo>
                      <a:pt x="108077" y="33549"/>
                    </a:lnTo>
                    <a:cubicBezTo>
                      <a:pt x="560267" y="224809"/>
                      <a:pt x="877555" y="672562"/>
                      <a:pt x="877555" y="1194421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8" name="フリーフォーム: 図形 597">
                <a:extLst>
                  <a:ext uri="{FF2B5EF4-FFF2-40B4-BE49-F238E27FC236}">
                    <a16:creationId xmlns:a16="http://schemas.microsoft.com/office/drawing/2014/main" id="{8C9D0523-293B-4ACC-A312-2C84E33D2E04}"/>
                  </a:ext>
                </a:extLst>
              </p:cNvPr>
              <p:cNvSpPr/>
              <p:nvPr/>
            </p:nvSpPr>
            <p:spPr bwMode="auto">
              <a:xfrm rot="16200000">
                <a:off x="572587" y="3388159"/>
                <a:ext cx="2517286" cy="1210888"/>
              </a:xfrm>
              <a:custGeom>
                <a:avLst/>
                <a:gdLst>
                  <a:gd name="connsiteX0" fmla="*/ 2517286 w 2517286"/>
                  <a:gd name="connsiteY0" fmla="*/ 0 h 1210888"/>
                  <a:gd name="connsiteX1" fmla="*/ 2513255 w 2517286"/>
                  <a:gd name="connsiteY1" fmla="*/ 79824 h 1210888"/>
                  <a:gd name="connsiteX2" fmla="*/ 1259880 w 2517286"/>
                  <a:gd name="connsiteY2" fmla="*/ 1210888 h 1210888"/>
                  <a:gd name="connsiteX3" fmla="*/ 0 w 2517286"/>
                  <a:gd name="connsiteY3" fmla="*/ 1210888 h 1210888"/>
                  <a:gd name="connsiteX4" fmla="*/ 0 w 2517286"/>
                  <a:gd name="connsiteY4" fmla="*/ 164980 h 1210888"/>
                  <a:gd name="connsiteX5" fmla="*/ 61161 w 2517286"/>
                  <a:gd name="connsiteY5" fmla="*/ 174116 h 1210888"/>
                  <a:gd name="connsiteX6" fmla="*/ 875911 w 2517286"/>
                  <a:gd name="connsiteY6" fmla="*/ 224388 h 1210888"/>
                  <a:gd name="connsiteX7" fmla="*/ 2407793 w 2517286"/>
                  <a:gd name="connsiteY7" fmla="*/ 33416 h 1210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17286" h="1210888">
                    <a:moveTo>
                      <a:pt x="2517286" y="0"/>
                    </a:moveTo>
                    <a:lnTo>
                      <a:pt x="2513255" y="79824"/>
                    </a:lnTo>
                    <a:cubicBezTo>
                      <a:pt x="2448737" y="715126"/>
                      <a:pt x="1912205" y="1210888"/>
                      <a:pt x="1259880" y="1210888"/>
                    </a:cubicBezTo>
                    <a:lnTo>
                      <a:pt x="0" y="1210888"/>
                    </a:lnTo>
                    <a:lnTo>
                      <a:pt x="0" y="164980"/>
                    </a:lnTo>
                    <a:lnTo>
                      <a:pt x="61161" y="174116"/>
                    </a:lnTo>
                    <a:cubicBezTo>
                      <a:pt x="318540" y="206788"/>
                      <a:pt x="592189" y="224388"/>
                      <a:pt x="875911" y="224388"/>
                    </a:cubicBezTo>
                    <a:cubicBezTo>
                      <a:pt x="1443355" y="224388"/>
                      <a:pt x="1970508" y="153986"/>
                      <a:pt x="2407793" y="33416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9" name="フリーフォーム: 図形 598">
                <a:extLst>
                  <a:ext uri="{FF2B5EF4-FFF2-40B4-BE49-F238E27FC236}">
                    <a16:creationId xmlns:a16="http://schemas.microsoft.com/office/drawing/2014/main" id="{ACE462A8-72BF-487E-9DA7-BD8D043BBD98}"/>
                  </a:ext>
                </a:extLst>
              </p:cNvPr>
              <p:cNvSpPr/>
              <p:nvPr/>
            </p:nvSpPr>
            <p:spPr bwMode="auto">
              <a:xfrm rot="900000" flipH="1">
                <a:off x="1308827" y="3957004"/>
                <a:ext cx="464334" cy="702820"/>
              </a:xfrm>
              <a:custGeom>
                <a:avLst/>
                <a:gdLst>
                  <a:gd name="connsiteX0" fmla="*/ 306185 w 464334"/>
                  <a:gd name="connsiteY0" fmla="*/ 7139 h 702820"/>
                  <a:gd name="connsiteX1" fmla="*/ 254828 w 464334"/>
                  <a:gd name="connsiteY1" fmla="*/ 0 h 702820"/>
                  <a:gd name="connsiteX2" fmla="*/ 0 w 464334"/>
                  <a:gd name="connsiteY2" fmla="*/ 351410 h 702820"/>
                  <a:gd name="connsiteX3" fmla="*/ 254828 w 464334"/>
                  <a:gd name="connsiteY3" fmla="*/ 702820 h 702820"/>
                  <a:gd name="connsiteX4" fmla="*/ 354019 w 464334"/>
                  <a:gd name="connsiteY4" fmla="*/ 675204 h 702820"/>
                  <a:gd name="connsiteX5" fmla="*/ 394939 w 464334"/>
                  <a:gd name="connsiteY5" fmla="*/ 644575 h 702820"/>
                  <a:gd name="connsiteX6" fmla="*/ 393138 w 464334"/>
                  <a:gd name="connsiteY6" fmla="*/ 641565 h 702820"/>
                  <a:gd name="connsiteX7" fmla="*/ 349617 w 464334"/>
                  <a:gd name="connsiteY7" fmla="*/ 445088 h 702820"/>
                  <a:gd name="connsiteX8" fmla="*/ 461968 w 464334"/>
                  <a:gd name="connsiteY8" fmla="*/ 153694 h 702820"/>
                  <a:gd name="connsiteX9" fmla="*/ 464334 w 464334"/>
                  <a:gd name="connsiteY9" fmla="*/ 151923 h 702820"/>
                  <a:gd name="connsiteX10" fmla="*/ 435019 w 464334"/>
                  <a:gd name="connsiteY10" fmla="*/ 102926 h 702820"/>
                  <a:gd name="connsiteX11" fmla="*/ 306185 w 464334"/>
                  <a:gd name="connsiteY11" fmla="*/ 7139 h 702820"/>
                  <a:gd name="connsiteX0" fmla="*/ 349617 w 464334"/>
                  <a:gd name="connsiteY0" fmla="*/ 445088 h 702820"/>
                  <a:gd name="connsiteX1" fmla="*/ 461968 w 464334"/>
                  <a:gd name="connsiteY1" fmla="*/ 153694 h 702820"/>
                  <a:gd name="connsiteX2" fmla="*/ 464334 w 464334"/>
                  <a:gd name="connsiteY2" fmla="*/ 151923 h 702820"/>
                  <a:gd name="connsiteX3" fmla="*/ 435019 w 464334"/>
                  <a:gd name="connsiteY3" fmla="*/ 102926 h 702820"/>
                  <a:gd name="connsiteX4" fmla="*/ 306185 w 464334"/>
                  <a:gd name="connsiteY4" fmla="*/ 7139 h 702820"/>
                  <a:gd name="connsiteX5" fmla="*/ 254828 w 464334"/>
                  <a:gd name="connsiteY5" fmla="*/ 0 h 702820"/>
                  <a:gd name="connsiteX6" fmla="*/ 0 w 464334"/>
                  <a:gd name="connsiteY6" fmla="*/ 351410 h 702820"/>
                  <a:gd name="connsiteX7" fmla="*/ 254828 w 464334"/>
                  <a:gd name="connsiteY7" fmla="*/ 702820 h 702820"/>
                  <a:gd name="connsiteX8" fmla="*/ 354019 w 464334"/>
                  <a:gd name="connsiteY8" fmla="*/ 675204 h 702820"/>
                  <a:gd name="connsiteX9" fmla="*/ 394939 w 464334"/>
                  <a:gd name="connsiteY9" fmla="*/ 644575 h 702820"/>
                  <a:gd name="connsiteX10" fmla="*/ 393138 w 464334"/>
                  <a:gd name="connsiteY10" fmla="*/ 641565 h 702820"/>
                  <a:gd name="connsiteX11" fmla="*/ 441057 w 464334"/>
                  <a:gd name="connsiteY11" fmla="*/ 536528 h 702820"/>
                  <a:gd name="connsiteX0" fmla="*/ 461968 w 464334"/>
                  <a:gd name="connsiteY0" fmla="*/ 153694 h 702820"/>
                  <a:gd name="connsiteX1" fmla="*/ 464334 w 464334"/>
                  <a:gd name="connsiteY1" fmla="*/ 151923 h 702820"/>
                  <a:gd name="connsiteX2" fmla="*/ 435019 w 464334"/>
                  <a:gd name="connsiteY2" fmla="*/ 102926 h 702820"/>
                  <a:gd name="connsiteX3" fmla="*/ 306185 w 464334"/>
                  <a:gd name="connsiteY3" fmla="*/ 7139 h 702820"/>
                  <a:gd name="connsiteX4" fmla="*/ 254828 w 464334"/>
                  <a:gd name="connsiteY4" fmla="*/ 0 h 702820"/>
                  <a:gd name="connsiteX5" fmla="*/ 0 w 464334"/>
                  <a:gd name="connsiteY5" fmla="*/ 351410 h 702820"/>
                  <a:gd name="connsiteX6" fmla="*/ 254828 w 464334"/>
                  <a:gd name="connsiteY6" fmla="*/ 702820 h 702820"/>
                  <a:gd name="connsiteX7" fmla="*/ 354019 w 464334"/>
                  <a:gd name="connsiteY7" fmla="*/ 675204 h 702820"/>
                  <a:gd name="connsiteX8" fmla="*/ 394939 w 464334"/>
                  <a:gd name="connsiteY8" fmla="*/ 644575 h 702820"/>
                  <a:gd name="connsiteX9" fmla="*/ 393138 w 464334"/>
                  <a:gd name="connsiteY9" fmla="*/ 641565 h 702820"/>
                  <a:gd name="connsiteX10" fmla="*/ 441057 w 464334"/>
                  <a:gd name="connsiteY10" fmla="*/ 536528 h 702820"/>
                  <a:gd name="connsiteX0" fmla="*/ 461968 w 464334"/>
                  <a:gd name="connsiteY0" fmla="*/ 153694 h 702820"/>
                  <a:gd name="connsiteX1" fmla="*/ 464334 w 464334"/>
                  <a:gd name="connsiteY1" fmla="*/ 151923 h 702820"/>
                  <a:gd name="connsiteX2" fmla="*/ 435019 w 464334"/>
                  <a:gd name="connsiteY2" fmla="*/ 102926 h 702820"/>
                  <a:gd name="connsiteX3" fmla="*/ 306185 w 464334"/>
                  <a:gd name="connsiteY3" fmla="*/ 7139 h 702820"/>
                  <a:gd name="connsiteX4" fmla="*/ 254828 w 464334"/>
                  <a:gd name="connsiteY4" fmla="*/ 0 h 702820"/>
                  <a:gd name="connsiteX5" fmla="*/ 0 w 464334"/>
                  <a:gd name="connsiteY5" fmla="*/ 351410 h 702820"/>
                  <a:gd name="connsiteX6" fmla="*/ 254828 w 464334"/>
                  <a:gd name="connsiteY6" fmla="*/ 702820 h 702820"/>
                  <a:gd name="connsiteX7" fmla="*/ 354019 w 464334"/>
                  <a:gd name="connsiteY7" fmla="*/ 675204 h 702820"/>
                  <a:gd name="connsiteX8" fmla="*/ 394939 w 464334"/>
                  <a:gd name="connsiteY8" fmla="*/ 644575 h 702820"/>
                  <a:gd name="connsiteX9" fmla="*/ 393138 w 464334"/>
                  <a:gd name="connsiteY9" fmla="*/ 641565 h 702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64334" h="702820">
                    <a:moveTo>
                      <a:pt x="461968" y="153694"/>
                    </a:moveTo>
                    <a:lnTo>
                      <a:pt x="464334" y="151923"/>
                    </a:lnTo>
                    <a:lnTo>
                      <a:pt x="435019" y="102926"/>
                    </a:lnTo>
                    <a:cubicBezTo>
                      <a:pt x="400433" y="55231"/>
                      <a:pt x="355951" y="21183"/>
                      <a:pt x="306185" y="7139"/>
                    </a:cubicBezTo>
                    <a:cubicBezTo>
                      <a:pt x="289596" y="2458"/>
                      <a:pt x="272420" y="0"/>
                      <a:pt x="254828" y="0"/>
                    </a:cubicBezTo>
                    <a:cubicBezTo>
                      <a:pt x="114090" y="0"/>
                      <a:pt x="0" y="157332"/>
                      <a:pt x="0" y="351410"/>
                    </a:cubicBezTo>
                    <a:cubicBezTo>
                      <a:pt x="0" y="545488"/>
                      <a:pt x="114090" y="702820"/>
                      <a:pt x="254828" y="702820"/>
                    </a:cubicBezTo>
                    <a:cubicBezTo>
                      <a:pt x="290013" y="702820"/>
                      <a:pt x="323532" y="692987"/>
                      <a:pt x="354019" y="675204"/>
                    </a:cubicBezTo>
                    <a:lnTo>
                      <a:pt x="394939" y="644575"/>
                    </a:lnTo>
                    <a:lnTo>
                      <a:pt x="393138" y="641565"/>
                    </a:lnTo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0" name="フリーフォーム: 図形 599">
                <a:extLst>
                  <a:ext uri="{FF2B5EF4-FFF2-40B4-BE49-F238E27FC236}">
                    <a16:creationId xmlns:a16="http://schemas.microsoft.com/office/drawing/2014/main" id="{03A59696-EFDF-45FB-B421-24B806CADFE3}"/>
                  </a:ext>
                </a:extLst>
              </p:cNvPr>
              <p:cNvSpPr/>
              <p:nvPr/>
            </p:nvSpPr>
            <p:spPr bwMode="auto">
              <a:xfrm rot="900000" flipH="1">
                <a:off x="1375756" y="4104044"/>
                <a:ext cx="270044" cy="408740"/>
              </a:xfrm>
              <a:custGeom>
                <a:avLst/>
                <a:gdLst>
                  <a:gd name="connsiteX0" fmla="*/ 306185 w 464334"/>
                  <a:gd name="connsiteY0" fmla="*/ 7139 h 702820"/>
                  <a:gd name="connsiteX1" fmla="*/ 254828 w 464334"/>
                  <a:gd name="connsiteY1" fmla="*/ 0 h 702820"/>
                  <a:gd name="connsiteX2" fmla="*/ 0 w 464334"/>
                  <a:gd name="connsiteY2" fmla="*/ 351410 h 702820"/>
                  <a:gd name="connsiteX3" fmla="*/ 254828 w 464334"/>
                  <a:gd name="connsiteY3" fmla="*/ 702820 h 702820"/>
                  <a:gd name="connsiteX4" fmla="*/ 354019 w 464334"/>
                  <a:gd name="connsiteY4" fmla="*/ 675204 h 702820"/>
                  <a:gd name="connsiteX5" fmla="*/ 394939 w 464334"/>
                  <a:gd name="connsiteY5" fmla="*/ 644575 h 702820"/>
                  <a:gd name="connsiteX6" fmla="*/ 393138 w 464334"/>
                  <a:gd name="connsiteY6" fmla="*/ 641565 h 702820"/>
                  <a:gd name="connsiteX7" fmla="*/ 349617 w 464334"/>
                  <a:gd name="connsiteY7" fmla="*/ 445088 h 702820"/>
                  <a:gd name="connsiteX8" fmla="*/ 461968 w 464334"/>
                  <a:gd name="connsiteY8" fmla="*/ 153694 h 702820"/>
                  <a:gd name="connsiteX9" fmla="*/ 464334 w 464334"/>
                  <a:gd name="connsiteY9" fmla="*/ 151923 h 702820"/>
                  <a:gd name="connsiteX10" fmla="*/ 435019 w 464334"/>
                  <a:gd name="connsiteY10" fmla="*/ 102926 h 702820"/>
                  <a:gd name="connsiteX11" fmla="*/ 306185 w 464334"/>
                  <a:gd name="connsiteY11" fmla="*/ 7139 h 702820"/>
                  <a:gd name="connsiteX0" fmla="*/ 349617 w 464334"/>
                  <a:gd name="connsiteY0" fmla="*/ 445088 h 702820"/>
                  <a:gd name="connsiteX1" fmla="*/ 461968 w 464334"/>
                  <a:gd name="connsiteY1" fmla="*/ 153694 h 702820"/>
                  <a:gd name="connsiteX2" fmla="*/ 464334 w 464334"/>
                  <a:gd name="connsiteY2" fmla="*/ 151923 h 702820"/>
                  <a:gd name="connsiteX3" fmla="*/ 435019 w 464334"/>
                  <a:gd name="connsiteY3" fmla="*/ 102926 h 702820"/>
                  <a:gd name="connsiteX4" fmla="*/ 306185 w 464334"/>
                  <a:gd name="connsiteY4" fmla="*/ 7139 h 702820"/>
                  <a:gd name="connsiteX5" fmla="*/ 254828 w 464334"/>
                  <a:gd name="connsiteY5" fmla="*/ 0 h 702820"/>
                  <a:gd name="connsiteX6" fmla="*/ 0 w 464334"/>
                  <a:gd name="connsiteY6" fmla="*/ 351410 h 702820"/>
                  <a:gd name="connsiteX7" fmla="*/ 254828 w 464334"/>
                  <a:gd name="connsiteY7" fmla="*/ 702820 h 702820"/>
                  <a:gd name="connsiteX8" fmla="*/ 354019 w 464334"/>
                  <a:gd name="connsiteY8" fmla="*/ 675204 h 702820"/>
                  <a:gd name="connsiteX9" fmla="*/ 394939 w 464334"/>
                  <a:gd name="connsiteY9" fmla="*/ 644575 h 702820"/>
                  <a:gd name="connsiteX10" fmla="*/ 393138 w 464334"/>
                  <a:gd name="connsiteY10" fmla="*/ 641565 h 702820"/>
                  <a:gd name="connsiteX11" fmla="*/ 441057 w 464334"/>
                  <a:gd name="connsiteY11" fmla="*/ 536528 h 702820"/>
                  <a:gd name="connsiteX0" fmla="*/ 461968 w 464334"/>
                  <a:gd name="connsiteY0" fmla="*/ 153694 h 702820"/>
                  <a:gd name="connsiteX1" fmla="*/ 464334 w 464334"/>
                  <a:gd name="connsiteY1" fmla="*/ 151923 h 702820"/>
                  <a:gd name="connsiteX2" fmla="*/ 435019 w 464334"/>
                  <a:gd name="connsiteY2" fmla="*/ 102926 h 702820"/>
                  <a:gd name="connsiteX3" fmla="*/ 306185 w 464334"/>
                  <a:gd name="connsiteY3" fmla="*/ 7139 h 702820"/>
                  <a:gd name="connsiteX4" fmla="*/ 254828 w 464334"/>
                  <a:gd name="connsiteY4" fmla="*/ 0 h 702820"/>
                  <a:gd name="connsiteX5" fmla="*/ 0 w 464334"/>
                  <a:gd name="connsiteY5" fmla="*/ 351410 h 702820"/>
                  <a:gd name="connsiteX6" fmla="*/ 254828 w 464334"/>
                  <a:gd name="connsiteY6" fmla="*/ 702820 h 702820"/>
                  <a:gd name="connsiteX7" fmla="*/ 354019 w 464334"/>
                  <a:gd name="connsiteY7" fmla="*/ 675204 h 702820"/>
                  <a:gd name="connsiteX8" fmla="*/ 394939 w 464334"/>
                  <a:gd name="connsiteY8" fmla="*/ 644575 h 702820"/>
                  <a:gd name="connsiteX9" fmla="*/ 393138 w 464334"/>
                  <a:gd name="connsiteY9" fmla="*/ 641565 h 702820"/>
                  <a:gd name="connsiteX10" fmla="*/ 441057 w 464334"/>
                  <a:gd name="connsiteY10" fmla="*/ 536528 h 702820"/>
                  <a:gd name="connsiteX0" fmla="*/ 461968 w 464334"/>
                  <a:gd name="connsiteY0" fmla="*/ 153694 h 702820"/>
                  <a:gd name="connsiteX1" fmla="*/ 464334 w 464334"/>
                  <a:gd name="connsiteY1" fmla="*/ 151923 h 702820"/>
                  <a:gd name="connsiteX2" fmla="*/ 435019 w 464334"/>
                  <a:gd name="connsiteY2" fmla="*/ 102926 h 702820"/>
                  <a:gd name="connsiteX3" fmla="*/ 306185 w 464334"/>
                  <a:gd name="connsiteY3" fmla="*/ 7139 h 702820"/>
                  <a:gd name="connsiteX4" fmla="*/ 254828 w 464334"/>
                  <a:gd name="connsiteY4" fmla="*/ 0 h 702820"/>
                  <a:gd name="connsiteX5" fmla="*/ 0 w 464334"/>
                  <a:gd name="connsiteY5" fmla="*/ 351410 h 702820"/>
                  <a:gd name="connsiteX6" fmla="*/ 254828 w 464334"/>
                  <a:gd name="connsiteY6" fmla="*/ 702820 h 702820"/>
                  <a:gd name="connsiteX7" fmla="*/ 354019 w 464334"/>
                  <a:gd name="connsiteY7" fmla="*/ 675204 h 702820"/>
                  <a:gd name="connsiteX8" fmla="*/ 394939 w 464334"/>
                  <a:gd name="connsiteY8" fmla="*/ 644575 h 702820"/>
                  <a:gd name="connsiteX9" fmla="*/ 393138 w 464334"/>
                  <a:gd name="connsiteY9" fmla="*/ 641565 h 702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64334" h="702820">
                    <a:moveTo>
                      <a:pt x="461968" y="153694"/>
                    </a:moveTo>
                    <a:lnTo>
                      <a:pt x="464334" y="151923"/>
                    </a:lnTo>
                    <a:lnTo>
                      <a:pt x="435019" y="102926"/>
                    </a:lnTo>
                    <a:cubicBezTo>
                      <a:pt x="400433" y="55231"/>
                      <a:pt x="355951" y="21183"/>
                      <a:pt x="306185" y="7139"/>
                    </a:cubicBezTo>
                    <a:cubicBezTo>
                      <a:pt x="289596" y="2458"/>
                      <a:pt x="272420" y="0"/>
                      <a:pt x="254828" y="0"/>
                    </a:cubicBezTo>
                    <a:cubicBezTo>
                      <a:pt x="114090" y="0"/>
                      <a:pt x="0" y="157332"/>
                      <a:pt x="0" y="351410"/>
                    </a:cubicBezTo>
                    <a:cubicBezTo>
                      <a:pt x="0" y="545488"/>
                      <a:pt x="114090" y="702820"/>
                      <a:pt x="254828" y="702820"/>
                    </a:cubicBezTo>
                    <a:cubicBezTo>
                      <a:pt x="290013" y="702820"/>
                      <a:pt x="323532" y="692987"/>
                      <a:pt x="354019" y="675204"/>
                    </a:cubicBezTo>
                    <a:lnTo>
                      <a:pt x="394939" y="644575"/>
                    </a:lnTo>
                    <a:lnTo>
                      <a:pt x="393138" y="641565"/>
                    </a:lnTo>
                  </a:path>
                </a:pathLst>
              </a:cu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1" name="四角形: 角を丸くする 600">
                <a:extLst>
                  <a:ext uri="{FF2B5EF4-FFF2-40B4-BE49-F238E27FC236}">
                    <a16:creationId xmlns:a16="http://schemas.microsoft.com/office/drawing/2014/main" id="{94C579DF-93D4-4A0A-B1A1-AE62331181C6}"/>
                  </a:ext>
                </a:extLst>
              </p:cNvPr>
              <p:cNvSpPr/>
              <p:nvPr/>
            </p:nvSpPr>
            <p:spPr bwMode="auto">
              <a:xfrm>
                <a:off x="154216" y="3816197"/>
                <a:ext cx="369040" cy="6261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2" name="楕円 601">
                <a:extLst>
                  <a:ext uri="{FF2B5EF4-FFF2-40B4-BE49-F238E27FC236}">
                    <a16:creationId xmlns:a16="http://schemas.microsoft.com/office/drawing/2014/main" id="{E41BAB06-5206-4876-B8F0-ED0DCCEA1869}"/>
                  </a:ext>
                </a:extLst>
              </p:cNvPr>
              <p:cNvSpPr/>
              <p:nvPr/>
            </p:nvSpPr>
            <p:spPr bwMode="auto">
              <a:xfrm>
                <a:off x="192361" y="4113319"/>
                <a:ext cx="249289" cy="316057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3" name="楕円 602">
                <a:extLst>
                  <a:ext uri="{FF2B5EF4-FFF2-40B4-BE49-F238E27FC236}">
                    <a16:creationId xmlns:a16="http://schemas.microsoft.com/office/drawing/2014/main" id="{2880D96D-2F22-4287-8758-29341E4C6924}"/>
                  </a:ext>
                </a:extLst>
              </p:cNvPr>
              <p:cNvSpPr/>
              <p:nvPr/>
            </p:nvSpPr>
            <p:spPr bwMode="auto">
              <a:xfrm>
                <a:off x="517778" y="4500410"/>
                <a:ext cx="230723" cy="94963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4" name="月 603">
                <a:extLst>
                  <a:ext uri="{FF2B5EF4-FFF2-40B4-BE49-F238E27FC236}">
                    <a16:creationId xmlns:a16="http://schemas.microsoft.com/office/drawing/2014/main" id="{B385165B-D152-45A5-A468-87AB51F48190}"/>
                  </a:ext>
                </a:extLst>
              </p:cNvPr>
              <p:cNvSpPr/>
              <p:nvPr/>
            </p:nvSpPr>
            <p:spPr bwMode="auto">
              <a:xfrm rot="5400000">
                <a:off x="295043" y="3553283"/>
                <a:ext cx="90451" cy="355017"/>
              </a:xfrm>
              <a:prstGeom prst="moon">
                <a:avLst>
                  <a:gd name="adj" fmla="val 60765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92" name="グループ化 591">
              <a:extLst>
                <a:ext uri="{FF2B5EF4-FFF2-40B4-BE49-F238E27FC236}">
                  <a16:creationId xmlns:a16="http://schemas.microsoft.com/office/drawing/2014/main" id="{C5C0BD1B-ECB6-4EF1-998A-4F7D0C1BDB8A}"/>
                </a:ext>
              </a:extLst>
            </p:cNvPr>
            <p:cNvGrpSpPr/>
            <p:nvPr/>
          </p:nvGrpSpPr>
          <p:grpSpPr>
            <a:xfrm>
              <a:off x="1260035" y="5486129"/>
              <a:ext cx="593818" cy="1048244"/>
              <a:chOff x="4789258" y="5915105"/>
              <a:chExt cx="593818" cy="1048244"/>
            </a:xfrm>
          </p:grpSpPr>
          <p:sp>
            <p:nvSpPr>
              <p:cNvPr id="593" name="フリーフォーム: 図形 592">
                <a:extLst>
                  <a:ext uri="{FF2B5EF4-FFF2-40B4-BE49-F238E27FC236}">
                    <a16:creationId xmlns:a16="http://schemas.microsoft.com/office/drawing/2014/main" id="{B5E67563-2D46-42C9-AD99-0081FF01CEE2}"/>
                  </a:ext>
                </a:extLst>
              </p:cNvPr>
              <p:cNvSpPr/>
              <p:nvPr/>
            </p:nvSpPr>
            <p:spPr bwMode="auto">
              <a:xfrm rot="9000000" flipH="1">
                <a:off x="4993774" y="6638987"/>
                <a:ext cx="389302" cy="324362"/>
              </a:xfrm>
              <a:custGeom>
                <a:avLst/>
                <a:gdLst>
                  <a:gd name="connsiteX0" fmla="*/ 303529 w 630661"/>
                  <a:gd name="connsiteY0" fmla="*/ 0 h 525460"/>
                  <a:gd name="connsiteX1" fmla="*/ 373171 w 630661"/>
                  <a:gd name="connsiteY1" fmla="*/ 46164 h 525460"/>
                  <a:gd name="connsiteX2" fmla="*/ 373907 w 630661"/>
                  <a:gd name="connsiteY2" fmla="*/ 49805 h 525460"/>
                  <a:gd name="connsiteX3" fmla="*/ 374643 w 630661"/>
                  <a:gd name="connsiteY3" fmla="*/ 46163 h 525460"/>
                  <a:gd name="connsiteX4" fmla="*/ 444286 w 630661"/>
                  <a:gd name="connsiteY4" fmla="*/ 0 h 525460"/>
                  <a:gd name="connsiteX5" fmla="*/ 513929 w 630661"/>
                  <a:gd name="connsiteY5" fmla="*/ 46163 h 525460"/>
                  <a:gd name="connsiteX6" fmla="*/ 516704 w 630661"/>
                  <a:gd name="connsiteY6" fmla="*/ 59908 h 525460"/>
                  <a:gd name="connsiteX7" fmla="*/ 526273 w 630661"/>
                  <a:gd name="connsiteY7" fmla="*/ 45715 h 525460"/>
                  <a:gd name="connsiteX8" fmla="*/ 569512 w 630661"/>
                  <a:gd name="connsiteY8" fmla="*/ 27804 h 525460"/>
                  <a:gd name="connsiteX9" fmla="*/ 630661 w 630661"/>
                  <a:gd name="connsiteY9" fmla="*/ 88953 h 525460"/>
                  <a:gd name="connsiteX10" fmla="*/ 630661 w 630661"/>
                  <a:gd name="connsiteY10" fmla="*/ 288627 h 525460"/>
                  <a:gd name="connsiteX11" fmla="*/ 630661 w 630661"/>
                  <a:gd name="connsiteY11" fmla="*/ 328187 h 525460"/>
                  <a:gd name="connsiteX12" fmla="*/ 433388 w 630661"/>
                  <a:gd name="connsiteY12" fmla="*/ 525460 h 525460"/>
                  <a:gd name="connsiteX13" fmla="*/ 287873 w 630661"/>
                  <a:gd name="connsiteY13" fmla="*/ 525459 h 525460"/>
                  <a:gd name="connsiteX14" fmla="*/ 148380 w 630661"/>
                  <a:gd name="connsiteY14" fmla="*/ 467679 h 525460"/>
                  <a:gd name="connsiteX15" fmla="*/ 122538 w 630661"/>
                  <a:gd name="connsiteY15" fmla="*/ 429349 h 525460"/>
                  <a:gd name="connsiteX16" fmla="*/ 117463 w 630661"/>
                  <a:gd name="connsiteY16" fmla="*/ 428362 h 525460"/>
                  <a:gd name="connsiteX17" fmla="*/ 93767 w 630661"/>
                  <a:gd name="connsiteY17" fmla="*/ 412626 h 525460"/>
                  <a:gd name="connsiteX18" fmla="*/ 36249 w 630661"/>
                  <a:gd name="connsiteY18" fmla="*/ 355108 h 525460"/>
                  <a:gd name="connsiteX19" fmla="*/ 30808 w 630661"/>
                  <a:gd name="connsiteY19" fmla="*/ 346914 h 525460"/>
                  <a:gd name="connsiteX20" fmla="*/ 20980 w 630661"/>
                  <a:gd name="connsiteY20" fmla="*/ 340388 h 525460"/>
                  <a:gd name="connsiteX21" fmla="*/ 20980 w 630661"/>
                  <a:gd name="connsiteY21" fmla="*/ 239083 h 525460"/>
                  <a:gd name="connsiteX22" fmla="*/ 78498 w 630661"/>
                  <a:gd name="connsiteY22" fmla="*/ 181565 h 525460"/>
                  <a:gd name="connsiteX23" fmla="*/ 87189 w 630661"/>
                  <a:gd name="connsiteY23" fmla="*/ 175795 h 525460"/>
                  <a:gd name="connsiteX24" fmla="*/ 87189 w 630661"/>
                  <a:gd name="connsiteY24" fmla="*/ 75583 h 525460"/>
                  <a:gd name="connsiteX25" fmla="*/ 162771 w 630661"/>
                  <a:gd name="connsiteY25" fmla="*/ 1 h 525460"/>
                  <a:gd name="connsiteX26" fmla="*/ 232415 w 630661"/>
                  <a:gd name="connsiteY26" fmla="*/ 46163 h 525460"/>
                  <a:gd name="connsiteX27" fmla="*/ 233150 w 630661"/>
                  <a:gd name="connsiteY27" fmla="*/ 49805 h 525460"/>
                  <a:gd name="connsiteX28" fmla="*/ 233885 w 630661"/>
                  <a:gd name="connsiteY28" fmla="*/ 46164 h 525460"/>
                  <a:gd name="connsiteX29" fmla="*/ 303529 w 630661"/>
                  <a:gd name="connsiteY29" fmla="*/ 0 h 525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30661" h="525460">
                    <a:moveTo>
                      <a:pt x="303529" y="0"/>
                    </a:moveTo>
                    <a:cubicBezTo>
                      <a:pt x="334835" y="0"/>
                      <a:pt x="361698" y="19035"/>
                      <a:pt x="373171" y="46164"/>
                    </a:cubicBezTo>
                    <a:lnTo>
                      <a:pt x="373907" y="49805"/>
                    </a:lnTo>
                    <a:lnTo>
                      <a:pt x="374643" y="46163"/>
                    </a:lnTo>
                    <a:cubicBezTo>
                      <a:pt x="386116" y="19035"/>
                      <a:pt x="412978" y="1"/>
                      <a:pt x="444286" y="0"/>
                    </a:cubicBezTo>
                    <a:cubicBezTo>
                      <a:pt x="475592" y="0"/>
                      <a:pt x="502455" y="19035"/>
                      <a:pt x="513929" y="46163"/>
                    </a:cubicBezTo>
                    <a:lnTo>
                      <a:pt x="516704" y="59908"/>
                    </a:lnTo>
                    <a:lnTo>
                      <a:pt x="526273" y="45715"/>
                    </a:lnTo>
                    <a:cubicBezTo>
                      <a:pt x="537339" y="34648"/>
                      <a:pt x="552626" y="27804"/>
                      <a:pt x="569512" y="27804"/>
                    </a:cubicBezTo>
                    <a:cubicBezTo>
                      <a:pt x="603285" y="27804"/>
                      <a:pt x="630662" y="55181"/>
                      <a:pt x="630661" y="88953"/>
                    </a:cubicBezTo>
                    <a:cubicBezTo>
                      <a:pt x="630662" y="155511"/>
                      <a:pt x="630661" y="222070"/>
                      <a:pt x="630661" y="288627"/>
                    </a:cubicBezTo>
                    <a:lnTo>
                      <a:pt x="630661" y="328187"/>
                    </a:lnTo>
                    <a:cubicBezTo>
                      <a:pt x="630661" y="437138"/>
                      <a:pt x="542339" y="525460"/>
                      <a:pt x="433388" y="525460"/>
                    </a:cubicBezTo>
                    <a:lnTo>
                      <a:pt x="287873" y="525459"/>
                    </a:lnTo>
                    <a:cubicBezTo>
                      <a:pt x="233398" y="525459"/>
                      <a:pt x="184080" y="503379"/>
                      <a:pt x="148380" y="467679"/>
                    </a:cubicBezTo>
                    <a:lnTo>
                      <a:pt x="122538" y="429349"/>
                    </a:lnTo>
                    <a:lnTo>
                      <a:pt x="117463" y="428362"/>
                    </a:lnTo>
                    <a:cubicBezTo>
                      <a:pt x="108840" y="424865"/>
                      <a:pt x="100760" y="419619"/>
                      <a:pt x="93767" y="412626"/>
                    </a:cubicBezTo>
                    <a:lnTo>
                      <a:pt x="36249" y="355108"/>
                    </a:lnTo>
                    <a:lnTo>
                      <a:pt x="30808" y="346914"/>
                    </a:lnTo>
                    <a:lnTo>
                      <a:pt x="20980" y="340388"/>
                    </a:lnTo>
                    <a:cubicBezTo>
                      <a:pt x="-6994" y="312413"/>
                      <a:pt x="-6994" y="267058"/>
                      <a:pt x="20980" y="239083"/>
                    </a:cubicBezTo>
                    <a:lnTo>
                      <a:pt x="78498" y="181565"/>
                    </a:lnTo>
                    <a:lnTo>
                      <a:pt x="87189" y="175795"/>
                    </a:lnTo>
                    <a:lnTo>
                      <a:pt x="87189" y="75583"/>
                    </a:lnTo>
                    <a:cubicBezTo>
                      <a:pt x="87189" y="33840"/>
                      <a:pt x="121029" y="0"/>
                      <a:pt x="162771" y="1"/>
                    </a:cubicBezTo>
                    <a:cubicBezTo>
                      <a:pt x="194078" y="0"/>
                      <a:pt x="220940" y="19035"/>
                      <a:pt x="232415" y="46163"/>
                    </a:cubicBezTo>
                    <a:lnTo>
                      <a:pt x="233150" y="49805"/>
                    </a:lnTo>
                    <a:lnTo>
                      <a:pt x="233885" y="46164"/>
                    </a:lnTo>
                    <a:cubicBezTo>
                      <a:pt x="245359" y="19035"/>
                      <a:pt x="272221" y="0"/>
                      <a:pt x="30352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4" name="台形 229">
                <a:extLst>
                  <a:ext uri="{FF2B5EF4-FFF2-40B4-BE49-F238E27FC236}">
                    <a16:creationId xmlns:a16="http://schemas.microsoft.com/office/drawing/2014/main" id="{2F7E02B5-08A2-4C57-A95D-0E76B08ADA7A}"/>
                  </a:ext>
                </a:extLst>
              </p:cNvPr>
              <p:cNvSpPr/>
              <p:nvPr/>
            </p:nvSpPr>
            <p:spPr bwMode="auto">
              <a:xfrm rot="20478966" flipH="1">
                <a:off x="4789258" y="5915105"/>
                <a:ext cx="370433" cy="788797"/>
              </a:xfrm>
              <a:custGeom>
                <a:avLst/>
                <a:gdLst>
                  <a:gd name="connsiteX0" fmla="*/ 0 w 370433"/>
                  <a:gd name="connsiteY0" fmla="*/ 788797 h 788797"/>
                  <a:gd name="connsiteX1" fmla="*/ 140842 w 370433"/>
                  <a:gd name="connsiteY1" fmla="*/ 0 h 788797"/>
                  <a:gd name="connsiteX2" fmla="*/ 229591 w 370433"/>
                  <a:gd name="connsiteY2" fmla="*/ 0 h 788797"/>
                  <a:gd name="connsiteX3" fmla="*/ 370433 w 370433"/>
                  <a:gd name="connsiteY3" fmla="*/ 788797 h 788797"/>
                  <a:gd name="connsiteX4" fmla="*/ 0 w 370433"/>
                  <a:gd name="connsiteY4" fmla="*/ 788797 h 788797"/>
                  <a:gd name="connsiteX0" fmla="*/ 0 w 370433"/>
                  <a:gd name="connsiteY0" fmla="*/ 791696 h 791696"/>
                  <a:gd name="connsiteX1" fmla="*/ 140842 w 370433"/>
                  <a:gd name="connsiteY1" fmla="*/ 2899 h 791696"/>
                  <a:gd name="connsiteX2" fmla="*/ 174602 w 370433"/>
                  <a:gd name="connsiteY2" fmla="*/ 0 h 791696"/>
                  <a:gd name="connsiteX3" fmla="*/ 229591 w 370433"/>
                  <a:gd name="connsiteY3" fmla="*/ 2899 h 791696"/>
                  <a:gd name="connsiteX4" fmla="*/ 370433 w 370433"/>
                  <a:gd name="connsiteY4" fmla="*/ 791696 h 791696"/>
                  <a:gd name="connsiteX5" fmla="*/ 0 w 370433"/>
                  <a:gd name="connsiteY5" fmla="*/ 791696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5" fmla="*/ 266042 w 370433"/>
                  <a:gd name="connsiteY5" fmla="*/ 91440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0" fmla="*/ 229591 w 370433"/>
                  <a:gd name="connsiteY0" fmla="*/ 0 h 788797"/>
                  <a:gd name="connsiteX1" fmla="*/ 370433 w 370433"/>
                  <a:gd name="connsiteY1" fmla="*/ 788797 h 788797"/>
                  <a:gd name="connsiteX2" fmla="*/ 0 w 370433"/>
                  <a:gd name="connsiteY2" fmla="*/ 788797 h 788797"/>
                  <a:gd name="connsiteX3" fmla="*/ 140842 w 370433"/>
                  <a:gd name="connsiteY3" fmla="*/ 0 h 78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433" h="788797">
                    <a:moveTo>
                      <a:pt x="229591" y="0"/>
                    </a:moveTo>
                    <a:lnTo>
                      <a:pt x="370433" y="788797"/>
                    </a:lnTo>
                    <a:lnTo>
                      <a:pt x="0" y="788797"/>
                    </a:lnTo>
                    <a:lnTo>
                      <a:pt x="140842" y="0"/>
                    </a:lnTo>
                  </a:path>
                </a:pathLst>
              </a:custGeom>
              <a:solidFill>
                <a:srgbClr val="FFCC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25" name="グループ化 624">
            <a:extLst>
              <a:ext uri="{FF2B5EF4-FFF2-40B4-BE49-F238E27FC236}">
                <a16:creationId xmlns:a16="http://schemas.microsoft.com/office/drawing/2014/main" id="{7B776BD1-B45C-4666-92A6-8D798180E060}"/>
              </a:ext>
            </a:extLst>
          </p:cNvPr>
          <p:cNvGrpSpPr/>
          <p:nvPr/>
        </p:nvGrpSpPr>
        <p:grpSpPr>
          <a:xfrm>
            <a:off x="8157574" y="4620023"/>
            <a:ext cx="1012872" cy="1652423"/>
            <a:chOff x="2316875" y="2732487"/>
            <a:chExt cx="2878477" cy="4696014"/>
          </a:xfrm>
        </p:grpSpPr>
        <p:grpSp>
          <p:nvGrpSpPr>
            <p:cNvPr id="626" name="グループ化 625">
              <a:extLst>
                <a:ext uri="{FF2B5EF4-FFF2-40B4-BE49-F238E27FC236}">
                  <a16:creationId xmlns:a16="http://schemas.microsoft.com/office/drawing/2014/main" id="{ACE13F2B-CF71-414D-BDD9-92FC448FA3F2}"/>
                </a:ext>
              </a:extLst>
            </p:cNvPr>
            <p:cNvGrpSpPr/>
            <p:nvPr/>
          </p:nvGrpSpPr>
          <p:grpSpPr>
            <a:xfrm>
              <a:off x="2316875" y="5598039"/>
              <a:ext cx="1732170" cy="522854"/>
              <a:chOff x="5728255" y="5962879"/>
              <a:chExt cx="1732170" cy="522854"/>
            </a:xfrm>
          </p:grpSpPr>
          <p:grpSp>
            <p:nvGrpSpPr>
              <p:cNvPr id="659" name="グループ化 658">
                <a:extLst>
                  <a:ext uri="{FF2B5EF4-FFF2-40B4-BE49-F238E27FC236}">
                    <a16:creationId xmlns:a16="http://schemas.microsoft.com/office/drawing/2014/main" id="{EF8F16E3-8C38-4970-8A82-D2880E8E9812}"/>
                  </a:ext>
                </a:extLst>
              </p:cNvPr>
              <p:cNvGrpSpPr/>
              <p:nvPr/>
            </p:nvGrpSpPr>
            <p:grpSpPr>
              <a:xfrm rot="825493">
                <a:off x="5728255" y="5962879"/>
                <a:ext cx="1330127" cy="470697"/>
                <a:chOff x="464130" y="5761054"/>
                <a:chExt cx="1330127" cy="470697"/>
              </a:xfrm>
            </p:grpSpPr>
            <p:sp>
              <p:nvSpPr>
                <p:cNvPr id="661" name="四角形: 角を丸くする 660">
                  <a:extLst>
                    <a:ext uri="{FF2B5EF4-FFF2-40B4-BE49-F238E27FC236}">
                      <a16:creationId xmlns:a16="http://schemas.microsoft.com/office/drawing/2014/main" id="{BD4F519C-38B5-44BF-858F-341CE1E189CA}"/>
                    </a:ext>
                  </a:extLst>
                </p:cNvPr>
                <p:cNvSpPr/>
                <p:nvPr/>
              </p:nvSpPr>
              <p:spPr bwMode="auto">
                <a:xfrm rot="15324766" flipH="1">
                  <a:off x="934247" y="5445577"/>
                  <a:ext cx="114419" cy="1054654"/>
                </a:xfrm>
                <a:prstGeom prst="roundRect">
                  <a:avLst/>
                </a:prstGeom>
                <a:solidFill>
                  <a:srgbClr val="00B0F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2" name="フリーフォーム: 図形 661">
                  <a:extLst>
                    <a:ext uri="{FF2B5EF4-FFF2-40B4-BE49-F238E27FC236}">
                      <a16:creationId xmlns:a16="http://schemas.microsoft.com/office/drawing/2014/main" id="{4331C9D4-F9F9-40D7-94FF-081692668CFF}"/>
                    </a:ext>
                  </a:extLst>
                </p:cNvPr>
                <p:cNvSpPr/>
                <p:nvPr/>
              </p:nvSpPr>
              <p:spPr bwMode="auto">
                <a:xfrm rot="15324766" flipH="1">
                  <a:off x="1032968" y="5470462"/>
                  <a:ext cx="470697" cy="1051881"/>
                </a:xfrm>
                <a:custGeom>
                  <a:avLst/>
                  <a:gdLst>
                    <a:gd name="connsiteX0" fmla="*/ 324584 w 596331"/>
                    <a:gd name="connsiteY0" fmla="*/ 0 h 1332640"/>
                    <a:gd name="connsiteX1" fmla="*/ 98282 w 596331"/>
                    <a:gd name="connsiteY1" fmla="*/ 60637 h 1332640"/>
                    <a:gd name="connsiteX2" fmla="*/ 47630 w 596331"/>
                    <a:gd name="connsiteY2" fmla="*/ 148369 h 1332640"/>
                    <a:gd name="connsiteX3" fmla="*/ 135362 w 596331"/>
                    <a:gd name="connsiteY3" fmla="*/ 199021 h 1332640"/>
                    <a:gd name="connsiteX4" fmla="*/ 298656 w 596331"/>
                    <a:gd name="connsiteY4" fmla="*/ 155267 h 1332640"/>
                    <a:gd name="connsiteX5" fmla="*/ 287145 w 596331"/>
                    <a:gd name="connsiteY5" fmla="*/ 179962 h 1332640"/>
                    <a:gd name="connsiteX6" fmla="*/ 50004 w 596331"/>
                    <a:gd name="connsiteY6" fmla="*/ 243503 h 1332640"/>
                    <a:gd name="connsiteX7" fmla="*/ 2314 w 596331"/>
                    <a:gd name="connsiteY7" fmla="*/ 326105 h 1332640"/>
                    <a:gd name="connsiteX8" fmla="*/ 84915 w 596331"/>
                    <a:gd name="connsiteY8" fmla="*/ 373795 h 1332640"/>
                    <a:gd name="connsiteX9" fmla="*/ 272741 w 596331"/>
                    <a:gd name="connsiteY9" fmla="*/ 323467 h 1332640"/>
                    <a:gd name="connsiteX10" fmla="*/ 272684 w 596331"/>
                    <a:gd name="connsiteY10" fmla="*/ 325311 h 1332640"/>
                    <a:gd name="connsiteX11" fmla="*/ 273169 w 596331"/>
                    <a:gd name="connsiteY11" fmla="*/ 355159 h 1332640"/>
                    <a:gd name="connsiteX12" fmla="*/ 88846 w 596331"/>
                    <a:gd name="connsiteY12" fmla="*/ 404548 h 1332640"/>
                    <a:gd name="connsiteX13" fmla="*/ 38194 w 596331"/>
                    <a:gd name="connsiteY13" fmla="*/ 492280 h 1332640"/>
                    <a:gd name="connsiteX14" fmla="*/ 125926 w 596331"/>
                    <a:gd name="connsiteY14" fmla="*/ 542932 h 1332640"/>
                    <a:gd name="connsiteX15" fmla="*/ 275569 w 596331"/>
                    <a:gd name="connsiteY15" fmla="*/ 502836 h 1332640"/>
                    <a:gd name="connsiteX16" fmla="*/ 275814 w 596331"/>
                    <a:gd name="connsiteY16" fmla="*/ 517960 h 1332640"/>
                    <a:gd name="connsiteX17" fmla="*/ 275750 w 596331"/>
                    <a:gd name="connsiteY17" fmla="*/ 521931 h 1332640"/>
                    <a:gd name="connsiteX18" fmla="*/ 140308 w 596331"/>
                    <a:gd name="connsiteY18" fmla="*/ 558221 h 1332640"/>
                    <a:gd name="connsiteX19" fmla="*/ 95254 w 596331"/>
                    <a:gd name="connsiteY19" fmla="*/ 636258 h 1332640"/>
                    <a:gd name="connsiteX20" fmla="*/ 173291 w 596331"/>
                    <a:gd name="connsiteY20" fmla="*/ 681313 h 1332640"/>
                    <a:gd name="connsiteX21" fmla="*/ 273597 w 596331"/>
                    <a:gd name="connsiteY21" fmla="*/ 654436 h 1332640"/>
                    <a:gd name="connsiteX22" fmla="*/ 272684 w 596331"/>
                    <a:gd name="connsiteY22" fmla="*/ 710609 h 1332640"/>
                    <a:gd name="connsiteX23" fmla="*/ 285813 w 596331"/>
                    <a:gd name="connsiteY23" fmla="*/ 853100 h 1332640"/>
                    <a:gd name="connsiteX24" fmla="*/ 286152 w 596331"/>
                    <a:gd name="connsiteY24" fmla="*/ 853829 h 1332640"/>
                    <a:gd name="connsiteX25" fmla="*/ 285118 w 596331"/>
                    <a:gd name="connsiteY25" fmla="*/ 856325 h 1332640"/>
                    <a:gd name="connsiteX26" fmla="*/ 285118 w 596331"/>
                    <a:gd name="connsiteY26" fmla="*/ 1304150 h 1332640"/>
                    <a:gd name="connsiteX27" fmla="*/ 313608 w 596331"/>
                    <a:gd name="connsiteY27" fmla="*/ 1332640 h 1332640"/>
                    <a:gd name="connsiteX28" fmla="*/ 427567 w 596331"/>
                    <a:gd name="connsiteY28" fmla="*/ 1332640 h 1332640"/>
                    <a:gd name="connsiteX29" fmla="*/ 456057 w 596331"/>
                    <a:gd name="connsiteY29" fmla="*/ 1304150 h 1332640"/>
                    <a:gd name="connsiteX30" fmla="*/ 456057 w 596331"/>
                    <a:gd name="connsiteY30" fmla="*/ 891231 h 1332640"/>
                    <a:gd name="connsiteX31" fmla="*/ 458457 w 596331"/>
                    <a:gd name="connsiteY31" fmla="*/ 890364 h 1332640"/>
                    <a:gd name="connsiteX32" fmla="*/ 596331 w 596331"/>
                    <a:gd name="connsiteY32" fmla="*/ 517960 h 1332640"/>
                    <a:gd name="connsiteX33" fmla="*/ 458457 w 596331"/>
                    <a:gd name="connsiteY33" fmla="*/ 145556 h 1332640"/>
                    <a:gd name="connsiteX34" fmla="*/ 449842 w 596331"/>
                    <a:gd name="connsiteY34" fmla="*/ 142442 h 1332640"/>
                    <a:gd name="connsiteX35" fmla="*/ 413823 w 596331"/>
                    <a:gd name="connsiteY35" fmla="*/ 45230 h 1332640"/>
                    <a:gd name="connsiteX36" fmla="*/ 376551 w 596331"/>
                    <a:gd name="connsiteY36" fmla="*/ 5022 h 1332640"/>
                    <a:gd name="connsiteX37" fmla="*/ 357157 w 596331"/>
                    <a:gd name="connsiteY37" fmla="*/ 4288 h 1332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96331" h="1332640">
                      <a:moveTo>
                        <a:pt x="324584" y="0"/>
                      </a:moveTo>
                      <a:lnTo>
                        <a:pt x="98282" y="60637"/>
                      </a:lnTo>
                      <a:cubicBezTo>
                        <a:pt x="60068" y="70876"/>
                        <a:pt x="37390" y="110155"/>
                        <a:pt x="47630" y="148369"/>
                      </a:cubicBezTo>
                      <a:cubicBezTo>
                        <a:pt x="57869" y="186583"/>
                        <a:pt x="97148" y="209261"/>
                        <a:pt x="135362" y="199021"/>
                      </a:cubicBezTo>
                      <a:lnTo>
                        <a:pt x="298656" y="155267"/>
                      </a:lnTo>
                      <a:lnTo>
                        <a:pt x="287145" y="179962"/>
                      </a:lnTo>
                      <a:lnTo>
                        <a:pt x="50004" y="243503"/>
                      </a:lnTo>
                      <a:cubicBezTo>
                        <a:pt x="14025" y="253143"/>
                        <a:pt x="-7327" y="290126"/>
                        <a:pt x="2314" y="326105"/>
                      </a:cubicBezTo>
                      <a:cubicBezTo>
                        <a:pt x="11954" y="362083"/>
                        <a:pt x="48937" y="383435"/>
                        <a:pt x="84915" y="373795"/>
                      </a:cubicBezTo>
                      <a:lnTo>
                        <a:pt x="272741" y="323467"/>
                      </a:lnTo>
                      <a:lnTo>
                        <a:pt x="272684" y="325311"/>
                      </a:lnTo>
                      <a:lnTo>
                        <a:pt x="273169" y="355159"/>
                      </a:lnTo>
                      <a:lnTo>
                        <a:pt x="88846" y="404548"/>
                      </a:lnTo>
                      <a:cubicBezTo>
                        <a:pt x="50632" y="414788"/>
                        <a:pt x="27954" y="454066"/>
                        <a:pt x="38194" y="492280"/>
                      </a:cubicBezTo>
                      <a:cubicBezTo>
                        <a:pt x="48433" y="530494"/>
                        <a:pt x="87712" y="553172"/>
                        <a:pt x="125926" y="542932"/>
                      </a:cubicBezTo>
                      <a:lnTo>
                        <a:pt x="275569" y="502836"/>
                      </a:lnTo>
                      <a:lnTo>
                        <a:pt x="275814" y="517960"/>
                      </a:lnTo>
                      <a:lnTo>
                        <a:pt x="275750" y="521931"/>
                      </a:lnTo>
                      <a:lnTo>
                        <a:pt x="140308" y="558221"/>
                      </a:lnTo>
                      <a:cubicBezTo>
                        <a:pt x="106318" y="567329"/>
                        <a:pt x="86146" y="602268"/>
                        <a:pt x="95254" y="636258"/>
                      </a:cubicBezTo>
                      <a:cubicBezTo>
                        <a:pt x="104362" y="670249"/>
                        <a:pt x="139300" y="690421"/>
                        <a:pt x="173291" y="681313"/>
                      </a:cubicBezTo>
                      <a:lnTo>
                        <a:pt x="273597" y="654436"/>
                      </a:lnTo>
                      <a:lnTo>
                        <a:pt x="272684" y="710609"/>
                      </a:lnTo>
                      <a:cubicBezTo>
                        <a:pt x="272474" y="767877"/>
                        <a:pt x="274974" y="816784"/>
                        <a:pt x="285813" y="853100"/>
                      </a:cubicBezTo>
                      <a:lnTo>
                        <a:pt x="286152" y="853829"/>
                      </a:lnTo>
                      <a:lnTo>
                        <a:pt x="285118" y="856325"/>
                      </a:lnTo>
                      <a:lnTo>
                        <a:pt x="285118" y="1304150"/>
                      </a:lnTo>
                      <a:cubicBezTo>
                        <a:pt x="285118" y="1319885"/>
                        <a:pt x="297873" y="1332640"/>
                        <a:pt x="313608" y="1332640"/>
                      </a:cubicBezTo>
                      <a:lnTo>
                        <a:pt x="427567" y="1332640"/>
                      </a:lnTo>
                      <a:cubicBezTo>
                        <a:pt x="443302" y="1332640"/>
                        <a:pt x="456057" y="1319885"/>
                        <a:pt x="456057" y="1304150"/>
                      </a:cubicBezTo>
                      <a:lnTo>
                        <a:pt x="456057" y="891231"/>
                      </a:lnTo>
                      <a:lnTo>
                        <a:pt x="458457" y="890364"/>
                      </a:lnTo>
                      <a:cubicBezTo>
                        <a:pt x="539480" y="829008"/>
                        <a:pt x="596331" y="685371"/>
                        <a:pt x="596331" y="517960"/>
                      </a:cubicBezTo>
                      <a:cubicBezTo>
                        <a:pt x="596331" y="350550"/>
                        <a:pt x="539480" y="206912"/>
                        <a:pt x="458457" y="145556"/>
                      </a:cubicBezTo>
                      <a:lnTo>
                        <a:pt x="449842" y="142442"/>
                      </a:lnTo>
                      <a:lnTo>
                        <a:pt x="413823" y="45230"/>
                      </a:lnTo>
                      <a:cubicBezTo>
                        <a:pt x="406951" y="26681"/>
                        <a:pt x="393211" y="12674"/>
                        <a:pt x="376551" y="5022"/>
                      </a:cubicBezTo>
                      <a:lnTo>
                        <a:pt x="357157" y="4288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60" name="台形 229">
                <a:extLst>
                  <a:ext uri="{FF2B5EF4-FFF2-40B4-BE49-F238E27FC236}">
                    <a16:creationId xmlns:a16="http://schemas.microsoft.com/office/drawing/2014/main" id="{1397EEE7-5394-44A9-8484-3828CC288F81}"/>
                  </a:ext>
                </a:extLst>
              </p:cNvPr>
              <p:cNvSpPr/>
              <p:nvPr/>
            </p:nvSpPr>
            <p:spPr bwMode="auto">
              <a:xfrm rot="5682427" flipH="1">
                <a:off x="6974927" y="6000236"/>
                <a:ext cx="370433" cy="600562"/>
              </a:xfrm>
              <a:custGeom>
                <a:avLst/>
                <a:gdLst>
                  <a:gd name="connsiteX0" fmla="*/ 0 w 370433"/>
                  <a:gd name="connsiteY0" fmla="*/ 788797 h 788797"/>
                  <a:gd name="connsiteX1" fmla="*/ 140842 w 370433"/>
                  <a:gd name="connsiteY1" fmla="*/ 0 h 788797"/>
                  <a:gd name="connsiteX2" fmla="*/ 229591 w 370433"/>
                  <a:gd name="connsiteY2" fmla="*/ 0 h 788797"/>
                  <a:gd name="connsiteX3" fmla="*/ 370433 w 370433"/>
                  <a:gd name="connsiteY3" fmla="*/ 788797 h 788797"/>
                  <a:gd name="connsiteX4" fmla="*/ 0 w 370433"/>
                  <a:gd name="connsiteY4" fmla="*/ 788797 h 788797"/>
                  <a:gd name="connsiteX0" fmla="*/ 0 w 370433"/>
                  <a:gd name="connsiteY0" fmla="*/ 791696 h 791696"/>
                  <a:gd name="connsiteX1" fmla="*/ 140842 w 370433"/>
                  <a:gd name="connsiteY1" fmla="*/ 2899 h 791696"/>
                  <a:gd name="connsiteX2" fmla="*/ 174602 w 370433"/>
                  <a:gd name="connsiteY2" fmla="*/ 0 h 791696"/>
                  <a:gd name="connsiteX3" fmla="*/ 229591 w 370433"/>
                  <a:gd name="connsiteY3" fmla="*/ 2899 h 791696"/>
                  <a:gd name="connsiteX4" fmla="*/ 370433 w 370433"/>
                  <a:gd name="connsiteY4" fmla="*/ 791696 h 791696"/>
                  <a:gd name="connsiteX5" fmla="*/ 0 w 370433"/>
                  <a:gd name="connsiteY5" fmla="*/ 791696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5" fmla="*/ 266042 w 370433"/>
                  <a:gd name="connsiteY5" fmla="*/ 91440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0" fmla="*/ 229591 w 370433"/>
                  <a:gd name="connsiteY0" fmla="*/ 0 h 788797"/>
                  <a:gd name="connsiteX1" fmla="*/ 370433 w 370433"/>
                  <a:gd name="connsiteY1" fmla="*/ 788797 h 788797"/>
                  <a:gd name="connsiteX2" fmla="*/ 0 w 370433"/>
                  <a:gd name="connsiteY2" fmla="*/ 788797 h 788797"/>
                  <a:gd name="connsiteX3" fmla="*/ 140842 w 370433"/>
                  <a:gd name="connsiteY3" fmla="*/ 0 h 78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433" h="788797">
                    <a:moveTo>
                      <a:pt x="229591" y="0"/>
                    </a:moveTo>
                    <a:lnTo>
                      <a:pt x="370433" y="788797"/>
                    </a:lnTo>
                    <a:lnTo>
                      <a:pt x="0" y="788797"/>
                    </a:lnTo>
                    <a:lnTo>
                      <a:pt x="140842" y="0"/>
                    </a:lnTo>
                  </a:path>
                </a:pathLst>
              </a:custGeom>
              <a:solidFill>
                <a:srgbClr val="FFCC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27" name="グループ化 626">
              <a:extLst>
                <a:ext uri="{FF2B5EF4-FFF2-40B4-BE49-F238E27FC236}">
                  <a16:creationId xmlns:a16="http://schemas.microsoft.com/office/drawing/2014/main" id="{BA0E38A1-3590-4D78-BA54-2F1AE501A005}"/>
                </a:ext>
              </a:extLst>
            </p:cNvPr>
            <p:cNvGrpSpPr/>
            <p:nvPr/>
          </p:nvGrpSpPr>
          <p:grpSpPr>
            <a:xfrm>
              <a:off x="3359091" y="4960559"/>
              <a:ext cx="1168478" cy="2467942"/>
              <a:chOff x="520641" y="4960559"/>
              <a:chExt cx="1168478" cy="2467942"/>
            </a:xfrm>
          </p:grpSpPr>
          <p:grpSp>
            <p:nvGrpSpPr>
              <p:cNvPr id="643" name="グループ化 642">
                <a:extLst>
                  <a:ext uri="{FF2B5EF4-FFF2-40B4-BE49-F238E27FC236}">
                    <a16:creationId xmlns:a16="http://schemas.microsoft.com/office/drawing/2014/main" id="{61716B15-E9A4-4E66-84B2-7FD7E352ACBF}"/>
                  </a:ext>
                </a:extLst>
              </p:cNvPr>
              <p:cNvGrpSpPr/>
              <p:nvPr/>
            </p:nvGrpSpPr>
            <p:grpSpPr>
              <a:xfrm rot="20449784">
                <a:off x="1195863" y="6565129"/>
                <a:ext cx="493256" cy="821855"/>
                <a:chOff x="-1868252" y="5129378"/>
                <a:chExt cx="493256" cy="821855"/>
              </a:xfrm>
            </p:grpSpPr>
            <p:sp>
              <p:nvSpPr>
                <p:cNvPr id="656" name="四角形: 角を丸くする 655">
                  <a:extLst>
                    <a:ext uri="{FF2B5EF4-FFF2-40B4-BE49-F238E27FC236}">
                      <a16:creationId xmlns:a16="http://schemas.microsoft.com/office/drawing/2014/main" id="{418BF23F-C3A8-4F14-90F6-8F2CE878A54E}"/>
                    </a:ext>
                  </a:extLst>
                </p:cNvPr>
                <p:cNvSpPr/>
                <p:nvPr/>
              </p:nvSpPr>
              <p:spPr bwMode="auto">
                <a:xfrm rot="20739458">
                  <a:off x="-1673016" y="5129378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7" name="フリーフォーム: 図形 656">
                  <a:extLst>
                    <a:ext uri="{FF2B5EF4-FFF2-40B4-BE49-F238E27FC236}">
                      <a16:creationId xmlns:a16="http://schemas.microsoft.com/office/drawing/2014/main" id="{A8448DCB-F993-4305-AF3C-DDAE2307954E}"/>
                    </a:ext>
                  </a:extLst>
                </p:cNvPr>
                <p:cNvSpPr/>
                <p:nvPr/>
              </p:nvSpPr>
              <p:spPr bwMode="auto">
                <a:xfrm rot="20739458">
                  <a:off x="-1868252" y="5771213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8" name="四角形: 角を丸くする 657">
                  <a:extLst>
                    <a:ext uri="{FF2B5EF4-FFF2-40B4-BE49-F238E27FC236}">
                      <a16:creationId xmlns:a16="http://schemas.microsoft.com/office/drawing/2014/main" id="{CE712548-26D8-4089-9E1C-BD796908EE8F}"/>
                    </a:ext>
                  </a:extLst>
                </p:cNvPr>
                <p:cNvSpPr/>
                <p:nvPr/>
              </p:nvSpPr>
              <p:spPr bwMode="auto">
                <a:xfrm rot="20739458">
                  <a:off x="-1629639" y="5431272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rgbClr val="CCECFF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4" name="グループ化 643">
                <a:extLst>
                  <a:ext uri="{FF2B5EF4-FFF2-40B4-BE49-F238E27FC236}">
                    <a16:creationId xmlns:a16="http://schemas.microsoft.com/office/drawing/2014/main" id="{D8A33E04-AA75-4D07-A4A3-0DFBB8AF0CE8}"/>
                  </a:ext>
                </a:extLst>
              </p:cNvPr>
              <p:cNvGrpSpPr/>
              <p:nvPr/>
            </p:nvGrpSpPr>
            <p:grpSpPr>
              <a:xfrm rot="767543">
                <a:off x="520641" y="6630039"/>
                <a:ext cx="493256" cy="798462"/>
                <a:chOff x="-2182173" y="5210655"/>
                <a:chExt cx="493256" cy="798462"/>
              </a:xfrm>
            </p:grpSpPr>
            <p:sp>
              <p:nvSpPr>
                <p:cNvPr id="653" name="四角形: 角を丸くする 652">
                  <a:extLst>
                    <a:ext uri="{FF2B5EF4-FFF2-40B4-BE49-F238E27FC236}">
                      <a16:creationId xmlns:a16="http://schemas.microsoft.com/office/drawing/2014/main" id="{001988E2-1AC6-4DFC-881E-1537005C819A}"/>
                    </a:ext>
                  </a:extLst>
                </p:cNvPr>
                <p:cNvSpPr/>
                <p:nvPr/>
              </p:nvSpPr>
              <p:spPr bwMode="auto">
                <a:xfrm>
                  <a:off x="-1878431" y="5210655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4" name="フリーフォーム: 図形 653">
                  <a:extLst>
                    <a:ext uri="{FF2B5EF4-FFF2-40B4-BE49-F238E27FC236}">
                      <a16:creationId xmlns:a16="http://schemas.microsoft.com/office/drawing/2014/main" id="{73A9D83A-0F72-487D-96FA-22A9050DB6B0}"/>
                    </a:ext>
                  </a:extLst>
                </p:cNvPr>
                <p:cNvSpPr/>
                <p:nvPr/>
              </p:nvSpPr>
              <p:spPr bwMode="auto">
                <a:xfrm>
                  <a:off x="-2182173" y="5829097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5" name="四角形: 角を丸くする 654">
                  <a:extLst>
                    <a:ext uri="{FF2B5EF4-FFF2-40B4-BE49-F238E27FC236}">
                      <a16:creationId xmlns:a16="http://schemas.microsoft.com/office/drawing/2014/main" id="{0F0471B0-509C-4F36-AC54-1B3E21E5AEAB}"/>
                    </a:ext>
                  </a:extLst>
                </p:cNvPr>
                <p:cNvSpPr/>
                <p:nvPr/>
              </p:nvSpPr>
              <p:spPr bwMode="auto">
                <a:xfrm>
                  <a:off x="-1878431" y="5518007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rgbClr val="CCECFF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45" name="フリーフォーム: 図形 644">
                <a:extLst>
                  <a:ext uri="{FF2B5EF4-FFF2-40B4-BE49-F238E27FC236}">
                    <a16:creationId xmlns:a16="http://schemas.microsoft.com/office/drawing/2014/main" id="{D468FDF7-2EB7-4E7B-A5B3-5C2AE6E9A7D9}"/>
                  </a:ext>
                </a:extLst>
              </p:cNvPr>
              <p:cNvSpPr/>
              <p:nvPr/>
            </p:nvSpPr>
            <p:spPr bwMode="auto">
              <a:xfrm>
                <a:off x="1049003" y="4960559"/>
                <a:ext cx="248520" cy="346708"/>
              </a:xfrm>
              <a:custGeom>
                <a:avLst/>
                <a:gdLst>
                  <a:gd name="connsiteX0" fmla="*/ 54072 w 248520"/>
                  <a:gd name="connsiteY0" fmla="*/ 0 h 346708"/>
                  <a:gd name="connsiteX1" fmla="*/ 194449 w 248520"/>
                  <a:gd name="connsiteY1" fmla="*/ 0 h 346708"/>
                  <a:gd name="connsiteX2" fmla="*/ 248520 w 248520"/>
                  <a:gd name="connsiteY2" fmla="*/ 346708 h 346708"/>
                  <a:gd name="connsiteX3" fmla="*/ 0 w 248520"/>
                  <a:gd name="connsiteY3" fmla="*/ 346708 h 346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520" h="346708">
                    <a:moveTo>
                      <a:pt x="54072" y="0"/>
                    </a:moveTo>
                    <a:lnTo>
                      <a:pt x="194449" y="0"/>
                    </a:lnTo>
                    <a:lnTo>
                      <a:pt x="248520" y="346708"/>
                    </a:lnTo>
                    <a:lnTo>
                      <a:pt x="0" y="346708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6" name="台形 645">
                <a:extLst>
                  <a:ext uri="{FF2B5EF4-FFF2-40B4-BE49-F238E27FC236}">
                    <a16:creationId xmlns:a16="http://schemas.microsoft.com/office/drawing/2014/main" id="{725DAC4C-4EBB-428D-9317-A5F2A4CB942E}"/>
                  </a:ext>
                </a:extLst>
              </p:cNvPr>
              <p:cNvSpPr/>
              <p:nvPr/>
            </p:nvSpPr>
            <p:spPr bwMode="auto">
              <a:xfrm rot="10800000" flipV="1">
                <a:off x="777521" y="6158273"/>
                <a:ext cx="811629" cy="632159"/>
              </a:xfrm>
              <a:prstGeom prst="trapezoid">
                <a:avLst>
                  <a:gd name="adj" fmla="val 12183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7" name="フリーフォーム: 図形 646">
                <a:extLst>
                  <a:ext uri="{FF2B5EF4-FFF2-40B4-BE49-F238E27FC236}">
                    <a16:creationId xmlns:a16="http://schemas.microsoft.com/office/drawing/2014/main" id="{F73FC380-B07B-45DE-8E1F-B81F8E06C0B6}"/>
                  </a:ext>
                </a:extLst>
              </p:cNvPr>
              <p:cNvSpPr/>
              <p:nvPr/>
            </p:nvSpPr>
            <p:spPr bwMode="auto">
              <a:xfrm>
                <a:off x="800007" y="5285042"/>
                <a:ext cx="773899" cy="981625"/>
              </a:xfrm>
              <a:custGeom>
                <a:avLst/>
                <a:gdLst>
                  <a:gd name="connsiteX0" fmla="*/ 245566 w 773899"/>
                  <a:gd name="connsiteY0" fmla="*/ 0 h 981625"/>
                  <a:gd name="connsiteX1" fmla="*/ 528333 w 773899"/>
                  <a:gd name="connsiteY1" fmla="*/ 0 h 981625"/>
                  <a:gd name="connsiteX2" fmla="*/ 773899 w 773899"/>
                  <a:gd name="connsiteY2" fmla="*/ 245566 h 981625"/>
                  <a:gd name="connsiteX3" fmla="*/ 773899 w 773899"/>
                  <a:gd name="connsiteY3" fmla="*/ 981625 h 981625"/>
                  <a:gd name="connsiteX4" fmla="*/ 0 w 773899"/>
                  <a:gd name="connsiteY4" fmla="*/ 981625 h 981625"/>
                  <a:gd name="connsiteX5" fmla="*/ 0 w 773899"/>
                  <a:gd name="connsiteY5" fmla="*/ 385169 h 981625"/>
                  <a:gd name="connsiteX6" fmla="*/ 220944 w 773899"/>
                  <a:gd name="connsiteY6" fmla="*/ 2482 h 981625"/>
                  <a:gd name="connsiteX0" fmla="*/ 245566 w 773899"/>
                  <a:gd name="connsiteY0" fmla="*/ 0 h 981625"/>
                  <a:gd name="connsiteX1" fmla="*/ 528333 w 773899"/>
                  <a:gd name="connsiteY1" fmla="*/ 0 h 981625"/>
                  <a:gd name="connsiteX2" fmla="*/ 773899 w 773899"/>
                  <a:gd name="connsiteY2" fmla="*/ 245566 h 981625"/>
                  <a:gd name="connsiteX3" fmla="*/ 773899 w 773899"/>
                  <a:gd name="connsiteY3" fmla="*/ 981625 h 981625"/>
                  <a:gd name="connsiteX4" fmla="*/ 0 w 773899"/>
                  <a:gd name="connsiteY4" fmla="*/ 981625 h 981625"/>
                  <a:gd name="connsiteX5" fmla="*/ 0 w 773899"/>
                  <a:gd name="connsiteY5" fmla="*/ 644725 h 981625"/>
                  <a:gd name="connsiteX6" fmla="*/ 220944 w 773899"/>
                  <a:gd name="connsiteY6" fmla="*/ 2482 h 981625"/>
                  <a:gd name="connsiteX7" fmla="*/ 245566 w 773899"/>
                  <a:gd name="connsiteY7" fmla="*/ 0 h 981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73899" h="981625">
                    <a:moveTo>
                      <a:pt x="245566" y="0"/>
                    </a:moveTo>
                    <a:lnTo>
                      <a:pt x="528333" y="0"/>
                    </a:lnTo>
                    <a:cubicBezTo>
                      <a:pt x="663955" y="0"/>
                      <a:pt x="773899" y="109944"/>
                      <a:pt x="773899" y="245566"/>
                    </a:cubicBezTo>
                    <a:lnTo>
                      <a:pt x="773899" y="981625"/>
                    </a:lnTo>
                    <a:lnTo>
                      <a:pt x="0" y="981625"/>
                    </a:lnTo>
                    <a:lnTo>
                      <a:pt x="0" y="644725"/>
                    </a:lnTo>
                    <a:lnTo>
                      <a:pt x="220944" y="2482"/>
                    </a:lnTo>
                    <a:lnTo>
                      <a:pt x="245566" y="0"/>
                    </a:lnTo>
                    <a:close/>
                  </a:path>
                </a:pathLst>
              </a:custGeom>
              <a:solidFill>
                <a:srgbClr val="FFC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8" name="二等辺三角形 1">
                <a:extLst>
                  <a:ext uri="{FF2B5EF4-FFF2-40B4-BE49-F238E27FC236}">
                    <a16:creationId xmlns:a16="http://schemas.microsoft.com/office/drawing/2014/main" id="{9D41568B-D6FA-4104-B87B-E0A96D2CA80F}"/>
                  </a:ext>
                </a:extLst>
              </p:cNvPr>
              <p:cNvSpPr/>
              <p:nvPr/>
            </p:nvSpPr>
            <p:spPr bwMode="auto">
              <a:xfrm flipH="1">
                <a:off x="891377" y="5284951"/>
                <a:ext cx="157625" cy="267567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30503 h 230503"/>
                  <a:gd name="connsiteX1" fmla="*/ 29296 w 256410"/>
                  <a:gd name="connsiteY1" fmla="*/ 0 h 230503"/>
                  <a:gd name="connsiteX2" fmla="*/ 256410 w 256410"/>
                  <a:gd name="connsiteY2" fmla="*/ 54290 h 230503"/>
                  <a:gd name="connsiteX3" fmla="*/ 0 w 256410"/>
                  <a:gd name="connsiteY3" fmla="*/ 230503 h 230503"/>
                  <a:gd name="connsiteX0" fmla="*/ 0 w 256410"/>
                  <a:gd name="connsiteY0" fmla="*/ 282891 h 282891"/>
                  <a:gd name="connsiteX1" fmla="*/ 84065 w 256410"/>
                  <a:gd name="connsiteY1" fmla="*/ 0 h 282891"/>
                  <a:gd name="connsiteX2" fmla="*/ 256410 w 256410"/>
                  <a:gd name="connsiteY2" fmla="*/ 106678 h 282891"/>
                  <a:gd name="connsiteX3" fmla="*/ 0 w 256410"/>
                  <a:gd name="connsiteY3" fmla="*/ 282891 h 282891"/>
                  <a:gd name="connsiteX0" fmla="*/ 0 w 256410"/>
                  <a:gd name="connsiteY0" fmla="*/ 278129 h 278129"/>
                  <a:gd name="connsiteX1" fmla="*/ 91208 w 256410"/>
                  <a:gd name="connsiteY1" fmla="*/ 0 h 278129"/>
                  <a:gd name="connsiteX2" fmla="*/ 256410 w 256410"/>
                  <a:gd name="connsiteY2" fmla="*/ 101916 h 278129"/>
                  <a:gd name="connsiteX3" fmla="*/ 0 w 256410"/>
                  <a:gd name="connsiteY3" fmla="*/ 278129 h 278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9">
                    <a:moveTo>
                      <a:pt x="0" y="278129"/>
                    </a:moveTo>
                    <a:lnTo>
                      <a:pt x="91208" y="0"/>
                    </a:lnTo>
                    <a:lnTo>
                      <a:pt x="256410" y="101916"/>
                    </a:lnTo>
                    <a:lnTo>
                      <a:pt x="0" y="278129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49" name="グループ化 648">
                <a:extLst>
                  <a:ext uri="{FF2B5EF4-FFF2-40B4-BE49-F238E27FC236}">
                    <a16:creationId xmlns:a16="http://schemas.microsoft.com/office/drawing/2014/main" id="{858B0ADB-3CC6-4A4E-B7F5-5EE9AF8C1896}"/>
                  </a:ext>
                </a:extLst>
              </p:cNvPr>
              <p:cNvGrpSpPr/>
              <p:nvPr/>
            </p:nvGrpSpPr>
            <p:grpSpPr>
              <a:xfrm>
                <a:off x="809143" y="5366342"/>
                <a:ext cx="224493" cy="516430"/>
                <a:chOff x="7090900" y="6324828"/>
                <a:chExt cx="270699" cy="516430"/>
              </a:xfrm>
            </p:grpSpPr>
            <p:sp>
              <p:nvSpPr>
                <p:cNvPr id="650" name="二等辺三角形 2">
                  <a:extLst>
                    <a:ext uri="{FF2B5EF4-FFF2-40B4-BE49-F238E27FC236}">
                      <a16:creationId xmlns:a16="http://schemas.microsoft.com/office/drawing/2014/main" id="{6C4F19C8-3AF9-4F11-A3BD-099C336C280A}"/>
                    </a:ext>
                  </a:extLst>
                </p:cNvPr>
                <p:cNvSpPr/>
                <p:nvPr/>
              </p:nvSpPr>
              <p:spPr bwMode="auto">
                <a:xfrm rot="21389165" flipH="1">
                  <a:off x="7090900" y="6399636"/>
                  <a:ext cx="182116" cy="441622"/>
                </a:xfrm>
                <a:custGeom>
                  <a:avLst/>
                  <a:gdLst>
                    <a:gd name="connsiteX0" fmla="*/ 0 w 727584"/>
                    <a:gd name="connsiteY0" fmla="*/ 750254 h 750254"/>
                    <a:gd name="connsiteX1" fmla="*/ 363792 w 727584"/>
                    <a:gd name="connsiteY1" fmla="*/ 0 h 750254"/>
                    <a:gd name="connsiteX2" fmla="*/ 727584 w 727584"/>
                    <a:gd name="connsiteY2" fmla="*/ 750254 h 750254"/>
                    <a:gd name="connsiteX3" fmla="*/ 0 w 727584"/>
                    <a:gd name="connsiteY3" fmla="*/ 750254 h 750254"/>
                    <a:gd name="connsiteX0" fmla="*/ 3168 w 730752"/>
                    <a:gd name="connsiteY0" fmla="*/ 750254 h 782028"/>
                    <a:gd name="connsiteX1" fmla="*/ 366960 w 730752"/>
                    <a:gd name="connsiteY1" fmla="*/ 0 h 782028"/>
                    <a:gd name="connsiteX2" fmla="*/ 730752 w 730752"/>
                    <a:gd name="connsiteY2" fmla="*/ 750254 h 782028"/>
                    <a:gd name="connsiteX3" fmla="*/ 3168 w 730752"/>
                    <a:gd name="connsiteY3" fmla="*/ 750254 h 782028"/>
                    <a:gd name="connsiteX0" fmla="*/ 3168 w 736015"/>
                    <a:gd name="connsiteY0" fmla="*/ 750254 h 802983"/>
                    <a:gd name="connsiteX1" fmla="*/ 366960 w 736015"/>
                    <a:gd name="connsiteY1" fmla="*/ 0 h 802983"/>
                    <a:gd name="connsiteX2" fmla="*/ 730752 w 736015"/>
                    <a:gd name="connsiteY2" fmla="*/ 750254 h 802983"/>
                    <a:gd name="connsiteX3" fmla="*/ 3168 w 736015"/>
                    <a:gd name="connsiteY3" fmla="*/ 750254 h 802983"/>
                    <a:gd name="connsiteX0" fmla="*/ 5 w 813345"/>
                    <a:gd name="connsiteY0" fmla="*/ 677462 h 762145"/>
                    <a:gd name="connsiteX1" fmla="*/ 718149 w 813345"/>
                    <a:gd name="connsiteY1" fmla="*/ 0 h 762145"/>
                    <a:gd name="connsiteX2" fmla="*/ 727589 w 813345"/>
                    <a:gd name="connsiteY2" fmla="*/ 677462 h 762145"/>
                    <a:gd name="connsiteX3" fmla="*/ 5 w 813345"/>
                    <a:gd name="connsiteY3" fmla="*/ 677462 h 762145"/>
                    <a:gd name="connsiteX0" fmla="*/ 24 w 813360"/>
                    <a:gd name="connsiteY0" fmla="*/ 677462 h 762143"/>
                    <a:gd name="connsiteX1" fmla="*/ 718168 w 813360"/>
                    <a:gd name="connsiteY1" fmla="*/ 0 h 762143"/>
                    <a:gd name="connsiteX2" fmla="*/ 727608 w 813360"/>
                    <a:gd name="connsiteY2" fmla="*/ 677462 h 762143"/>
                    <a:gd name="connsiteX3" fmla="*/ 24 w 813360"/>
                    <a:gd name="connsiteY3" fmla="*/ 677462 h 762143"/>
                    <a:gd name="connsiteX0" fmla="*/ 24 w 754732"/>
                    <a:gd name="connsiteY0" fmla="*/ 677462 h 762145"/>
                    <a:gd name="connsiteX1" fmla="*/ 718168 w 754732"/>
                    <a:gd name="connsiteY1" fmla="*/ 0 h 762145"/>
                    <a:gd name="connsiteX2" fmla="*/ 727608 w 754732"/>
                    <a:gd name="connsiteY2" fmla="*/ 677462 h 762145"/>
                    <a:gd name="connsiteX3" fmla="*/ 24 w 754732"/>
                    <a:gd name="connsiteY3" fmla="*/ 677462 h 762145"/>
                    <a:gd name="connsiteX0" fmla="*/ 24 w 754732"/>
                    <a:gd name="connsiteY0" fmla="*/ 677462 h 762143"/>
                    <a:gd name="connsiteX1" fmla="*/ 718168 w 754732"/>
                    <a:gd name="connsiteY1" fmla="*/ 0 h 762143"/>
                    <a:gd name="connsiteX2" fmla="*/ 727608 w 754732"/>
                    <a:gd name="connsiteY2" fmla="*/ 677462 h 762143"/>
                    <a:gd name="connsiteX3" fmla="*/ 24 w 754732"/>
                    <a:gd name="connsiteY3" fmla="*/ 677462 h 762143"/>
                    <a:gd name="connsiteX0" fmla="*/ 24 w 754732"/>
                    <a:gd name="connsiteY0" fmla="*/ 677462 h 744266"/>
                    <a:gd name="connsiteX1" fmla="*/ 718168 w 754732"/>
                    <a:gd name="connsiteY1" fmla="*/ 0 h 744266"/>
                    <a:gd name="connsiteX2" fmla="*/ 727608 w 754732"/>
                    <a:gd name="connsiteY2" fmla="*/ 677462 h 744266"/>
                    <a:gd name="connsiteX3" fmla="*/ 24 w 754732"/>
                    <a:gd name="connsiteY3" fmla="*/ 677462 h 744266"/>
                    <a:gd name="connsiteX0" fmla="*/ 19 w 771082"/>
                    <a:gd name="connsiteY0" fmla="*/ 729733 h 773343"/>
                    <a:gd name="connsiteX1" fmla="*/ 733633 w 771082"/>
                    <a:gd name="connsiteY1" fmla="*/ 0 h 773343"/>
                    <a:gd name="connsiteX2" fmla="*/ 743073 w 771082"/>
                    <a:gd name="connsiteY2" fmla="*/ 677462 h 773343"/>
                    <a:gd name="connsiteX3" fmla="*/ 19 w 771082"/>
                    <a:gd name="connsiteY3" fmla="*/ 729733 h 773343"/>
                    <a:gd name="connsiteX0" fmla="*/ 19 w 743073"/>
                    <a:gd name="connsiteY0" fmla="*/ 729733 h 773343"/>
                    <a:gd name="connsiteX1" fmla="*/ 733633 w 743073"/>
                    <a:gd name="connsiteY1" fmla="*/ 0 h 773343"/>
                    <a:gd name="connsiteX2" fmla="*/ 743073 w 743073"/>
                    <a:gd name="connsiteY2" fmla="*/ 677462 h 773343"/>
                    <a:gd name="connsiteX3" fmla="*/ 19 w 743073"/>
                    <a:gd name="connsiteY3" fmla="*/ 729733 h 773343"/>
                    <a:gd name="connsiteX0" fmla="*/ 19 w 743073"/>
                    <a:gd name="connsiteY0" fmla="*/ 729733 h 762852"/>
                    <a:gd name="connsiteX1" fmla="*/ 733633 w 743073"/>
                    <a:gd name="connsiteY1" fmla="*/ 0 h 762852"/>
                    <a:gd name="connsiteX2" fmla="*/ 743073 w 743073"/>
                    <a:gd name="connsiteY2" fmla="*/ 677462 h 762852"/>
                    <a:gd name="connsiteX3" fmla="*/ 19 w 743073"/>
                    <a:gd name="connsiteY3" fmla="*/ 729733 h 762852"/>
                    <a:gd name="connsiteX0" fmla="*/ 588 w 743642"/>
                    <a:gd name="connsiteY0" fmla="*/ 781932 h 815049"/>
                    <a:gd name="connsiteX1" fmla="*/ 610378 w 743642"/>
                    <a:gd name="connsiteY1" fmla="*/ 1 h 815049"/>
                    <a:gd name="connsiteX2" fmla="*/ 743642 w 743642"/>
                    <a:gd name="connsiteY2" fmla="*/ 729661 h 815049"/>
                    <a:gd name="connsiteX3" fmla="*/ 588 w 743642"/>
                    <a:gd name="connsiteY3" fmla="*/ 781932 h 815049"/>
                    <a:gd name="connsiteX0" fmla="*/ 588 w 743642"/>
                    <a:gd name="connsiteY0" fmla="*/ 781930 h 815049"/>
                    <a:gd name="connsiteX1" fmla="*/ 610378 w 743642"/>
                    <a:gd name="connsiteY1" fmla="*/ -1 h 815049"/>
                    <a:gd name="connsiteX2" fmla="*/ 743642 w 743642"/>
                    <a:gd name="connsiteY2" fmla="*/ 729659 h 815049"/>
                    <a:gd name="connsiteX3" fmla="*/ 588 w 743642"/>
                    <a:gd name="connsiteY3" fmla="*/ 781930 h 815049"/>
                    <a:gd name="connsiteX0" fmla="*/ 8 w 743062"/>
                    <a:gd name="connsiteY0" fmla="*/ 781932 h 815049"/>
                    <a:gd name="connsiteX1" fmla="*/ 609798 w 743062"/>
                    <a:gd name="connsiteY1" fmla="*/ 1 h 815049"/>
                    <a:gd name="connsiteX2" fmla="*/ 743062 w 743062"/>
                    <a:gd name="connsiteY2" fmla="*/ 729661 h 815049"/>
                    <a:gd name="connsiteX3" fmla="*/ 8 w 743062"/>
                    <a:gd name="connsiteY3" fmla="*/ 781932 h 815049"/>
                    <a:gd name="connsiteX0" fmla="*/ 8 w 743062"/>
                    <a:gd name="connsiteY0" fmla="*/ 781930 h 815049"/>
                    <a:gd name="connsiteX1" fmla="*/ 609798 w 743062"/>
                    <a:gd name="connsiteY1" fmla="*/ -1 h 815049"/>
                    <a:gd name="connsiteX2" fmla="*/ 743062 w 743062"/>
                    <a:gd name="connsiteY2" fmla="*/ 729659 h 815049"/>
                    <a:gd name="connsiteX3" fmla="*/ 8 w 743062"/>
                    <a:gd name="connsiteY3" fmla="*/ 781930 h 815049"/>
                    <a:gd name="connsiteX0" fmla="*/ 8 w 837322"/>
                    <a:gd name="connsiteY0" fmla="*/ 781932 h 821255"/>
                    <a:gd name="connsiteX1" fmla="*/ 609798 w 837322"/>
                    <a:gd name="connsiteY1" fmla="*/ 1 h 821255"/>
                    <a:gd name="connsiteX2" fmla="*/ 837322 w 837322"/>
                    <a:gd name="connsiteY2" fmla="*/ 747642 h 821255"/>
                    <a:gd name="connsiteX3" fmla="*/ 8 w 837322"/>
                    <a:gd name="connsiteY3" fmla="*/ 781932 h 821255"/>
                    <a:gd name="connsiteX0" fmla="*/ 8 w 837322"/>
                    <a:gd name="connsiteY0" fmla="*/ 781930 h 812559"/>
                    <a:gd name="connsiteX1" fmla="*/ 609798 w 837322"/>
                    <a:gd name="connsiteY1" fmla="*/ -1 h 812559"/>
                    <a:gd name="connsiteX2" fmla="*/ 837322 w 837322"/>
                    <a:gd name="connsiteY2" fmla="*/ 747640 h 812559"/>
                    <a:gd name="connsiteX3" fmla="*/ 8 w 837322"/>
                    <a:gd name="connsiteY3" fmla="*/ 781930 h 812559"/>
                    <a:gd name="connsiteX0" fmla="*/ 7 w 857602"/>
                    <a:gd name="connsiteY0" fmla="*/ 763388 h 800151"/>
                    <a:gd name="connsiteX1" fmla="*/ 630078 w 857602"/>
                    <a:gd name="connsiteY1" fmla="*/ 1 h 800151"/>
                    <a:gd name="connsiteX2" fmla="*/ 857602 w 857602"/>
                    <a:gd name="connsiteY2" fmla="*/ 747642 h 800151"/>
                    <a:gd name="connsiteX3" fmla="*/ 7 w 857602"/>
                    <a:gd name="connsiteY3" fmla="*/ 763388 h 800151"/>
                    <a:gd name="connsiteX0" fmla="*/ 7 w 857602"/>
                    <a:gd name="connsiteY0" fmla="*/ 763386 h 798815"/>
                    <a:gd name="connsiteX1" fmla="*/ 630078 w 857602"/>
                    <a:gd name="connsiteY1" fmla="*/ -1 h 798815"/>
                    <a:gd name="connsiteX2" fmla="*/ 857602 w 857602"/>
                    <a:gd name="connsiteY2" fmla="*/ 747640 h 798815"/>
                    <a:gd name="connsiteX3" fmla="*/ 7 w 857602"/>
                    <a:gd name="connsiteY3" fmla="*/ 763386 h 798815"/>
                    <a:gd name="connsiteX0" fmla="*/ 7 w 903886"/>
                    <a:gd name="connsiteY0" fmla="*/ 763388 h 805493"/>
                    <a:gd name="connsiteX1" fmla="*/ 630078 w 903886"/>
                    <a:gd name="connsiteY1" fmla="*/ 1 h 805493"/>
                    <a:gd name="connsiteX2" fmla="*/ 903885 w 903886"/>
                    <a:gd name="connsiteY2" fmla="*/ 763037 h 805493"/>
                    <a:gd name="connsiteX3" fmla="*/ 7 w 903886"/>
                    <a:gd name="connsiteY3" fmla="*/ 763388 h 805493"/>
                    <a:gd name="connsiteX0" fmla="*/ 7 w 905337"/>
                    <a:gd name="connsiteY0" fmla="*/ 763386 h 805493"/>
                    <a:gd name="connsiteX1" fmla="*/ 630078 w 905337"/>
                    <a:gd name="connsiteY1" fmla="*/ -1 h 805493"/>
                    <a:gd name="connsiteX2" fmla="*/ 903885 w 905337"/>
                    <a:gd name="connsiteY2" fmla="*/ 763035 h 805493"/>
                    <a:gd name="connsiteX3" fmla="*/ 7 w 905337"/>
                    <a:gd name="connsiteY3" fmla="*/ 763386 h 805493"/>
                    <a:gd name="connsiteX0" fmla="*/ 7 w 906174"/>
                    <a:gd name="connsiteY0" fmla="*/ 763388 h 805493"/>
                    <a:gd name="connsiteX1" fmla="*/ 630078 w 906174"/>
                    <a:gd name="connsiteY1" fmla="*/ 1 h 805493"/>
                    <a:gd name="connsiteX2" fmla="*/ 903885 w 906174"/>
                    <a:gd name="connsiteY2" fmla="*/ 763037 h 805493"/>
                    <a:gd name="connsiteX3" fmla="*/ 7 w 906174"/>
                    <a:gd name="connsiteY3" fmla="*/ 763388 h 805493"/>
                    <a:gd name="connsiteX0" fmla="*/ 11 w 905665"/>
                    <a:gd name="connsiteY0" fmla="*/ 753609 h 795715"/>
                    <a:gd name="connsiteX1" fmla="*/ 580402 w 905665"/>
                    <a:gd name="connsiteY1" fmla="*/ 0 h 795715"/>
                    <a:gd name="connsiteX2" fmla="*/ 903889 w 905665"/>
                    <a:gd name="connsiteY2" fmla="*/ 753258 h 795715"/>
                    <a:gd name="connsiteX3" fmla="*/ 11 w 905665"/>
                    <a:gd name="connsiteY3" fmla="*/ 753609 h 795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05665" h="795715">
                      <a:moveTo>
                        <a:pt x="11" y="753609"/>
                      </a:moveTo>
                      <a:cubicBezTo>
                        <a:pt x="-1562" y="640699"/>
                        <a:pt x="182488" y="208867"/>
                        <a:pt x="580402" y="0"/>
                      </a:cubicBezTo>
                      <a:cubicBezTo>
                        <a:pt x="726152" y="250834"/>
                        <a:pt x="926632" y="589092"/>
                        <a:pt x="903889" y="753258"/>
                      </a:cubicBezTo>
                      <a:cubicBezTo>
                        <a:pt x="713812" y="807493"/>
                        <a:pt x="173685" y="812073"/>
                        <a:pt x="11" y="753609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1" name="二等辺三角形 2">
                  <a:extLst>
                    <a:ext uri="{FF2B5EF4-FFF2-40B4-BE49-F238E27FC236}">
                      <a16:creationId xmlns:a16="http://schemas.microsoft.com/office/drawing/2014/main" id="{30FE6946-5F2C-469C-A229-573E3A493179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7130461" y="6324828"/>
                  <a:ext cx="231138" cy="411027"/>
                </a:xfrm>
                <a:custGeom>
                  <a:avLst/>
                  <a:gdLst>
                    <a:gd name="connsiteX0" fmla="*/ 0 w 727584"/>
                    <a:gd name="connsiteY0" fmla="*/ 750254 h 750254"/>
                    <a:gd name="connsiteX1" fmla="*/ 363792 w 727584"/>
                    <a:gd name="connsiteY1" fmla="*/ 0 h 750254"/>
                    <a:gd name="connsiteX2" fmla="*/ 727584 w 727584"/>
                    <a:gd name="connsiteY2" fmla="*/ 750254 h 750254"/>
                    <a:gd name="connsiteX3" fmla="*/ 0 w 727584"/>
                    <a:gd name="connsiteY3" fmla="*/ 750254 h 750254"/>
                    <a:gd name="connsiteX0" fmla="*/ 3168 w 730752"/>
                    <a:gd name="connsiteY0" fmla="*/ 750254 h 782028"/>
                    <a:gd name="connsiteX1" fmla="*/ 366960 w 730752"/>
                    <a:gd name="connsiteY1" fmla="*/ 0 h 782028"/>
                    <a:gd name="connsiteX2" fmla="*/ 730752 w 730752"/>
                    <a:gd name="connsiteY2" fmla="*/ 750254 h 782028"/>
                    <a:gd name="connsiteX3" fmla="*/ 3168 w 730752"/>
                    <a:gd name="connsiteY3" fmla="*/ 750254 h 782028"/>
                    <a:gd name="connsiteX0" fmla="*/ 3168 w 736015"/>
                    <a:gd name="connsiteY0" fmla="*/ 750254 h 802983"/>
                    <a:gd name="connsiteX1" fmla="*/ 366960 w 736015"/>
                    <a:gd name="connsiteY1" fmla="*/ 0 h 802983"/>
                    <a:gd name="connsiteX2" fmla="*/ 730752 w 736015"/>
                    <a:gd name="connsiteY2" fmla="*/ 750254 h 802983"/>
                    <a:gd name="connsiteX3" fmla="*/ 3168 w 736015"/>
                    <a:gd name="connsiteY3" fmla="*/ 750254 h 802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6015" h="802983">
                      <a:moveTo>
                        <a:pt x="3168" y="750254"/>
                      </a:moveTo>
                      <a:cubicBezTo>
                        <a:pt x="-32730" y="678762"/>
                        <a:pt x="245696" y="250085"/>
                        <a:pt x="366960" y="0"/>
                      </a:cubicBezTo>
                      <a:cubicBezTo>
                        <a:pt x="488224" y="250085"/>
                        <a:pt x="778556" y="681144"/>
                        <a:pt x="730752" y="750254"/>
                      </a:cubicBezTo>
                      <a:cubicBezTo>
                        <a:pt x="682948" y="819364"/>
                        <a:pt x="39066" y="821746"/>
                        <a:pt x="3168" y="750254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2" name="四角形: 角を丸くする 651">
                  <a:extLst>
                    <a:ext uri="{FF2B5EF4-FFF2-40B4-BE49-F238E27FC236}">
                      <a16:creationId xmlns:a16="http://schemas.microsoft.com/office/drawing/2014/main" id="{10CDC5E5-8CA1-46D8-AE8A-3FBD1B22A3C3}"/>
                    </a:ext>
                  </a:extLst>
                </p:cNvPr>
                <p:cNvSpPr/>
                <p:nvPr/>
              </p:nvSpPr>
              <p:spPr bwMode="auto">
                <a:xfrm>
                  <a:off x="7102254" y="6330526"/>
                  <a:ext cx="181468" cy="174694"/>
                </a:xfrm>
                <a:prstGeom prst="roundRect">
                  <a:avLst>
                    <a:gd name="adj" fmla="val 40878"/>
                  </a:avLst>
                </a:prstGeom>
                <a:solidFill>
                  <a:srgbClr val="FF0066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628" name="グループ化 627">
              <a:extLst>
                <a:ext uri="{FF2B5EF4-FFF2-40B4-BE49-F238E27FC236}">
                  <a16:creationId xmlns:a16="http://schemas.microsoft.com/office/drawing/2014/main" id="{5D5F50D1-91A6-4D5F-8092-29C071C612DA}"/>
                </a:ext>
              </a:extLst>
            </p:cNvPr>
            <p:cNvGrpSpPr/>
            <p:nvPr/>
          </p:nvGrpSpPr>
          <p:grpSpPr>
            <a:xfrm rot="20700000">
              <a:off x="2703177" y="2732487"/>
              <a:ext cx="2492175" cy="2519760"/>
              <a:chOff x="-55501" y="2732486"/>
              <a:chExt cx="2492175" cy="2519760"/>
            </a:xfrm>
          </p:grpSpPr>
          <p:sp>
            <p:nvSpPr>
              <p:cNvPr id="633" name="フリーフォーム: 図形 632">
                <a:extLst>
                  <a:ext uri="{FF2B5EF4-FFF2-40B4-BE49-F238E27FC236}">
                    <a16:creationId xmlns:a16="http://schemas.microsoft.com/office/drawing/2014/main" id="{2B0A0A8F-3A6B-46E4-AC18-63415A2932FF}"/>
                  </a:ext>
                </a:extLst>
              </p:cNvPr>
              <p:cNvSpPr/>
              <p:nvPr/>
            </p:nvSpPr>
            <p:spPr bwMode="auto">
              <a:xfrm rot="16200000">
                <a:off x="668542" y="2008443"/>
                <a:ext cx="1003280" cy="2451366"/>
              </a:xfrm>
              <a:custGeom>
                <a:avLst/>
                <a:gdLst>
                  <a:gd name="connsiteX0" fmla="*/ 1003280 w 1003280"/>
                  <a:gd name="connsiteY0" fmla="*/ 1233448 h 2451366"/>
                  <a:gd name="connsiteX1" fmla="*/ 233802 w 1003280"/>
                  <a:gd name="connsiteY1" fmla="*/ 2394321 h 2451366"/>
                  <a:gd name="connsiteX2" fmla="*/ 50033 w 1003280"/>
                  <a:gd name="connsiteY2" fmla="*/ 2451366 h 2451366"/>
                  <a:gd name="connsiteX3" fmla="*/ 53272 w 1003280"/>
                  <a:gd name="connsiteY3" fmla="*/ 2359236 h 2451366"/>
                  <a:gd name="connsiteX4" fmla="*/ 60364 w 1003280"/>
                  <a:gd name="connsiteY4" fmla="*/ 1749596 h 2451366"/>
                  <a:gd name="connsiteX5" fmla="*/ 32457 w 1003280"/>
                  <a:gd name="connsiteY5" fmla="*/ 547927 h 2451366"/>
                  <a:gd name="connsiteX6" fmla="*/ 0 w 1003280"/>
                  <a:gd name="connsiteY6" fmla="*/ 0 h 2451366"/>
                  <a:gd name="connsiteX7" fmla="*/ 233802 w 1003280"/>
                  <a:gd name="connsiteY7" fmla="*/ 72576 h 2451366"/>
                  <a:gd name="connsiteX8" fmla="*/ 1003280 w 1003280"/>
                  <a:gd name="connsiteY8" fmla="*/ 1233448 h 2451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03280" h="2451366">
                    <a:moveTo>
                      <a:pt x="1003280" y="1233448"/>
                    </a:moveTo>
                    <a:cubicBezTo>
                      <a:pt x="1003280" y="1755308"/>
                      <a:pt x="685992" y="2203061"/>
                      <a:pt x="233802" y="2394321"/>
                    </a:cubicBezTo>
                    <a:lnTo>
                      <a:pt x="50033" y="2451366"/>
                    </a:lnTo>
                    <a:lnTo>
                      <a:pt x="53272" y="2359236"/>
                    </a:lnTo>
                    <a:cubicBezTo>
                      <a:pt x="57962" y="2158791"/>
                      <a:pt x="60364" y="1955411"/>
                      <a:pt x="60364" y="1749596"/>
                    </a:cubicBezTo>
                    <a:cubicBezTo>
                      <a:pt x="60364" y="1337965"/>
                      <a:pt x="50755" y="936077"/>
                      <a:pt x="32457" y="547927"/>
                    </a:cubicBezTo>
                    <a:lnTo>
                      <a:pt x="0" y="0"/>
                    </a:lnTo>
                    <a:lnTo>
                      <a:pt x="233802" y="72576"/>
                    </a:lnTo>
                    <a:cubicBezTo>
                      <a:pt x="685992" y="263836"/>
                      <a:pt x="1003280" y="711588"/>
                      <a:pt x="1003280" y="123344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4" name="楕円 633">
                <a:extLst>
                  <a:ext uri="{FF2B5EF4-FFF2-40B4-BE49-F238E27FC236}">
                    <a16:creationId xmlns:a16="http://schemas.microsoft.com/office/drawing/2014/main" id="{C901C731-2B3A-4208-A4C5-02A674A68F02}"/>
                  </a:ext>
                </a:extLst>
              </p:cNvPr>
              <p:cNvSpPr/>
              <p:nvPr/>
            </p:nvSpPr>
            <p:spPr bwMode="auto">
              <a:xfrm>
                <a:off x="27487" y="2899544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5" name="フリーフォーム: 図形 634">
                <a:extLst>
                  <a:ext uri="{FF2B5EF4-FFF2-40B4-BE49-F238E27FC236}">
                    <a16:creationId xmlns:a16="http://schemas.microsoft.com/office/drawing/2014/main" id="{0DA60AB2-D58B-4741-BCD0-0869DD9EA4D0}"/>
                  </a:ext>
                </a:extLst>
              </p:cNvPr>
              <p:cNvSpPr/>
              <p:nvPr/>
            </p:nvSpPr>
            <p:spPr bwMode="auto">
              <a:xfrm rot="16200000">
                <a:off x="739171" y="2042203"/>
                <a:ext cx="877555" cy="2388843"/>
              </a:xfrm>
              <a:custGeom>
                <a:avLst/>
                <a:gdLst>
                  <a:gd name="connsiteX0" fmla="*/ 877555 w 877555"/>
                  <a:gd name="connsiteY0" fmla="*/ 1194421 h 2388843"/>
                  <a:gd name="connsiteX1" fmla="*/ 108077 w 877555"/>
                  <a:gd name="connsiteY1" fmla="*/ 2355294 h 2388843"/>
                  <a:gd name="connsiteX2" fmla="*/ 0 w 877555"/>
                  <a:gd name="connsiteY2" fmla="*/ 2388843 h 2388843"/>
                  <a:gd name="connsiteX3" fmla="*/ 325 w 877555"/>
                  <a:gd name="connsiteY3" fmla="*/ 2387199 h 2388843"/>
                  <a:gd name="connsiteX4" fmla="*/ 42691 w 877555"/>
                  <a:gd name="connsiteY4" fmla="*/ 2105661 h 2388843"/>
                  <a:gd name="connsiteX5" fmla="*/ 54993 w 877555"/>
                  <a:gd name="connsiteY5" fmla="*/ 1989294 h 2388843"/>
                  <a:gd name="connsiteX6" fmla="*/ 120097 w 877555"/>
                  <a:gd name="connsiteY6" fmla="*/ 1963556 h 2388843"/>
                  <a:gd name="connsiteX7" fmla="*/ 60216 w 877555"/>
                  <a:gd name="connsiteY7" fmla="*/ 1939884 h 2388843"/>
                  <a:gd name="connsiteX8" fmla="*/ 73737 w 877555"/>
                  <a:gd name="connsiteY8" fmla="*/ 1811992 h 2388843"/>
                  <a:gd name="connsiteX9" fmla="*/ 85503 w 877555"/>
                  <a:gd name="connsiteY9" fmla="*/ 1624478 h 2388843"/>
                  <a:gd name="connsiteX10" fmla="*/ 203508 w 877555"/>
                  <a:gd name="connsiteY10" fmla="*/ 1577827 h 2388843"/>
                  <a:gd name="connsiteX11" fmla="*/ 91215 w 877555"/>
                  <a:gd name="connsiteY11" fmla="*/ 1533435 h 2388843"/>
                  <a:gd name="connsiteX12" fmla="*/ 92828 w 877555"/>
                  <a:gd name="connsiteY12" fmla="*/ 1507732 h 2388843"/>
                  <a:gd name="connsiteX13" fmla="*/ 98164 w 877555"/>
                  <a:gd name="connsiteY13" fmla="*/ 1250741 h 2388843"/>
                  <a:gd name="connsiteX14" fmla="*/ 246504 w 877555"/>
                  <a:gd name="connsiteY14" fmla="*/ 1192098 h 2388843"/>
                  <a:gd name="connsiteX15" fmla="*/ 98066 w 877555"/>
                  <a:gd name="connsiteY15" fmla="*/ 1133417 h 2388843"/>
                  <a:gd name="connsiteX16" fmla="*/ 92828 w 877555"/>
                  <a:gd name="connsiteY16" fmla="*/ 881111 h 2388843"/>
                  <a:gd name="connsiteX17" fmla="*/ 90652 w 877555"/>
                  <a:gd name="connsiteY17" fmla="*/ 846431 h 2388843"/>
                  <a:gd name="connsiteX18" fmla="*/ 203508 w 877555"/>
                  <a:gd name="connsiteY18" fmla="*/ 801816 h 2388843"/>
                  <a:gd name="connsiteX19" fmla="*/ 84911 w 877555"/>
                  <a:gd name="connsiteY19" fmla="*/ 754931 h 2388843"/>
                  <a:gd name="connsiteX20" fmla="*/ 73737 w 877555"/>
                  <a:gd name="connsiteY20" fmla="*/ 576851 h 2388843"/>
                  <a:gd name="connsiteX21" fmla="*/ 56283 w 877555"/>
                  <a:gd name="connsiteY21" fmla="*/ 411746 h 2388843"/>
                  <a:gd name="connsiteX22" fmla="*/ 120097 w 877555"/>
                  <a:gd name="connsiteY22" fmla="*/ 386518 h 2388843"/>
                  <a:gd name="connsiteX23" fmla="*/ 50716 w 877555"/>
                  <a:gd name="connsiteY23" fmla="*/ 359090 h 2388843"/>
                  <a:gd name="connsiteX24" fmla="*/ 42692 w 877555"/>
                  <a:gd name="connsiteY24" fmla="*/ 283182 h 2388843"/>
                  <a:gd name="connsiteX25" fmla="*/ 326 w 877555"/>
                  <a:gd name="connsiteY25" fmla="*/ 1643 h 2388843"/>
                  <a:gd name="connsiteX26" fmla="*/ 0 w 877555"/>
                  <a:gd name="connsiteY26" fmla="*/ 0 h 2388843"/>
                  <a:gd name="connsiteX27" fmla="*/ 108077 w 877555"/>
                  <a:gd name="connsiteY27" fmla="*/ 33549 h 2388843"/>
                  <a:gd name="connsiteX28" fmla="*/ 877555 w 877555"/>
                  <a:gd name="connsiteY28" fmla="*/ 1194421 h 2388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77555" h="2388843">
                    <a:moveTo>
                      <a:pt x="877555" y="1194421"/>
                    </a:moveTo>
                    <a:cubicBezTo>
                      <a:pt x="877555" y="1716281"/>
                      <a:pt x="560267" y="2164034"/>
                      <a:pt x="108077" y="2355294"/>
                    </a:cubicBezTo>
                    <a:lnTo>
                      <a:pt x="0" y="2388843"/>
                    </a:lnTo>
                    <a:lnTo>
                      <a:pt x="325" y="2387199"/>
                    </a:lnTo>
                    <a:cubicBezTo>
                      <a:pt x="16263" y="2295546"/>
                      <a:pt x="30421" y="2201615"/>
                      <a:pt x="42691" y="2105661"/>
                    </a:cubicBezTo>
                    <a:lnTo>
                      <a:pt x="54993" y="1989294"/>
                    </a:lnTo>
                    <a:lnTo>
                      <a:pt x="120097" y="1963556"/>
                    </a:lnTo>
                    <a:lnTo>
                      <a:pt x="60216" y="1939884"/>
                    </a:lnTo>
                    <a:lnTo>
                      <a:pt x="73737" y="1811992"/>
                    </a:lnTo>
                    <a:lnTo>
                      <a:pt x="85503" y="1624478"/>
                    </a:lnTo>
                    <a:lnTo>
                      <a:pt x="203508" y="1577827"/>
                    </a:lnTo>
                    <a:lnTo>
                      <a:pt x="91215" y="1533435"/>
                    </a:lnTo>
                    <a:lnTo>
                      <a:pt x="92828" y="1507732"/>
                    </a:lnTo>
                    <a:lnTo>
                      <a:pt x="98164" y="1250741"/>
                    </a:lnTo>
                    <a:lnTo>
                      <a:pt x="246504" y="1192098"/>
                    </a:lnTo>
                    <a:lnTo>
                      <a:pt x="98066" y="1133417"/>
                    </a:lnTo>
                    <a:lnTo>
                      <a:pt x="92828" y="881111"/>
                    </a:lnTo>
                    <a:lnTo>
                      <a:pt x="90652" y="846431"/>
                    </a:lnTo>
                    <a:lnTo>
                      <a:pt x="203508" y="801816"/>
                    </a:lnTo>
                    <a:lnTo>
                      <a:pt x="84911" y="754931"/>
                    </a:lnTo>
                    <a:lnTo>
                      <a:pt x="73737" y="576851"/>
                    </a:lnTo>
                    <a:lnTo>
                      <a:pt x="56283" y="411746"/>
                    </a:lnTo>
                    <a:lnTo>
                      <a:pt x="120097" y="386518"/>
                    </a:lnTo>
                    <a:lnTo>
                      <a:pt x="50716" y="359090"/>
                    </a:lnTo>
                    <a:lnTo>
                      <a:pt x="42692" y="283182"/>
                    </a:lnTo>
                    <a:cubicBezTo>
                      <a:pt x="30421" y="187228"/>
                      <a:pt x="16264" y="93297"/>
                      <a:pt x="326" y="1643"/>
                    </a:cubicBezTo>
                    <a:lnTo>
                      <a:pt x="0" y="0"/>
                    </a:lnTo>
                    <a:lnTo>
                      <a:pt x="108077" y="33549"/>
                    </a:lnTo>
                    <a:cubicBezTo>
                      <a:pt x="560267" y="224809"/>
                      <a:pt x="877555" y="672562"/>
                      <a:pt x="877555" y="1194421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6" name="フリーフォーム: 図形 635">
                <a:extLst>
                  <a:ext uri="{FF2B5EF4-FFF2-40B4-BE49-F238E27FC236}">
                    <a16:creationId xmlns:a16="http://schemas.microsoft.com/office/drawing/2014/main" id="{FFCD2F9A-5333-4484-8106-D20F136D3CB2}"/>
                  </a:ext>
                </a:extLst>
              </p:cNvPr>
              <p:cNvSpPr/>
              <p:nvPr/>
            </p:nvSpPr>
            <p:spPr bwMode="auto">
              <a:xfrm rot="16200000">
                <a:off x="572587" y="3388159"/>
                <a:ext cx="2517286" cy="1210888"/>
              </a:xfrm>
              <a:custGeom>
                <a:avLst/>
                <a:gdLst>
                  <a:gd name="connsiteX0" fmla="*/ 2517286 w 2517286"/>
                  <a:gd name="connsiteY0" fmla="*/ 0 h 1210888"/>
                  <a:gd name="connsiteX1" fmla="*/ 2513255 w 2517286"/>
                  <a:gd name="connsiteY1" fmla="*/ 79824 h 1210888"/>
                  <a:gd name="connsiteX2" fmla="*/ 1259880 w 2517286"/>
                  <a:gd name="connsiteY2" fmla="*/ 1210888 h 1210888"/>
                  <a:gd name="connsiteX3" fmla="*/ 0 w 2517286"/>
                  <a:gd name="connsiteY3" fmla="*/ 1210888 h 1210888"/>
                  <a:gd name="connsiteX4" fmla="*/ 0 w 2517286"/>
                  <a:gd name="connsiteY4" fmla="*/ 164980 h 1210888"/>
                  <a:gd name="connsiteX5" fmla="*/ 61161 w 2517286"/>
                  <a:gd name="connsiteY5" fmla="*/ 174116 h 1210888"/>
                  <a:gd name="connsiteX6" fmla="*/ 875911 w 2517286"/>
                  <a:gd name="connsiteY6" fmla="*/ 224388 h 1210888"/>
                  <a:gd name="connsiteX7" fmla="*/ 2407793 w 2517286"/>
                  <a:gd name="connsiteY7" fmla="*/ 33416 h 1210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17286" h="1210888">
                    <a:moveTo>
                      <a:pt x="2517286" y="0"/>
                    </a:moveTo>
                    <a:lnTo>
                      <a:pt x="2513255" y="79824"/>
                    </a:lnTo>
                    <a:cubicBezTo>
                      <a:pt x="2448737" y="715126"/>
                      <a:pt x="1912205" y="1210888"/>
                      <a:pt x="1259880" y="1210888"/>
                    </a:cubicBezTo>
                    <a:lnTo>
                      <a:pt x="0" y="1210888"/>
                    </a:lnTo>
                    <a:lnTo>
                      <a:pt x="0" y="164980"/>
                    </a:lnTo>
                    <a:lnTo>
                      <a:pt x="61161" y="174116"/>
                    </a:lnTo>
                    <a:cubicBezTo>
                      <a:pt x="318540" y="206788"/>
                      <a:pt x="592189" y="224388"/>
                      <a:pt x="875911" y="224388"/>
                    </a:cubicBezTo>
                    <a:cubicBezTo>
                      <a:pt x="1443355" y="224388"/>
                      <a:pt x="1970508" y="153986"/>
                      <a:pt x="2407793" y="33416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7" name="フリーフォーム: 図形 636">
                <a:extLst>
                  <a:ext uri="{FF2B5EF4-FFF2-40B4-BE49-F238E27FC236}">
                    <a16:creationId xmlns:a16="http://schemas.microsoft.com/office/drawing/2014/main" id="{9FA5EF0A-19D8-445D-84F8-ACF8F573EA40}"/>
                  </a:ext>
                </a:extLst>
              </p:cNvPr>
              <p:cNvSpPr/>
              <p:nvPr/>
            </p:nvSpPr>
            <p:spPr bwMode="auto">
              <a:xfrm rot="900000" flipH="1">
                <a:off x="1308827" y="3957004"/>
                <a:ext cx="464334" cy="702820"/>
              </a:xfrm>
              <a:custGeom>
                <a:avLst/>
                <a:gdLst>
                  <a:gd name="connsiteX0" fmla="*/ 306185 w 464334"/>
                  <a:gd name="connsiteY0" fmla="*/ 7139 h 702820"/>
                  <a:gd name="connsiteX1" fmla="*/ 254828 w 464334"/>
                  <a:gd name="connsiteY1" fmla="*/ 0 h 702820"/>
                  <a:gd name="connsiteX2" fmla="*/ 0 w 464334"/>
                  <a:gd name="connsiteY2" fmla="*/ 351410 h 702820"/>
                  <a:gd name="connsiteX3" fmla="*/ 254828 w 464334"/>
                  <a:gd name="connsiteY3" fmla="*/ 702820 h 702820"/>
                  <a:gd name="connsiteX4" fmla="*/ 354019 w 464334"/>
                  <a:gd name="connsiteY4" fmla="*/ 675204 h 702820"/>
                  <a:gd name="connsiteX5" fmla="*/ 394939 w 464334"/>
                  <a:gd name="connsiteY5" fmla="*/ 644575 h 702820"/>
                  <a:gd name="connsiteX6" fmla="*/ 393138 w 464334"/>
                  <a:gd name="connsiteY6" fmla="*/ 641565 h 702820"/>
                  <a:gd name="connsiteX7" fmla="*/ 349617 w 464334"/>
                  <a:gd name="connsiteY7" fmla="*/ 445088 h 702820"/>
                  <a:gd name="connsiteX8" fmla="*/ 461968 w 464334"/>
                  <a:gd name="connsiteY8" fmla="*/ 153694 h 702820"/>
                  <a:gd name="connsiteX9" fmla="*/ 464334 w 464334"/>
                  <a:gd name="connsiteY9" fmla="*/ 151923 h 702820"/>
                  <a:gd name="connsiteX10" fmla="*/ 435019 w 464334"/>
                  <a:gd name="connsiteY10" fmla="*/ 102926 h 702820"/>
                  <a:gd name="connsiteX11" fmla="*/ 306185 w 464334"/>
                  <a:gd name="connsiteY11" fmla="*/ 7139 h 702820"/>
                  <a:gd name="connsiteX0" fmla="*/ 349617 w 464334"/>
                  <a:gd name="connsiteY0" fmla="*/ 445088 h 702820"/>
                  <a:gd name="connsiteX1" fmla="*/ 461968 w 464334"/>
                  <a:gd name="connsiteY1" fmla="*/ 153694 h 702820"/>
                  <a:gd name="connsiteX2" fmla="*/ 464334 w 464334"/>
                  <a:gd name="connsiteY2" fmla="*/ 151923 h 702820"/>
                  <a:gd name="connsiteX3" fmla="*/ 435019 w 464334"/>
                  <a:gd name="connsiteY3" fmla="*/ 102926 h 702820"/>
                  <a:gd name="connsiteX4" fmla="*/ 306185 w 464334"/>
                  <a:gd name="connsiteY4" fmla="*/ 7139 h 702820"/>
                  <a:gd name="connsiteX5" fmla="*/ 254828 w 464334"/>
                  <a:gd name="connsiteY5" fmla="*/ 0 h 702820"/>
                  <a:gd name="connsiteX6" fmla="*/ 0 w 464334"/>
                  <a:gd name="connsiteY6" fmla="*/ 351410 h 702820"/>
                  <a:gd name="connsiteX7" fmla="*/ 254828 w 464334"/>
                  <a:gd name="connsiteY7" fmla="*/ 702820 h 702820"/>
                  <a:gd name="connsiteX8" fmla="*/ 354019 w 464334"/>
                  <a:gd name="connsiteY8" fmla="*/ 675204 h 702820"/>
                  <a:gd name="connsiteX9" fmla="*/ 394939 w 464334"/>
                  <a:gd name="connsiteY9" fmla="*/ 644575 h 702820"/>
                  <a:gd name="connsiteX10" fmla="*/ 393138 w 464334"/>
                  <a:gd name="connsiteY10" fmla="*/ 641565 h 702820"/>
                  <a:gd name="connsiteX11" fmla="*/ 441057 w 464334"/>
                  <a:gd name="connsiteY11" fmla="*/ 536528 h 702820"/>
                  <a:gd name="connsiteX0" fmla="*/ 461968 w 464334"/>
                  <a:gd name="connsiteY0" fmla="*/ 153694 h 702820"/>
                  <a:gd name="connsiteX1" fmla="*/ 464334 w 464334"/>
                  <a:gd name="connsiteY1" fmla="*/ 151923 h 702820"/>
                  <a:gd name="connsiteX2" fmla="*/ 435019 w 464334"/>
                  <a:gd name="connsiteY2" fmla="*/ 102926 h 702820"/>
                  <a:gd name="connsiteX3" fmla="*/ 306185 w 464334"/>
                  <a:gd name="connsiteY3" fmla="*/ 7139 h 702820"/>
                  <a:gd name="connsiteX4" fmla="*/ 254828 w 464334"/>
                  <a:gd name="connsiteY4" fmla="*/ 0 h 702820"/>
                  <a:gd name="connsiteX5" fmla="*/ 0 w 464334"/>
                  <a:gd name="connsiteY5" fmla="*/ 351410 h 702820"/>
                  <a:gd name="connsiteX6" fmla="*/ 254828 w 464334"/>
                  <a:gd name="connsiteY6" fmla="*/ 702820 h 702820"/>
                  <a:gd name="connsiteX7" fmla="*/ 354019 w 464334"/>
                  <a:gd name="connsiteY7" fmla="*/ 675204 h 702820"/>
                  <a:gd name="connsiteX8" fmla="*/ 394939 w 464334"/>
                  <a:gd name="connsiteY8" fmla="*/ 644575 h 702820"/>
                  <a:gd name="connsiteX9" fmla="*/ 393138 w 464334"/>
                  <a:gd name="connsiteY9" fmla="*/ 641565 h 702820"/>
                  <a:gd name="connsiteX10" fmla="*/ 441057 w 464334"/>
                  <a:gd name="connsiteY10" fmla="*/ 536528 h 702820"/>
                  <a:gd name="connsiteX0" fmla="*/ 461968 w 464334"/>
                  <a:gd name="connsiteY0" fmla="*/ 153694 h 702820"/>
                  <a:gd name="connsiteX1" fmla="*/ 464334 w 464334"/>
                  <a:gd name="connsiteY1" fmla="*/ 151923 h 702820"/>
                  <a:gd name="connsiteX2" fmla="*/ 435019 w 464334"/>
                  <a:gd name="connsiteY2" fmla="*/ 102926 h 702820"/>
                  <a:gd name="connsiteX3" fmla="*/ 306185 w 464334"/>
                  <a:gd name="connsiteY3" fmla="*/ 7139 h 702820"/>
                  <a:gd name="connsiteX4" fmla="*/ 254828 w 464334"/>
                  <a:gd name="connsiteY4" fmla="*/ 0 h 702820"/>
                  <a:gd name="connsiteX5" fmla="*/ 0 w 464334"/>
                  <a:gd name="connsiteY5" fmla="*/ 351410 h 702820"/>
                  <a:gd name="connsiteX6" fmla="*/ 254828 w 464334"/>
                  <a:gd name="connsiteY6" fmla="*/ 702820 h 702820"/>
                  <a:gd name="connsiteX7" fmla="*/ 354019 w 464334"/>
                  <a:gd name="connsiteY7" fmla="*/ 675204 h 702820"/>
                  <a:gd name="connsiteX8" fmla="*/ 394939 w 464334"/>
                  <a:gd name="connsiteY8" fmla="*/ 644575 h 702820"/>
                  <a:gd name="connsiteX9" fmla="*/ 393138 w 464334"/>
                  <a:gd name="connsiteY9" fmla="*/ 641565 h 702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64334" h="702820">
                    <a:moveTo>
                      <a:pt x="461968" y="153694"/>
                    </a:moveTo>
                    <a:lnTo>
                      <a:pt x="464334" y="151923"/>
                    </a:lnTo>
                    <a:lnTo>
                      <a:pt x="435019" y="102926"/>
                    </a:lnTo>
                    <a:cubicBezTo>
                      <a:pt x="400433" y="55231"/>
                      <a:pt x="355951" y="21183"/>
                      <a:pt x="306185" y="7139"/>
                    </a:cubicBezTo>
                    <a:cubicBezTo>
                      <a:pt x="289596" y="2458"/>
                      <a:pt x="272420" y="0"/>
                      <a:pt x="254828" y="0"/>
                    </a:cubicBezTo>
                    <a:cubicBezTo>
                      <a:pt x="114090" y="0"/>
                      <a:pt x="0" y="157332"/>
                      <a:pt x="0" y="351410"/>
                    </a:cubicBezTo>
                    <a:cubicBezTo>
                      <a:pt x="0" y="545488"/>
                      <a:pt x="114090" y="702820"/>
                      <a:pt x="254828" y="702820"/>
                    </a:cubicBezTo>
                    <a:cubicBezTo>
                      <a:pt x="290013" y="702820"/>
                      <a:pt x="323532" y="692987"/>
                      <a:pt x="354019" y="675204"/>
                    </a:cubicBezTo>
                    <a:lnTo>
                      <a:pt x="394939" y="644575"/>
                    </a:lnTo>
                    <a:lnTo>
                      <a:pt x="393138" y="641565"/>
                    </a:lnTo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8" name="フリーフォーム: 図形 637">
                <a:extLst>
                  <a:ext uri="{FF2B5EF4-FFF2-40B4-BE49-F238E27FC236}">
                    <a16:creationId xmlns:a16="http://schemas.microsoft.com/office/drawing/2014/main" id="{295D6139-2591-45FC-B85E-4AD6ACF43A99}"/>
                  </a:ext>
                </a:extLst>
              </p:cNvPr>
              <p:cNvSpPr/>
              <p:nvPr/>
            </p:nvSpPr>
            <p:spPr bwMode="auto">
              <a:xfrm rot="900000" flipH="1">
                <a:off x="1375756" y="4104044"/>
                <a:ext cx="270044" cy="408740"/>
              </a:xfrm>
              <a:custGeom>
                <a:avLst/>
                <a:gdLst>
                  <a:gd name="connsiteX0" fmla="*/ 306185 w 464334"/>
                  <a:gd name="connsiteY0" fmla="*/ 7139 h 702820"/>
                  <a:gd name="connsiteX1" fmla="*/ 254828 w 464334"/>
                  <a:gd name="connsiteY1" fmla="*/ 0 h 702820"/>
                  <a:gd name="connsiteX2" fmla="*/ 0 w 464334"/>
                  <a:gd name="connsiteY2" fmla="*/ 351410 h 702820"/>
                  <a:gd name="connsiteX3" fmla="*/ 254828 w 464334"/>
                  <a:gd name="connsiteY3" fmla="*/ 702820 h 702820"/>
                  <a:gd name="connsiteX4" fmla="*/ 354019 w 464334"/>
                  <a:gd name="connsiteY4" fmla="*/ 675204 h 702820"/>
                  <a:gd name="connsiteX5" fmla="*/ 394939 w 464334"/>
                  <a:gd name="connsiteY5" fmla="*/ 644575 h 702820"/>
                  <a:gd name="connsiteX6" fmla="*/ 393138 w 464334"/>
                  <a:gd name="connsiteY6" fmla="*/ 641565 h 702820"/>
                  <a:gd name="connsiteX7" fmla="*/ 349617 w 464334"/>
                  <a:gd name="connsiteY7" fmla="*/ 445088 h 702820"/>
                  <a:gd name="connsiteX8" fmla="*/ 461968 w 464334"/>
                  <a:gd name="connsiteY8" fmla="*/ 153694 h 702820"/>
                  <a:gd name="connsiteX9" fmla="*/ 464334 w 464334"/>
                  <a:gd name="connsiteY9" fmla="*/ 151923 h 702820"/>
                  <a:gd name="connsiteX10" fmla="*/ 435019 w 464334"/>
                  <a:gd name="connsiteY10" fmla="*/ 102926 h 702820"/>
                  <a:gd name="connsiteX11" fmla="*/ 306185 w 464334"/>
                  <a:gd name="connsiteY11" fmla="*/ 7139 h 702820"/>
                  <a:gd name="connsiteX0" fmla="*/ 349617 w 464334"/>
                  <a:gd name="connsiteY0" fmla="*/ 445088 h 702820"/>
                  <a:gd name="connsiteX1" fmla="*/ 461968 w 464334"/>
                  <a:gd name="connsiteY1" fmla="*/ 153694 h 702820"/>
                  <a:gd name="connsiteX2" fmla="*/ 464334 w 464334"/>
                  <a:gd name="connsiteY2" fmla="*/ 151923 h 702820"/>
                  <a:gd name="connsiteX3" fmla="*/ 435019 w 464334"/>
                  <a:gd name="connsiteY3" fmla="*/ 102926 h 702820"/>
                  <a:gd name="connsiteX4" fmla="*/ 306185 w 464334"/>
                  <a:gd name="connsiteY4" fmla="*/ 7139 h 702820"/>
                  <a:gd name="connsiteX5" fmla="*/ 254828 w 464334"/>
                  <a:gd name="connsiteY5" fmla="*/ 0 h 702820"/>
                  <a:gd name="connsiteX6" fmla="*/ 0 w 464334"/>
                  <a:gd name="connsiteY6" fmla="*/ 351410 h 702820"/>
                  <a:gd name="connsiteX7" fmla="*/ 254828 w 464334"/>
                  <a:gd name="connsiteY7" fmla="*/ 702820 h 702820"/>
                  <a:gd name="connsiteX8" fmla="*/ 354019 w 464334"/>
                  <a:gd name="connsiteY8" fmla="*/ 675204 h 702820"/>
                  <a:gd name="connsiteX9" fmla="*/ 394939 w 464334"/>
                  <a:gd name="connsiteY9" fmla="*/ 644575 h 702820"/>
                  <a:gd name="connsiteX10" fmla="*/ 393138 w 464334"/>
                  <a:gd name="connsiteY10" fmla="*/ 641565 h 702820"/>
                  <a:gd name="connsiteX11" fmla="*/ 441057 w 464334"/>
                  <a:gd name="connsiteY11" fmla="*/ 536528 h 702820"/>
                  <a:gd name="connsiteX0" fmla="*/ 461968 w 464334"/>
                  <a:gd name="connsiteY0" fmla="*/ 153694 h 702820"/>
                  <a:gd name="connsiteX1" fmla="*/ 464334 w 464334"/>
                  <a:gd name="connsiteY1" fmla="*/ 151923 h 702820"/>
                  <a:gd name="connsiteX2" fmla="*/ 435019 w 464334"/>
                  <a:gd name="connsiteY2" fmla="*/ 102926 h 702820"/>
                  <a:gd name="connsiteX3" fmla="*/ 306185 w 464334"/>
                  <a:gd name="connsiteY3" fmla="*/ 7139 h 702820"/>
                  <a:gd name="connsiteX4" fmla="*/ 254828 w 464334"/>
                  <a:gd name="connsiteY4" fmla="*/ 0 h 702820"/>
                  <a:gd name="connsiteX5" fmla="*/ 0 w 464334"/>
                  <a:gd name="connsiteY5" fmla="*/ 351410 h 702820"/>
                  <a:gd name="connsiteX6" fmla="*/ 254828 w 464334"/>
                  <a:gd name="connsiteY6" fmla="*/ 702820 h 702820"/>
                  <a:gd name="connsiteX7" fmla="*/ 354019 w 464334"/>
                  <a:gd name="connsiteY7" fmla="*/ 675204 h 702820"/>
                  <a:gd name="connsiteX8" fmla="*/ 394939 w 464334"/>
                  <a:gd name="connsiteY8" fmla="*/ 644575 h 702820"/>
                  <a:gd name="connsiteX9" fmla="*/ 393138 w 464334"/>
                  <a:gd name="connsiteY9" fmla="*/ 641565 h 702820"/>
                  <a:gd name="connsiteX10" fmla="*/ 441057 w 464334"/>
                  <a:gd name="connsiteY10" fmla="*/ 536528 h 702820"/>
                  <a:gd name="connsiteX0" fmla="*/ 461968 w 464334"/>
                  <a:gd name="connsiteY0" fmla="*/ 153694 h 702820"/>
                  <a:gd name="connsiteX1" fmla="*/ 464334 w 464334"/>
                  <a:gd name="connsiteY1" fmla="*/ 151923 h 702820"/>
                  <a:gd name="connsiteX2" fmla="*/ 435019 w 464334"/>
                  <a:gd name="connsiteY2" fmla="*/ 102926 h 702820"/>
                  <a:gd name="connsiteX3" fmla="*/ 306185 w 464334"/>
                  <a:gd name="connsiteY3" fmla="*/ 7139 h 702820"/>
                  <a:gd name="connsiteX4" fmla="*/ 254828 w 464334"/>
                  <a:gd name="connsiteY4" fmla="*/ 0 h 702820"/>
                  <a:gd name="connsiteX5" fmla="*/ 0 w 464334"/>
                  <a:gd name="connsiteY5" fmla="*/ 351410 h 702820"/>
                  <a:gd name="connsiteX6" fmla="*/ 254828 w 464334"/>
                  <a:gd name="connsiteY6" fmla="*/ 702820 h 702820"/>
                  <a:gd name="connsiteX7" fmla="*/ 354019 w 464334"/>
                  <a:gd name="connsiteY7" fmla="*/ 675204 h 702820"/>
                  <a:gd name="connsiteX8" fmla="*/ 394939 w 464334"/>
                  <a:gd name="connsiteY8" fmla="*/ 644575 h 702820"/>
                  <a:gd name="connsiteX9" fmla="*/ 393138 w 464334"/>
                  <a:gd name="connsiteY9" fmla="*/ 641565 h 702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64334" h="702820">
                    <a:moveTo>
                      <a:pt x="461968" y="153694"/>
                    </a:moveTo>
                    <a:lnTo>
                      <a:pt x="464334" y="151923"/>
                    </a:lnTo>
                    <a:lnTo>
                      <a:pt x="435019" y="102926"/>
                    </a:lnTo>
                    <a:cubicBezTo>
                      <a:pt x="400433" y="55231"/>
                      <a:pt x="355951" y="21183"/>
                      <a:pt x="306185" y="7139"/>
                    </a:cubicBezTo>
                    <a:cubicBezTo>
                      <a:pt x="289596" y="2458"/>
                      <a:pt x="272420" y="0"/>
                      <a:pt x="254828" y="0"/>
                    </a:cubicBezTo>
                    <a:cubicBezTo>
                      <a:pt x="114090" y="0"/>
                      <a:pt x="0" y="157332"/>
                      <a:pt x="0" y="351410"/>
                    </a:cubicBezTo>
                    <a:cubicBezTo>
                      <a:pt x="0" y="545488"/>
                      <a:pt x="114090" y="702820"/>
                      <a:pt x="254828" y="702820"/>
                    </a:cubicBezTo>
                    <a:cubicBezTo>
                      <a:pt x="290013" y="702820"/>
                      <a:pt x="323532" y="692987"/>
                      <a:pt x="354019" y="675204"/>
                    </a:cubicBezTo>
                    <a:lnTo>
                      <a:pt x="394939" y="644575"/>
                    </a:lnTo>
                    <a:lnTo>
                      <a:pt x="393138" y="641565"/>
                    </a:lnTo>
                  </a:path>
                </a:pathLst>
              </a:cu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9" name="四角形: 角を丸くする 638">
                <a:extLst>
                  <a:ext uri="{FF2B5EF4-FFF2-40B4-BE49-F238E27FC236}">
                    <a16:creationId xmlns:a16="http://schemas.microsoft.com/office/drawing/2014/main" id="{DD57B59A-77FB-4211-B7D7-644F646C9E9F}"/>
                  </a:ext>
                </a:extLst>
              </p:cNvPr>
              <p:cNvSpPr/>
              <p:nvPr/>
            </p:nvSpPr>
            <p:spPr bwMode="auto">
              <a:xfrm>
                <a:off x="154216" y="3816197"/>
                <a:ext cx="369040" cy="6261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0" name="楕円 639">
                <a:extLst>
                  <a:ext uri="{FF2B5EF4-FFF2-40B4-BE49-F238E27FC236}">
                    <a16:creationId xmlns:a16="http://schemas.microsoft.com/office/drawing/2014/main" id="{A34D0D5D-F847-4F20-8E0D-A10120197A58}"/>
                  </a:ext>
                </a:extLst>
              </p:cNvPr>
              <p:cNvSpPr/>
              <p:nvPr/>
            </p:nvSpPr>
            <p:spPr bwMode="auto">
              <a:xfrm>
                <a:off x="192361" y="4113319"/>
                <a:ext cx="249289" cy="316057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1" name="楕円 640">
                <a:extLst>
                  <a:ext uri="{FF2B5EF4-FFF2-40B4-BE49-F238E27FC236}">
                    <a16:creationId xmlns:a16="http://schemas.microsoft.com/office/drawing/2014/main" id="{CF43C08C-3055-49B6-9632-6A2D4D50BE6C}"/>
                  </a:ext>
                </a:extLst>
              </p:cNvPr>
              <p:cNvSpPr/>
              <p:nvPr/>
            </p:nvSpPr>
            <p:spPr bwMode="auto">
              <a:xfrm>
                <a:off x="517778" y="4500410"/>
                <a:ext cx="230723" cy="94963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2" name="月 641">
                <a:extLst>
                  <a:ext uri="{FF2B5EF4-FFF2-40B4-BE49-F238E27FC236}">
                    <a16:creationId xmlns:a16="http://schemas.microsoft.com/office/drawing/2014/main" id="{DDC948E4-7AFA-4CED-9A74-605BC8C2C3BF}"/>
                  </a:ext>
                </a:extLst>
              </p:cNvPr>
              <p:cNvSpPr/>
              <p:nvPr/>
            </p:nvSpPr>
            <p:spPr bwMode="auto">
              <a:xfrm rot="5400000">
                <a:off x="295043" y="3553282"/>
                <a:ext cx="90451" cy="355017"/>
              </a:xfrm>
              <a:prstGeom prst="moon">
                <a:avLst>
                  <a:gd name="adj" fmla="val 60765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29" name="フリーフォーム: 図形 628">
              <a:extLst>
                <a:ext uri="{FF2B5EF4-FFF2-40B4-BE49-F238E27FC236}">
                  <a16:creationId xmlns:a16="http://schemas.microsoft.com/office/drawing/2014/main" id="{0547D4E7-8C05-413F-AD9D-B0C271BE2861}"/>
                </a:ext>
              </a:extLst>
            </p:cNvPr>
            <p:cNvSpPr/>
            <p:nvPr/>
          </p:nvSpPr>
          <p:spPr bwMode="auto">
            <a:xfrm rot="13192315">
              <a:off x="3383159" y="4861846"/>
              <a:ext cx="258093" cy="260294"/>
            </a:xfrm>
            <a:custGeom>
              <a:avLst/>
              <a:gdLst>
                <a:gd name="connsiteX0" fmla="*/ 258093 w 258093"/>
                <a:gd name="connsiteY0" fmla="*/ 260294 h 260294"/>
                <a:gd name="connsiteX1" fmla="*/ 3503 w 258093"/>
                <a:gd name="connsiteY1" fmla="*/ 87587 h 260294"/>
                <a:gd name="connsiteX2" fmla="*/ 0 w 258093"/>
                <a:gd name="connsiteY2" fmla="*/ 58663 h 260294"/>
                <a:gd name="connsiteX3" fmla="*/ 96576 w 258093"/>
                <a:gd name="connsiteY3" fmla="*/ 27128 h 260294"/>
                <a:gd name="connsiteX4" fmla="*/ 203876 w 258093"/>
                <a:gd name="connsiteY4" fmla="*/ 3133 h 260294"/>
                <a:gd name="connsiteX5" fmla="*/ 228894 w 258093"/>
                <a:gd name="connsiteY5" fmla="*/ 0 h 260294"/>
                <a:gd name="connsiteX6" fmla="*/ 225610 w 258093"/>
                <a:gd name="connsiteY6" fmla="*/ 43997 h 260294"/>
                <a:gd name="connsiteX7" fmla="*/ 258093 w 258093"/>
                <a:gd name="connsiteY7" fmla="*/ 260294 h 260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8093" h="260294">
                  <a:moveTo>
                    <a:pt x="258093" y="260294"/>
                  </a:moveTo>
                  <a:cubicBezTo>
                    <a:pt x="132511" y="260294"/>
                    <a:pt x="27735" y="186151"/>
                    <a:pt x="3503" y="87587"/>
                  </a:cubicBezTo>
                  <a:lnTo>
                    <a:pt x="0" y="58663"/>
                  </a:lnTo>
                  <a:lnTo>
                    <a:pt x="96576" y="27128"/>
                  </a:lnTo>
                  <a:cubicBezTo>
                    <a:pt x="131954" y="17424"/>
                    <a:pt x="167766" y="9418"/>
                    <a:pt x="203876" y="3133"/>
                  </a:cubicBezTo>
                  <a:lnTo>
                    <a:pt x="228894" y="0"/>
                  </a:lnTo>
                  <a:lnTo>
                    <a:pt x="225610" y="43997"/>
                  </a:lnTo>
                  <a:cubicBezTo>
                    <a:pt x="225610" y="116659"/>
                    <a:pt x="236438" y="189322"/>
                    <a:pt x="258093" y="260294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30" name="グループ化 629">
              <a:extLst>
                <a:ext uri="{FF2B5EF4-FFF2-40B4-BE49-F238E27FC236}">
                  <a16:creationId xmlns:a16="http://schemas.microsoft.com/office/drawing/2014/main" id="{80F7021B-EC6F-47AF-B2E4-FA6D78B0356D}"/>
                </a:ext>
              </a:extLst>
            </p:cNvPr>
            <p:cNvGrpSpPr/>
            <p:nvPr/>
          </p:nvGrpSpPr>
          <p:grpSpPr>
            <a:xfrm>
              <a:off x="2670054" y="5201776"/>
              <a:ext cx="1457453" cy="421719"/>
              <a:chOff x="6157572" y="5553592"/>
              <a:chExt cx="1457453" cy="421719"/>
            </a:xfrm>
          </p:grpSpPr>
          <p:sp>
            <p:nvSpPr>
              <p:cNvPr id="631" name="フリーフォーム: 図形 630">
                <a:extLst>
                  <a:ext uri="{FF2B5EF4-FFF2-40B4-BE49-F238E27FC236}">
                    <a16:creationId xmlns:a16="http://schemas.microsoft.com/office/drawing/2014/main" id="{019C6491-B810-45F7-A147-7B515CA297EB}"/>
                  </a:ext>
                </a:extLst>
              </p:cNvPr>
              <p:cNvSpPr/>
              <p:nvPr/>
            </p:nvSpPr>
            <p:spPr bwMode="auto">
              <a:xfrm rot="14273857" flipV="1">
                <a:off x="6349519" y="5361645"/>
                <a:ext cx="421719" cy="805613"/>
              </a:xfrm>
              <a:custGeom>
                <a:avLst/>
                <a:gdLst>
                  <a:gd name="connsiteX0" fmla="*/ 52908 w 421719"/>
                  <a:gd name="connsiteY0" fmla="*/ 0 h 1082805"/>
                  <a:gd name="connsiteX1" fmla="*/ 225192 w 421719"/>
                  <a:gd name="connsiteY1" fmla="*/ 0 h 1082805"/>
                  <a:gd name="connsiteX2" fmla="*/ 225192 w 421719"/>
                  <a:gd name="connsiteY2" fmla="*/ 277192 h 1082805"/>
                  <a:gd name="connsiteX3" fmla="*/ 248956 w 421719"/>
                  <a:gd name="connsiteY3" fmla="*/ 288743 h 1082805"/>
                  <a:gd name="connsiteX4" fmla="*/ 406671 w 421719"/>
                  <a:gd name="connsiteY4" fmla="*/ 588582 h 1082805"/>
                  <a:gd name="connsiteX5" fmla="*/ 411554 w 421719"/>
                  <a:gd name="connsiteY5" fmla="*/ 621954 h 1082805"/>
                  <a:gd name="connsiteX6" fmla="*/ 416957 w 421719"/>
                  <a:gd name="connsiteY6" fmla="*/ 629968 h 1082805"/>
                  <a:gd name="connsiteX7" fmla="*/ 421538 w 421719"/>
                  <a:gd name="connsiteY7" fmla="*/ 652657 h 1082805"/>
                  <a:gd name="connsiteX8" fmla="*/ 421538 w 421719"/>
                  <a:gd name="connsiteY8" fmla="*/ 690184 h 1082805"/>
                  <a:gd name="connsiteX9" fmla="*/ 421719 w 421719"/>
                  <a:gd name="connsiteY9" fmla="*/ 691421 h 1082805"/>
                  <a:gd name="connsiteX10" fmla="*/ 421538 w 421719"/>
                  <a:gd name="connsiteY10" fmla="*/ 714323 h 1082805"/>
                  <a:gd name="connsiteX11" fmla="*/ 421538 w 421719"/>
                  <a:gd name="connsiteY11" fmla="*/ 849033 h 1082805"/>
                  <a:gd name="connsiteX12" fmla="*/ 419698 w 421719"/>
                  <a:gd name="connsiteY12" fmla="*/ 858149 h 1082805"/>
                  <a:gd name="connsiteX13" fmla="*/ 419941 w 421719"/>
                  <a:gd name="connsiteY13" fmla="*/ 861644 h 1082805"/>
                  <a:gd name="connsiteX14" fmla="*/ 417566 w 421719"/>
                  <a:gd name="connsiteY14" fmla="*/ 868709 h 1082805"/>
                  <a:gd name="connsiteX15" fmla="*/ 416957 w 421719"/>
                  <a:gd name="connsiteY15" fmla="*/ 871722 h 1082805"/>
                  <a:gd name="connsiteX16" fmla="*/ 416150 w 421719"/>
                  <a:gd name="connsiteY16" fmla="*/ 872920 h 1082805"/>
                  <a:gd name="connsiteX17" fmla="*/ 412564 w 421719"/>
                  <a:gd name="connsiteY17" fmla="*/ 883584 h 1082805"/>
                  <a:gd name="connsiteX18" fmla="*/ 314376 w 421719"/>
                  <a:gd name="connsiteY18" fmla="*/ 1053650 h 1082805"/>
                  <a:gd name="connsiteX19" fmla="*/ 234750 w 421719"/>
                  <a:gd name="connsiteY19" fmla="*/ 1074986 h 1082805"/>
                  <a:gd name="connsiteX20" fmla="*/ 213414 w 421719"/>
                  <a:gd name="connsiteY20" fmla="*/ 995360 h 1082805"/>
                  <a:gd name="connsiteX21" fmla="*/ 304958 w 421719"/>
                  <a:gd name="connsiteY21" fmla="*/ 836802 h 1082805"/>
                  <a:gd name="connsiteX22" fmla="*/ 304958 w 421719"/>
                  <a:gd name="connsiteY22" fmla="*/ 782743 h 1082805"/>
                  <a:gd name="connsiteX23" fmla="*/ 288659 w 421719"/>
                  <a:gd name="connsiteY23" fmla="*/ 790282 h 1082805"/>
                  <a:gd name="connsiteX24" fmla="*/ 246784 w 421719"/>
                  <a:gd name="connsiteY24" fmla="*/ 774894 h 1082805"/>
                  <a:gd name="connsiteX25" fmla="*/ 174508 w 421719"/>
                  <a:gd name="connsiteY25" fmla="*/ 708253 h 1082805"/>
                  <a:gd name="connsiteX26" fmla="*/ 173544 w 421719"/>
                  <a:gd name="connsiteY26" fmla="*/ 708707 h 1082805"/>
                  <a:gd name="connsiteX27" fmla="*/ 138565 w 421719"/>
                  <a:gd name="connsiteY27" fmla="*/ 839249 h 1082805"/>
                  <a:gd name="connsiteX28" fmla="*/ 52251 w 421719"/>
                  <a:gd name="connsiteY28" fmla="*/ 889082 h 1082805"/>
                  <a:gd name="connsiteX29" fmla="*/ 2418 w 421719"/>
                  <a:gd name="connsiteY29" fmla="*/ 802768 h 1082805"/>
                  <a:gd name="connsiteX30" fmla="*/ 66144 w 421719"/>
                  <a:gd name="connsiteY30" fmla="*/ 564940 h 1082805"/>
                  <a:gd name="connsiteX31" fmla="*/ 39040 w 421719"/>
                  <a:gd name="connsiteY31" fmla="*/ 456329 h 1082805"/>
                  <a:gd name="connsiteX32" fmla="*/ 26837 w 421719"/>
                  <a:gd name="connsiteY32" fmla="*/ 301838 h 1082805"/>
                  <a:gd name="connsiteX33" fmla="*/ 52908 w 421719"/>
                  <a:gd name="connsiteY33" fmla="*/ 277552 h 1082805"/>
                  <a:gd name="connsiteX0" fmla="*/ 52908 w 421719"/>
                  <a:gd name="connsiteY0" fmla="*/ 0 h 1082805"/>
                  <a:gd name="connsiteX1" fmla="*/ 225192 w 421719"/>
                  <a:gd name="connsiteY1" fmla="*/ 277192 h 1082805"/>
                  <a:gd name="connsiteX2" fmla="*/ 248956 w 421719"/>
                  <a:gd name="connsiteY2" fmla="*/ 288743 h 1082805"/>
                  <a:gd name="connsiteX3" fmla="*/ 406671 w 421719"/>
                  <a:gd name="connsiteY3" fmla="*/ 588582 h 1082805"/>
                  <a:gd name="connsiteX4" fmla="*/ 411554 w 421719"/>
                  <a:gd name="connsiteY4" fmla="*/ 621954 h 1082805"/>
                  <a:gd name="connsiteX5" fmla="*/ 416957 w 421719"/>
                  <a:gd name="connsiteY5" fmla="*/ 629968 h 1082805"/>
                  <a:gd name="connsiteX6" fmla="*/ 421538 w 421719"/>
                  <a:gd name="connsiteY6" fmla="*/ 652657 h 1082805"/>
                  <a:gd name="connsiteX7" fmla="*/ 421538 w 421719"/>
                  <a:gd name="connsiteY7" fmla="*/ 690184 h 1082805"/>
                  <a:gd name="connsiteX8" fmla="*/ 421719 w 421719"/>
                  <a:gd name="connsiteY8" fmla="*/ 691421 h 1082805"/>
                  <a:gd name="connsiteX9" fmla="*/ 421538 w 421719"/>
                  <a:gd name="connsiteY9" fmla="*/ 714323 h 1082805"/>
                  <a:gd name="connsiteX10" fmla="*/ 421538 w 421719"/>
                  <a:gd name="connsiteY10" fmla="*/ 849033 h 1082805"/>
                  <a:gd name="connsiteX11" fmla="*/ 419698 w 421719"/>
                  <a:gd name="connsiteY11" fmla="*/ 858149 h 1082805"/>
                  <a:gd name="connsiteX12" fmla="*/ 419941 w 421719"/>
                  <a:gd name="connsiteY12" fmla="*/ 861644 h 1082805"/>
                  <a:gd name="connsiteX13" fmla="*/ 417566 w 421719"/>
                  <a:gd name="connsiteY13" fmla="*/ 868709 h 1082805"/>
                  <a:gd name="connsiteX14" fmla="*/ 416957 w 421719"/>
                  <a:gd name="connsiteY14" fmla="*/ 871722 h 1082805"/>
                  <a:gd name="connsiteX15" fmla="*/ 416150 w 421719"/>
                  <a:gd name="connsiteY15" fmla="*/ 872920 h 1082805"/>
                  <a:gd name="connsiteX16" fmla="*/ 412564 w 421719"/>
                  <a:gd name="connsiteY16" fmla="*/ 883584 h 1082805"/>
                  <a:gd name="connsiteX17" fmla="*/ 314376 w 421719"/>
                  <a:gd name="connsiteY17" fmla="*/ 1053650 h 1082805"/>
                  <a:gd name="connsiteX18" fmla="*/ 234750 w 421719"/>
                  <a:gd name="connsiteY18" fmla="*/ 1074986 h 1082805"/>
                  <a:gd name="connsiteX19" fmla="*/ 213414 w 421719"/>
                  <a:gd name="connsiteY19" fmla="*/ 995360 h 1082805"/>
                  <a:gd name="connsiteX20" fmla="*/ 304958 w 421719"/>
                  <a:gd name="connsiteY20" fmla="*/ 836802 h 1082805"/>
                  <a:gd name="connsiteX21" fmla="*/ 304958 w 421719"/>
                  <a:gd name="connsiteY21" fmla="*/ 782743 h 1082805"/>
                  <a:gd name="connsiteX22" fmla="*/ 288659 w 421719"/>
                  <a:gd name="connsiteY22" fmla="*/ 790282 h 1082805"/>
                  <a:gd name="connsiteX23" fmla="*/ 246784 w 421719"/>
                  <a:gd name="connsiteY23" fmla="*/ 774894 h 1082805"/>
                  <a:gd name="connsiteX24" fmla="*/ 174508 w 421719"/>
                  <a:gd name="connsiteY24" fmla="*/ 708253 h 1082805"/>
                  <a:gd name="connsiteX25" fmla="*/ 173544 w 421719"/>
                  <a:gd name="connsiteY25" fmla="*/ 708707 h 1082805"/>
                  <a:gd name="connsiteX26" fmla="*/ 138565 w 421719"/>
                  <a:gd name="connsiteY26" fmla="*/ 839249 h 1082805"/>
                  <a:gd name="connsiteX27" fmla="*/ 52251 w 421719"/>
                  <a:gd name="connsiteY27" fmla="*/ 889082 h 1082805"/>
                  <a:gd name="connsiteX28" fmla="*/ 2418 w 421719"/>
                  <a:gd name="connsiteY28" fmla="*/ 802768 h 1082805"/>
                  <a:gd name="connsiteX29" fmla="*/ 66144 w 421719"/>
                  <a:gd name="connsiteY29" fmla="*/ 564940 h 1082805"/>
                  <a:gd name="connsiteX30" fmla="*/ 39040 w 421719"/>
                  <a:gd name="connsiteY30" fmla="*/ 456329 h 1082805"/>
                  <a:gd name="connsiteX31" fmla="*/ 26837 w 421719"/>
                  <a:gd name="connsiteY31" fmla="*/ 301838 h 1082805"/>
                  <a:gd name="connsiteX32" fmla="*/ 52908 w 421719"/>
                  <a:gd name="connsiteY32" fmla="*/ 277552 h 1082805"/>
                  <a:gd name="connsiteX33" fmla="*/ 52908 w 421719"/>
                  <a:gd name="connsiteY33" fmla="*/ 0 h 1082805"/>
                  <a:gd name="connsiteX0" fmla="*/ 52908 w 421719"/>
                  <a:gd name="connsiteY0" fmla="*/ 360 h 805613"/>
                  <a:gd name="connsiteX1" fmla="*/ 225192 w 421719"/>
                  <a:gd name="connsiteY1" fmla="*/ 0 h 805613"/>
                  <a:gd name="connsiteX2" fmla="*/ 248956 w 421719"/>
                  <a:gd name="connsiteY2" fmla="*/ 11551 h 805613"/>
                  <a:gd name="connsiteX3" fmla="*/ 406671 w 421719"/>
                  <a:gd name="connsiteY3" fmla="*/ 311390 h 805613"/>
                  <a:gd name="connsiteX4" fmla="*/ 411554 w 421719"/>
                  <a:gd name="connsiteY4" fmla="*/ 344762 h 805613"/>
                  <a:gd name="connsiteX5" fmla="*/ 416957 w 421719"/>
                  <a:gd name="connsiteY5" fmla="*/ 352776 h 805613"/>
                  <a:gd name="connsiteX6" fmla="*/ 421538 w 421719"/>
                  <a:gd name="connsiteY6" fmla="*/ 375465 h 805613"/>
                  <a:gd name="connsiteX7" fmla="*/ 421538 w 421719"/>
                  <a:gd name="connsiteY7" fmla="*/ 412992 h 805613"/>
                  <a:gd name="connsiteX8" fmla="*/ 421719 w 421719"/>
                  <a:gd name="connsiteY8" fmla="*/ 414229 h 805613"/>
                  <a:gd name="connsiteX9" fmla="*/ 421538 w 421719"/>
                  <a:gd name="connsiteY9" fmla="*/ 437131 h 805613"/>
                  <a:gd name="connsiteX10" fmla="*/ 421538 w 421719"/>
                  <a:gd name="connsiteY10" fmla="*/ 571841 h 805613"/>
                  <a:gd name="connsiteX11" fmla="*/ 419698 w 421719"/>
                  <a:gd name="connsiteY11" fmla="*/ 580957 h 805613"/>
                  <a:gd name="connsiteX12" fmla="*/ 419941 w 421719"/>
                  <a:gd name="connsiteY12" fmla="*/ 584452 h 805613"/>
                  <a:gd name="connsiteX13" fmla="*/ 417566 w 421719"/>
                  <a:gd name="connsiteY13" fmla="*/ 591517 h 805613"/>
                  <a:gd name="connsiteX14" fmla="*/ 416957 w 421719"/>
                  <a:gd name="connsiteY14" fmla="*/ 594530 h 805613"/>
                  <a:gd name="connsiteX15" fmla="*/ 416150 w 421719"/>
                  <a:gd name="connsiteY15" fmla="*/ 595728 h 805613"/>
                  <a:gd name="connsiteX16" fmla="*/ 412564 w 421719"/>
                  <a:gd name="connsiteY16" fmla="*/ 606392 h 805613"/>
                  <a:gd name="connsiteX17" fmla="*/ 314376 w 421719"/>
                  <a:gd name="connsiteY17" fmla="*/ 776458 h 805613"/>
                  <a:gd name="connsiteX18" fmla="*/ 234750 w 421719"/>
                  <a:gd name="connsiteY18" fmla="*/ 797794 h 805613"/>
                  <a:gd name="connsiteX19" fmla="*/ 213414 w 421719"/>
                  <a:gd name="connsiteY19" fmla="*/ 718168 h 805613"/>
                  <a:gd name="connsiteX20" fmla="*/ 304958 w 421719"/>
                  <a:gd name="connsiteY20" fmla="*/ 559610 h 805613"/>
                  <a:gd name="connsiteX21" fmla="*/ 304958 w 421719"/>
                  <a:gd name="connsiteY21" fmla="*/ 505551 h 805613"/>
                  <a:gd name="connsiteX22" fmla="*/ 288659 w 421719"/>
                  <a:gd name="connsiteY22" fmla="*/ 513090 h 805613"/>
                  <a:gd name="connsiteX23" fmla="*/ 246784 w 421719"/>
                  <a:gd name="connsiteY23" fmla="*/ 497702 h 805613"/>
                  <a:gd name="connsiteX24" fmla="*/ 174508 w 421719"/>
                  <a:gd name="connsiteY24" fmla="*/ 431061 h 805613"/>
                  <a:gd name="connsiteX25" fmla="*/ 173544 w 421719"/>
                  <a:gd name="connsiteY25" fmla="*/ 431515 h 805613"/>
                  <a:gd name="connsiteX26" fmla="*/ 138565 w 421719"/>
                  <a:gd name="connsiteY26" fmla="*/ 562057 h 805613"/>
                  <a:gd name="connsiteX27" fmla="*/ 52251 w 421719"/>
                  <a:gd name="connsiteY27" fmla="*/ 611890 h 805613"/>
                  <a:gd name="connsiteX28" fmla="*/ 2418 w 421719"/>
                  <a:gd name="connsiteY28" fmla="*/ 525576 h 805613"/>
                  <a:gd name="connsiteX29" fmla="*/ 66144 w 421719"/>
                  <a:gd name="connsiteY29" fmla="*/ 287748 h 805613"/>
                  <a:gd name="connsiteX30" fmla="*/ 39040 w 421719"/>
                  <a:gd name="connsiteY30" fmla="*/ 179137 h 805613"/>
                  <a:gd name="connsiteX31" fmla="*/ 26837 w 421719"/>
                  <a:gd name="connsiteY31" fmla="*/ 24646 h 805613"/>
                  <a:gd name="connsiteX32" fmla="*/ 52908 w 421719"/>
                  <a:gd name="connsiteY32" fmla="*/ 360 h 805613"/>
                  <a:gd name="connsiteX0" fmla="*/ 52908 w 421719"/>
                  <a:gd name="connsiteY0" fmla="*/ 360 h 805613"/>
                  <a:gd name="connsiteX1" fmla="*/ 225192 w 421719"/>
                  <a:gd name="connsiteY1" fmla="*/ 0 h 805613"/>
                  <a:gd name="connsiteX2" fmla="*/ 248956 w 421719"/>
                  <a:gd name="connsiteY2" fmla="*/ 11551 h 805613"/>
                  <a:gd name="connsiteX3" fmla="*/ 406671 w 421719"/>
                  <a:gd name="connsiteY3" fmla="*/ 311390 h 805613"/>
                  <a:gd name="connsiteX4" fmla="*/ 416957 w 421719"/>
                  <a:gd name="connsiteY4" fmla="*/ 352776 h 805613"/>
                  <a:gd name="connsiteX5" fmla="*/ 421538 w 421719"/>
                  <a:gd name="connsiteY5" fmla="*/ 375465 h 805613"/>
                  <a:gd name="connsiteX6" fmla="*/ 421538 w 421719"/>
                  <a:gd name="connsiteY6" fmla="*/ 412992 h 805613"/>
                  <a:gd name="connsiteX7" fmla="*/ 421719 w 421719"/>
                  <a:gd name="connsiteY7" fmla="*/ 414229 h 805613"/>
                  <a:gd name="connsiteX8" fmla="*/ 421538 w 421719"/>
                  <a:gd name="connsiteY8" fmla="*/ 437131 h 805613"/>
                  <a:gd name="connsiteX9" fmla="*/ 421538 w 421719"/>
                  <a:gd name="connsiteY9" fmla="*/ 571841 h 805613"/>
                  <a:gd name="connsiteX10" fmla="*/ 419698 w 421719"/>
                  <a:gd name="connsiteY10" fmla="*/ 580957 h 805613"/>
                  <a:gd name="connsiteX11" fmla="*/ 419941 w 421719"/>
                  <a:gd name="connsiteY11" fmla="*/ 584452 h 805613"/>
                  <a:gd name="connsiteX12" fmla="*/ 417566 w 421719"/>
                  <a:gd name="connsiteY12" fmla="*/ 591517 h 805613"/>
                  <a:gd name="connsiteX13" fmla="*/ 416957 w 421719"/>
                  <a:gd name="connsiteY13" fmla="*/ 594530 h 805613"/>
                  <a:gd name="connsiteX14" fmla="*/ 416150 w 421719"/>
                  <a:gd name="connsiteY14" fmla="*/ 595728 h 805613"/>
                  <a:gd name="connsiteX15" fmla="*/ 412564 w 421719"/>
                  <a:gd name="connsiteY15" fmla="*/ 606392 h 805613"/>
                  <a:gd name="connsiteX16" fmla="*/ 314376 w 421719"/>
                  <a:gd name="connsiteY16" fmla="*/ 776458 h 805613"/>
                  <a:gd name="connsiteX17" fmla="*/ 234750 w 421719"/>
                  <a:gd name="connsiteY17" fmla="*/ 797794 h 805613"/>
                  <a:gd name="connsiteX18" fmla="*/ 213414 w 421719"/>
                  <a:gd name="connsiteY18" fmla="*/ 718168 h 805613"/>
                  <a:gd name="connsiteX19" fmla="*/ 304958 w 421719"/>
                  <a:gd name="connsiteY19" fmla="*/ 559610 h 805613"/>
                  <a:gd name="connsiteX20" fmla="*/ 304958 w 421719"/>
                  <a:gd name="connsiteY20" fmla="*/ 505551 h 805613"/>
                  <a:gd name="connsiteX21" fmla="*/ 288659 w 421719"/>
                  <a:gd name="connsiteY21" fmla="*/ 513090 h 805613"/>
                  <a:gd name="connsiteX22" fmla="*/ 246784 w 421719"/>
                  <a:gd name="connsiteY22" fmla="*/ 497702 h 805613"/>
                  <a:gd name="connsiteX23" fmla="*/ 174508 w 421719"/>
                  <a:gd name="connsiteY23" fmla="*/ 431061 h 805613"/>
                  <a:gd name="connsiteX24" fmla="*/ 173544 w 421719"/>
                  <a:gd name="connsiteY24" fmla="*/ 431515 h 805613"/>
                  <a:gd name="connsiteX25" fmla="*/ 138565 w 421719"/>
                  <a:gd name="connsiteY25" fmla="*/ 562057 h 805613"/>
                  <a:gd name="connsiteX26" fmla="*/ 52251 w 421719"/>
                  <a:gd name="connsiteY26" fmla="*/ 611890 h 805613"/>
                  <a:gd name="connsiteX27" fmla="*/ 2418 w 421719"/>
                  <a:gd name="connsiteY27" fmla="*/ 525576 h 805613"/>
                  <a:gd name="connsiteX28" fmla="*/ 66144 w 421719"/>
                  <a:gd name="connsiteY28" fmla="*/ 287748 h 805613"/>
                  <a:gd name="connsiteX29" fmla="*/ 39040 w 421719"/>
                  <a:gd name="connsiteY29" fmla="*/ 179137 h 805613"/>
                  <a:gd name="connsiteX30" fmla="*/ 26837 w 421719"/>
                  <a:gd name="connsiteY30" fmla="*/ 24646 h 805613"/>
                  <a:gd name="connsiteX31" fmla="*/ 52908 w 421719"/>
                  <a:gd name="connsiteY31" fmla="*/ 360 h 80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21719" h="805613">
                    <a:moveTo>
                      <a:pt x="52908" y="360"/>
                    </a:moveTo>
                    <a:lnTo>
                      <a:pt x="225192" y="0"/>
                    </a:lnTo>
                    <a:lnTo>
                      <a:pt x="248956" y="11551"/>
                    </a:lnTo>
                    <a:cubicBezTo>
                      <a:pt x="332301" y="72021"/>
                      <a:pt x="382900" y="199947"/>
                      <a:pt x="406671" y="311390"/>
                    </a:cubicBezTo>
                    <a:lnTo>
                      <a:pt x="416957" y="352776"/>
                    </a:lnTo>
                    <a:cubicBezTo>
                      <a:pt x="419907" y="359750"/>
                      <a:pt x="421538" y="367417"/>
                      <a:pt x="421538" y="375465"/>
                    </a:cubicBezTo>
                    <a:lnTo>
                      <a:pt x="421538" y="412992"/>
                    </a:lnTo>
                    <a:cubicBezTo>
                      <a:pt x="421598" y="413404"/>
                      <a:pt x="421659" y="413817"/>
                      <a:pt x="421719" y="414229"/>
                    </a:cubicBezTo>
                    <a:cubicBezTo>
                      <a:pt x="421659" y="421863"/>
                      <a:pt x="421598" y="429497"/>
                      <a:pt x="421538" y="437131"/>
                    </a:cubicBezTo>
                    <a:lnTo>
                      <a:pt x="421538" y="571841"/>
                    </a:lnTo>
                    <a:lnTo>
                      <a:pt x="419698" y="580957"/>
                    </a:lnTo>
                    <a:lnTo>
                      <a:pt x="419941" y="584452"/>
                    </a:lnTo>
                    <a:lnTo>
                      <a:pt x="417566" y="591517"/>
                    </a:lnTo>
                    <a:lnTo>
                      <a:pt x="416957" y="594530"/>
                    </a:lnTo>
                    <a:lnTo>
                      <a:pt x="416150" y="595728"/>
                    </a:lnTo>
                    <a:lnTo>
                      <a:pt x="412564" y="606392"/>
                    </a:lnTo>
                    <a:lnTo>
                      <a:pt x="314376" y="776458"/>
                    </a:lnTo>
                    <a:cubicBezTo>
                      <a:pt x="298279" y="804338"/>
                      <a:pt x="262630" y="813891"/>
                      <a:pt x="234750" y="797794"/>
                    </a:cubicBezTo>
                    <a:cubicBezTo>
                      <a:pt x="206870" y="781698"/>
                      <a:pt x="197318" y="746048"/>
                      <a:pt x="213414" y="718168"/>
                    </a:cubicBezTo>
                    <a:lnTo>
                      <a:pt x="304958" y="559610"/>
                    </a:lnTo>
                    <a:lnTo>
                      <a:pt x="304958" y="505551"/>
                    </a:lnTo>
                    <a:lnTo>
                      <a:pt x="288659" y="513090"/>
                    </a:lnTo>
                    <a:cubicBezTo>
                      <a:pt x="273754" y="513695"/>
                      <a:pt x="258618" y="508613"/>
                      <a:pt x="246784" y="497702"/>
                    </a:cubicBezTo>
                    <a:lnTo>
                      <a:pt x="174508" y="431061"/>
                    </a:lnTo>
                    <a:lnTo>
                      <a:pt x="173544" y="431515"/>
                    </a:lnTo>
                    <a:lnTo>
                      <a:pt x="138565" y="562057"/>
                    </a:lnTo>
                    <a:cubicBezTo>
                      <a:pt x="128491" y="599653"/>
                      <a:pt x="89847" y="621964"/>
                      <a:pt x="52251" y="611890"/>
                    </a:cubicBezTo>
                    <a:cubicBezTo>
                      <a:pt x="14655" y="601816"/>
                      <a:pt x="-7656" y="563172"/>
                      <a:pt x="2418" y="525576"/>
                    </a:cubicBezTo>
                    <a:lnTo>
                      <a:pt x="66144" y="287748"/>
                    </a:lnTo>
                    <a:lnTo>
                      <a:pt x="39040" y="179137"/>
                    </a:lnTo>
                    <a:cubicBezTo>
                      <a:pt x="20770" y="112378"/>
                      <a:pt x="7367" y="59847"/>
                      <a:pt x="26837" y="24646"/>
                    </a:cubicBezTo>
                    <a:lnTo>
                      <a:pt x="52908" y="36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2" name="台形 229">
                <a:extLst>
                  <a:ext uri="{FF2B5EF4-FFF2-40B4-BE49-F238E27FC236}">
                    <a16:creationId xmlns:a16="http://schemas.microsoft.com/office/drawing/2014/main" id="{2991ED47-5F4D-4065-BC2F-9AD03C3AC56A}"/>
                  </a:ext>
                </a:extLst>
              </p:cNvPr>
              <p:cNvSpPr/>
              <p:nvPr/>
            </p:nvSpPr>
            <p:spPr bwMode="auto">
              <a:xfrm rot="6325104" flipH="1">
                <a:off x="7035410" y="5380847"/>
                <a:ext cx="370433" cy="788797"/>
              </a:xfrm>
              <a:custGeom>
                <a:avLst/>
                <a:gdLst>
                  <a:gd name="connsiteX0" fmla="*/ 0 w 370433"/>
                  <a:gd name="connsiteY0" fmla="*/ 788797 h 788797"/>
                  <a:gd name="connsiteX1" fmla="*/ 140842 w 370433"/>
                  <a:gd name="connsiteY1" fmla="*/ 0 h 788797"/>
                  <a:gd name="connsiteX2" fmla="*/ 229591 w 370433"/>
                  <a:gd name="connsiteY2" fmla="*/ 0 h 788797"/>
                  <a:gd name="connsiteX3" fmla="*/ 370433 w 370433"/>
                  <a:gd name="connsiteY3" fmla="*/ 788797 h 788797"/>
                  <a:gd name="connsiteX4" fmla="*/ 0 w 370433"/>
                  <a:gd name="connsiteY4" fmla="*/ 788797 h 788797"/>
                  <a:gd name="connsiteX0" fmla="*/ 0 w 370433"/>
                  <a:gd name="connsiteY0" fmla="*/ 791696 h 791696"/>
                  <a:gd name="connsiteX1" fmla="*/ 140842 w 370433"/>
                  <a:gd name="connsiteY1" fmla="*/ 2899 h 791696"/>
                  <a:gd name="connsiteX2" fmla="*/ 174602 w 370433"/>
                  <a:gd name="connsiteY2" fmla="*/ 0 h 791696"/>
                  <a:gd name="connsiteX3" fmla="*/ 229591 w 370433"/>
                  <a:gd name="connsiteY3" fmla="*/ 2899 h 791696"/>
                  <a:gd name="connsiteX4" fmla="*/ 370433 w 370433"/>
                  <a:gd name="connsiteY4" fmla="*/ 791696 h 791696"/>
                  <a:gd name="connsiteX5" fmla="*/ 0 w 370433"/>
                  <a:gd name="connsiteY5" fmla="*/ 791696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5" fmla="*/ 266042 w 370433"/>
                  <a:gd name="connsiteY5" fmla="*/ 91440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0" fmla="*/ 229591 w 370433"/>
                  <a:gd name="connsiteY0" fmla="*/ 0 h 788797"/>
                  <a:gd name="connsiteX1" fmla="*/ 370433 w 370433"/>
                  <a:gd name="connsiteY1" fmla="*/ 788797 h 788797"/>
                  <a:gd name="connsiteX2" fmla="*/ 0 w 370433"/>
                  <a:gd name="connsiteY2" fmla="*/ 788797 h 788797"/>
                  <a:gd name="connsiteX3" fmla="*/ 140842 w 370433"/>
                  <a:gd name="connsiteY3" fmla="*/ 0 h 78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433" h="788797">
                    <a:moveTo>
                      <a:pt x="229591" y="0"/>
                    </a:moveTo>
                    <a:lnTo>
                      <a:pt x="370433" y="788797"/>
                    </a:lnTo>
                    <a:lnTo>
                      <a:pt x="0" y="788797"/>
                    </a:lnTo>
                    <a:lnTo>
                      <a:pt x="140842" y="0"/>
                    </a:lnTo>
                  </a:path>
                </a:pathLst>
              </a:custGeom>
              <a:solidFill>
                <a:srgbClr val="FFCC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pptx587_歩きスマホしている女子高生のイラスト</dc:title>
  <dc:subject>pptx587_歩きスマホしている女子高生のイラスト</dc:subject>
  <dc:creator>http://www.digipot.net</dc:creator>
  <cp:lastModifiedBy/>
  <cp:revision>1</cp:revision>
  <dcterms:created xsi:type="dcterms:W3CDTF">2014-01-30T05:12:09Z</dcterms:created>
  <dcterms:modified xsi:type="dcterms:W3CDTF">2017-06-24T12:49:19Z</dcterms:modified>
  <cp:category/>
  <cp:version>1</cp:version>
</cp:coreProperties>
</file>